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02" r:id="rId2"/>
  </p:sldMasterIdLst>
  <p:notesMasterIdLst>
    <p:notesMasterId r:id="rId34"/>
  </p:notesMasterIdLst>
  <p:sldIdLst>
    <p:sldId id="316" r:id="rId3"/>
    <p:sldId id="257" r:id="rId4"/>
    <p:sldId id="318" r:id="rId5"/>
    <p:sldId id="301" r:id="rId6"/>
    <p:sldId id="293" r:id="rId7"/>
    <p:sldId id="306" r:id="rId8"/>
    <p:sldId id="267" r:id="rId9"/>
    <p:sldId id="296" r:id="rId10"/>
    <p:sldId id="273" r:id="rId11"/>
    <p:sldId id="321" r:id="rId12"/>
    <p:sldId id="297" r:id="rId13"/>
    <p:sldId id="300" r:id="rId14"/>
    <p:sldId id="276" r:id="rId15"/>
    <p:sldId id="272" r:id="rId16"/>
    <p:sldId id="279" r:id="rId17"/>
    <p:sldId id="309" r:id="rId18"/>
    <p:sldId id="278" r:id="rId19"/>
    <p:sldId id="280" r:id="rId20"/>
    <p:sldId id="281" r:id="rId21"/>
    <p:sldId id="282" r:id="rId22"/>
    <p:sldId id="322" r:id="rId23"/>
    <p:sldId id="302" r:id="rId24"/>
    <p:sldId id="283" r:id="rId25"/>
    <p:sldId id="311" r:id="rId26"/>
    <p:sldId id="323" r:id="rId27"/>
    <p:sldId id="308" r:id="rId28"/>
    <p:sldId id="284" r:id="rId29"/>
    <p:sldId id="285" r:id="rId30"/>
    <p:sldId id="286" r:id="rId31"/>
    <p:sldId id="320" r:id="rId32"/>
    <p:sldId id="324"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AFDE"/>
    <a:srgbClr val="778D9A"/>
    <a:srgbClr val="3ABFC4"/>
    <a:srgbClr val="3F4F5E"/>
    <a:srgbClr val="425269"/>
    <a:srgbClr val="B6C6B6"/>
    <a:srgbClr val="D3995F"/>
    <a:srgbClr val="BD804A"/>
    <a:srgbClr val="7B91A1"/>
    <a:srgbClr val="8AAC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9" autoAdjust="0"/>
    <p:restoredTop sz="94660"/>
  </p:normalViewPr>
  <p:slideViewPr>
    <p:cSldViewPr snapToGrid="0">
      <p:cViewPr varScale="1">
        <p:scale>
          <a:sx n="110" d="100"/>
          <a:sy n="110" d="100"/>
        </p:scale>
        <p:origin x="456" y="114"/>
      </p:cViewPr>
      <p:guideLst>
        <p:guide orient="horz" pos="2160"/>
        <p:guide pos="721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52"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1111.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a:solidFill>
                <a:srgbClr val="7CAFDE"/>
              </a:solidFill>
            </a:ln>
          </c:spPr>
          <c:marker>
            <c:spPr>
              <a:solidFill>
                <a:schemeClr val="tx1">
                  <a:lumMod val="65000"/>
                  <a:lumOff val="35000"/>
                </a:schemeClr>
              </a:solidFill>
              <a:ln>
                <a:solidFill>
                  <a:srgbClr val="7CAFDE"/>
                </a:solidFill>
              </a:ln>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xmlns:c16r2="http://schemas.microsoft.com/office/drawing/2015/06/chart">
            <c:ext xmlns:c16="http://schemas.microsoft.com/office/drawing/2014/chart" uri="{C3380CC4-5D6E-409C-BE32-E72D297353CC}">
              <c16:uniqueId val="{00000000-689F-4F53-ADC4-6D12AF3E7C2B}"/>
            </c:ext>
          </c:extLst>
        </c:ser>
        <c:ser>
          <c:idx val="1"/>
          <c:order val="1"/>
          <c:tx>
            <c:strRef>
              <c:f>Sheet1!$C$1</c:f>
              <c:strCache>
                <c:ptCount val="1"/>
                <c:pt idx="0">
                  <c:v>Series 2</c:v>
                </c:pt>
              </c:strCache>
            </c:strRef>
          </c:tx>
          <c:spPr>
            <a:ln>
              <a:solidFill>
                <a:srgbClr val="778D9A"/>
              </a:solidFill>
            </a:ln>
          </c:spPr>
          <c:marker>
            <c:spPr>
              <a:solidFill>
                <a:srgbClr val="2C3460"/>
              </a:solidFill>
              <a:ln>
                <a:solidFill>
                  <a:srgbClr val="778D9A"/>
                </a:solidFill>
              </a:ln>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xmlns:c16r2="http://schemas.microsoft.com/office/drawing/2015/06/chart">
            <c:ext xmlns:c16="http://schemas.microsoft.com/office/drawing/2014/chart" uri="{C3380CC4-5D6E-409C-BE32-E72D297353CC}">
              <c16:uniqueId val="{00000001-689F-4F53-ADC4-6D12AF3E7C2B}"/>
            </c:ext>
          </c:extLst>
        </c:ser>
        <c:ser>
          <c:idx val="2"/>
          <c:order val="2"/>
          <c:tx>
            <c:strRef>
              <c:f>Sheet1!$D$1</c:f>
              <c:strCache>
                <c:ptCount val="1"/>
                <c:pt idx="0">
                  <c:v>Series 3</c:v>
                </c:pt>
              </c:strCache>
            </c:strRef>
          </c:tx>
          <c:spPr>
            <a:ln>
              <a:solidFill>
                <a:srgbClr val="3ABFC4"/>
              </a:solidFill>
            </a:ln>
          </c:spPr>
          <c:marker>
            <c:spPr>
              <a:ln>
                <a:solidFill>
                  <a:srgbClr val="3ABFC4"/>
                </a:solidFill>
              </a:ln>
            </c:spPr>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extLst xmlns:c16r2="http://schemas.microsoft.com/office/drawing/2015/06/chart">
            <c:ext xmlns:c16="http://schemas.microsoft.com/office/drawing/2014/chart" uri="{C3380CC4-5D6E-409C-BE32-E72D297353CC}">
              <c16:uniqueId val="{00000002-689F-4F53-ADC4-6D12AF3E7C2B}"/>
            </c:ext>
          </c:extLst>
        </c:ser>
        <c:dLbls>
          <c:showLegendKey val="0"/>
          <c:showVal val="0"/>
          <c:showCatName val="0"/>
          <c:showSerName val="0"/>
          <c:showPercent val="0"/>
          <c:showBubbleSize val="0"/>
        </c:dLbls>
        <c:axId val="358842448"/>
        <c:axId val="358843008"/>
      </c:scatterChart>
      <c:valAx>
        <c:axId val="358842448"/>
        <c:scaling>
          <c:orientation val="minMax"/>
        </c:scaling>
        <c:delete val="0"/>
        <c:axPos val="b"/>
        <c:numFmt formatCode="General" sourceLinked="1"/>
        <c:majorTickMark val="out"/>
        <c:minorTickMark val="none"/>
        <c:tickLblPos val="nextTo"/>
        <c:crossAx val="358843008"/>
        <c:crosses val="autoZero"/>
        <c:crossBetween val="midCat"/>
      </c:valAx>
      <c:valAx>
        <c:axId val="358843008"/>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358842448"/>
        <c:crosses val="autoZero"/>
        <c:crossBetween val="midCat"/>
      </c:valAx>
    </c:plotArea>
    <c:legend>
      <c:legendPos val="r"/>
      <c:layout>
        <c:manualLayout>
          <c:xMode val="edge"/>
          <c:yMode val="edge"/>
          <c:x val="0.90420015330896764"/>
          <c:y val="0.12473497966334191"/>
          <c:w val="7.8720198962018387E-2"/>
          <c:h val="0.25612967986802121"/>
        </c:manualLayout>
      </c:layout>
      <c:overlay val="0"/>
      <c:spPr>
        <a:noFill/>
      </c:spPr>
    </c:legend>
    <c:plotVisOnly val="1"/>
    <c:dispBlanksAs val="zero"/>
    <c:showDLblsOverMax val="0"/>
  </c:chart>
  <c:txPr>
    <a:bodyPr/>
    <a:lstStyle/>
    <a:p>
      <a:pPr>
        <a:defRPr sz="80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rgbClr val="B6C6B6"/>
            </a:solidFill>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409-4301-B84F-1776298A49A5}"/>
            </c:ext>
          </c:extLst>
        </c:ser>
        <c:ser>
          <c:idx val="1"/>
          <c:order val="1"/>
          <c:tx>
            <c:strRef>
              <c:f>Sheet1!$C$1</c:f>
              <c:strCache>
                <c:ptCount val="1"/>
                <c:pt idx="0">
                  <c:v>Series 2</c:v>
                </c:pt>
              </c:strCache>
            </c:strRef>
          </c:tx>
          <c:spPr>
            <a:solidFill>
              <a:srgbClr val="7CAFDE"/>
            </a:solidFill>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409-4301-B84F-1776298A49A5}"/>
            </c:ext>
          </c:extLst>
        </c:ser>
        <c:ser>
          <c:idx val="2"/>
          <c:order val="2"/>
          <c:tx>
            <c:strRef>
              <c:f>Sheet1!$D$1</c:f>
              <c:strCache>
                <c:ptCount val="1"/>
                <c:pt idx="0">
                  <c:v>Series 3</c:v>
                </c:pt>
              </c:strCache>
            </c:strRef>
          </c:tx>
          <c:spPr>
            <a:solidFill>
              <a:srgbClr val="3ABFC4"/>
            </a:solidFill>
            <a:scene3d>
              <a:camera prst="orthographicFront"/>
              <a:lightRig rig="threePt" dir="t"/>
            </a:scene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0</c:v>
                </c:pt>
              </c:numCache>
            </c:numRef>
          </c:val>
          <c:extLst xmlns:c16r2="http://schemas.microsoft.com/office/drawing/2015/06/chart">
            <c:ext xmlns:c16="http://schemas.microsoft.com/office/drawing/2014/chart" uri="{C3380CC4-5D6E-409C-BE32-E72D297353CC}">
              <c16:uniqueId val="{00000002-7409-4301-B84F-1776298A49A5}"/>
            </c:ext>
          </c:extLst>
        </c:ser>
        <c:dLbls>
          <c:showLegendKey val="0"/>
          <c:showVal val="0"/>
          <c:showCatName val="0"/>
          <c:showSerName val="0"/>
          <c:showPercent val="0"/>
          <c:showBubbleSize val="0"/>
        </c:dLbls>
        <c:axId val="358847488"/>
        <c:axId val="358848048"/>
      </c:areaChart>
      <c:catAx>
        <c:axId val="358847488"/>
        <c:scaling>
          <c:orientation val="minMax"/>
        </c:scaling>
        <c:delete val="0"/>
        <c:axPos val="b"/>
        <c:numFmt formatCode="General" sourceLinked="0"/>
        <c:majorTickMark val="out"/>
        <c:minorTickMark val="none"/>
        <c:tickLblPos val="nextTo"/>
        <c:crossAx val="358848048"/>
        <c:crosses val="autoZero"/>
        <c:auto val="1"/>
        <c:lblAlgn val="ctr"/>
        <c:lblOffset val="100"/>
        <c:noMultiLvlLbl val="0"/>
      </c:catAx>
      <c:valAx>
        <c:axId val="358848048"/>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358847488"/>
        <c:crosses val="autoZero"/>
        <c:crossBetween val="midCat"/>
      </c:valAx>
    </c:plotArea>
    <c:legend>
      <c:legendPos val="r"/>
      <c:layout>
        <c:manualLayout>
          <c:xMode val="edge"/>
          <c:yMode val="edge"/>
          <c:x val="0.90420015330896764"/>
          <c:y val="0.12473497966334191"/>
          <c:w val="8.9883106769991922E-2"/>
          <c:h val="0.29196943124301433"/>
        </c:manualLayout>
      </c:layout>
      <c:overlay val="0"/>
      <c:spPr>
        <a:noFill/>
      </c:spPr>
    </c:legend>
    <c:plotVisOnly val="1"/>
    <c:dispBlanksAs val="zero"/>
    <c:showDLblsOverMax val="0"/>
  </c:chart>
  <c:txPr>
    <a:bodyPr/>
    <a:lstStyle/>
    <a:p>
      <a:pPr>
        <a:defRPr sz="80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3829807491389"/>
          <c:y val="9.8551388073252172E-2"/>
          <c:w val="0.63259464501169471"/>
          <c:h val="0.74071886253885566"/>
        </c:manualLayout>
      </c:layout>
      <c:doughnutChart>
        <c:varyColors val="1"/>
        <c:ser>
          <c:idx val="0"/>
          <c:order val="0"/>
          <c:tx>
            <c:strRef>
              <c:f>Sheet1!$B$1</c:f>
              <c:strCache>
                <c:ptCount val="1"/>
                <c:pt idx="0">
                  <c:v>Sales</c:v>
                </c:pt>
              </c:strCache>
            </c:strRef>
          </c:tx>
          <c:spPr>
            <a:ln>
              <a:noFill/>
            </a:ln>
          </c:spPr>
          <c:dPt>
            <c:idx val="0"/>
            <c:bubble3D val="0"/>
            <c:spPr>
              <a:solidFill>
                <a:srgbClr val="3ABFC4"/>
              </a:solidFill>
              <a:ln w="19050">
                <a:noFill/>
              </a:ln>
              <a:effectLst/>
            </c:spPr>
            <c:extLst xmlns:c16r2="http://schemas.microsoft.com/office/drawing/2015/06/chart">
              <c:ext xmlns:c16="http://schemas.microsoft.com/office/drawing/2014/chart" uri="{C3380CC4-5D6E-409C-BE32-E72D297353CC}">
                <c16:uniqueId val="{00000001-9EAC-47B0-A9FF-9D7FF14378C2}"/>
              </c:ext>
            </c:extLst>
          </c:dPt>
          <c:dPt>
            <c:idx val="1"/>
            <c:bubble3D val="0"/>
            <c:spPr>
              <a:solidFill>
                <a:srgbClr val="CDD6DD"/>
              </a:solidFill>
              <a:ln w="19050">
                <a:noFill/>
              </a:ln>
              <a:effectLst/>
            </c:spPr>
            <c:extLst xmlns:c16r2="http://schemas.microsoft.com/office/drawing/2015/06/chart">
              <c:ext xmlns:c16="http://schemas.microsoft.com/office/drawing/2014/chart" uri="{C3380CC4-5D6E-409C-BE32-E72D297353CC}">
                <c16:uniqueId val="{00000003-9EAC-47B0-A9FF-9D7FF14378C2}"/>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Sheet1!$A$2:$A$3</c:f>
              <c:strCache>
                <c:ptCount val="2"/>
                <c:pt idx="0">
                  <c:v>Returing Customers</c:v>
                </c:pt>
                <c:pt idx="1">
                  <c:v>New Customers</c:v>
                </c:pt>
              </c:strCache>
            </c:strRef>
          </c:cat>
          <c:val>
            <c:numRef>
              <c:f>Sheet1!$B$2:$B$3</c:f>
              <c:numCache>
                <c:formatCode>0%</c:formatCode>
                <c:ptCount val="2"/>
                <c:pt idx="0">
                  <c:v>0.76</c:v>
                </c:pt>
                <c:pt idx="1">
                  <c:v>0.34</c:v>
                </c:pt>
              </c:numCache>
            </c:numRef>
          </c:val>
          <c:extLst xmlns:c16r2="http://schemas.microsoft.com/office/drawing/2015/06/chart">
            <c:ext xmlns:c16="http://schemas.microsoft.com/office/drawing/2014/chart" uri="{C3380CC4-5D6E-409C-BE32-E72D297353CC}">
              <c16:uniqueId val="{00000004-9EAC-47B0-A9FF-9D7FF14378C2}"/>
            </c:ext>
          </c:extLst>
        </c:ser>
        <c:dLbls>
          <c:showLegendKey val="0"/>
          <c:showVal val="0"/>
          <c:showCatName val="0"/>
          <c:showSerName val="0"/>
          <c:showPercent val="0"/>
          <c:showBubbleSize val="0"/>
          <c:showLeaderLines val="1"/>
        </c:dLbls>
        <c:firstSliceAng val="0"/>
        <c:holeSize val="6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legend>
    <c:plotVisOnly val="1"/>
    <c:dispBlanksAs val="gap"/>
    <c:showDLblsOverMax val="0"/>
  </c:chart>
  <c:spPr>
    <a:noFill/>
    <a:ln>
      <a:noFill/>
    </a:ln>
    <a:effectLst/>
  </c:spPr>
  <c:txPr>
    <a:bodyPr/>
    <a:lstStyle/>
    <a:p>
      <a:pPr>
        <a:def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Column6</c:v>
                </c:pt>
              </c:strCache>
            </c:strRef>
          </c:tx>
          <c:spPr>
            <a:solidFill>
              <a:srgbClr val="3ABFC4"/>
            </a:solidFill>
            <a:ln>
              <a:noFill/>
            </a:ln>
            <a:effectLst/>
          </c:spPr>
          <c:invertIfNegative val="0"/>
          <c:dPt>
            <c:idx val="1"/>
            <c:invertIfNegative val="0"/>
            <c:bubble3D val="0"/>
            <c:spPr>
              <a:solidFill>
                <a:srgbClr val="3ABFC4"/>
              </a:solidFill>
              <a:ln>
                <a:noFill/>
              </a:ln>
              <a:effectLst/>
            </c:spPr>
            <c:extLst xmlns:c16r2="http://schemas.microsoft.com/office/drawing/2015/06/chart">
              <c:ext xmlns:c16="http://schemas.microsoft.com/office/drawing/2014/chart" uri="{C3380CC4-5D6E-409C-BE32-E72D297353CC}">
                <c16:uniqueId val="{00000001-1BBE-4C4F-B681-407D126DC7D9}"/>
              </c:ext>
            </c:extLst>
          </c:dPt>
          <c:dPt>
            <c:idx val="2"/>
            <c:invertIfNegative val="0"/>
            <c:bubble3D val="0"/>
            <c:spPr>
              <a:solidFill>
                <a:srgbClr val="3ABFC4"/>
              </a:solidFill>
              <a:ln>
                <a:noFill/>
              </a:ln>
              <a:effectLst/>
            </c:spPr>
            <c:extLst xmlns:c16r2="http://schemas.microsoft.com/office/drawing/2015/06/chart">
              <c:ext xmlns:c16="http://schemas.microsoft.com/office/drawing/2014/chart" uri="{C3380CC4-5D6E-409C-BE32-E72D297353CC}">
                <c16:uniqueId val="{00000003-1BBE-4C4F-B681-407D126DC7D9}"/>
              </c:ext>
            </c:extLst>
          </c:dPt>
          <c:dPt>
            <c:idx val="3"/>
            <c:invertIfNegative val="0"/>
            <c:bubble3D val="0"/>
            <c:spPr>
              <a:solidFill>
                <a:srgbClr val="3ABFC4"/>
              </a:solidFill>
              <a:ln>
                <a:noFill/>
              </a:ln>
              <a:effectLst/>
            </c:spPr>
            <c:extLst xmlns:c16r2="http://schemas.microsoft.com/office/drawing/2015/06/chart">
              <c:ext xmlns:c16="http://schemas.microsoft.com/office/drawing/2014/chart" uri="{C3380CC4-5D6E-409C-BE32-E72D297353CC}">
                <c16:uniqueId val="{00000005-1BBE-4C4F-B681-407D126DC7D9}"/>
              </c:ext>
            </c:extLst>
          </c:dPt>
          <c:dPt>
            <c:idx val="4"/>
            <c:invertIfNegative val="0"/>
            <c:bubble3D val="0"/>
            <c:spPr>
              <a:solidFill>
                <a:srgbClr val="3ABFC4"/>
              </a:solidFill>
              <a:ln>
                <a:noFill/>
              </a:ln>
              <a:effectLst/>
            </c:spPr>
            <c:extLst xmlns:c16r2="http://schemas.microsoft.com/office/drawing/2015/06/chart">
              <c:ext xmlns:c16="http://schemas.microsoft.com/office/drawing/2014/chart" uri="{C3380CC4-5D6E-409C-BE32-E72D297353CC}">
                <c16:uniqueId val="{00000007-1BBE-4C4F-B681-407D126DC7D9}"/>
              </c:ext>
            </c:extLst>
          </c:dPt>
          <c:dLbls>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Sheet1!$A$2:$A$6</c:f>
              <c:strCache>
                <c:ptCount val="5"/>
                <c:pt idx="0">
                  <c:v>Google</c:v>
                </c:pt>
                <c:pt idx="1">
                  <c:v>Direct</c:v>
                </c:pt>
                <c:pt idx="2">
                  <c:v>Search Engine</c:v>
                </c:pt>
                <c:pt idx="3">
                  <c:v>Affiliate </c:v>
                </c:pt>
                <c:pt idx="4">
                  <c:v>Other</c:v>
                </c:pt>
              </c:strCache>
            </c:strRef>
          </c:cat>
          <c:val>
            <c:numRef>
              <c:f>Sheet1!$B$2:$B$6</c:f>
              <c:numCache>
                <c:formatCode>0%</c:formatCode>
                <c:ptCount val="5"/>
                <c:pt idx="0">
                  <c:v>0.08</c:v>
                </c:pt>
                <c:pt idx="1">
                  <c:v>0.12</c:v>
                </c:pt>
                <c:pt idx="2">
                  <c:v>0.18</c:v>
                </c:pt>
                <c:pt idx="3">
                  <c:v>0.32</c:v>
                </c:pt>
                <c:pt idx="4">
                  <c:v>0.4</c:v>
                </c:pt>
              </c:numCache>
            </c:numRef>
          </c:val>
          <c:extLst xmlns:c16r2="http://schemas.microsoft.com/office/drawing/2015/06/chart">
            <c:ext xmlns:c16="http://schemas.microsoft.com/office/drawing/2014/chart" uri="{C3380CC4-5D6E-409C-BE32-E72D297353CC}">
              <c16:uniqueId val="{00000008-1BBE-4C4F-B681-407D126DC7D9}"/>
            </c:ext>
          </c:extLst>
        </c:ser>
        <c:dLbls>
          <c:showLegendKey val="0"/>
          <c:showVal val="0"/>
          <c:showCatName val="0"/>
          <c:showSerName val="0"/>
          <c:showPercent val="0"/>
          <c:showBubbleSize val="0"/>
        </c:dLbls>
        <c:gapWidth val="100"/>
        <c:overlap val="-24"/>
        <c:axId val="348780816"/>
        <c:axId val="348781376"/>
      </c:barChart>
      <c:catAx>
        <c:axId val="34878081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crossAx val="348781376"/>
        <c:crosses val="autoZero"/>
        <c:auto val="1"/>
        <c:lblAlgn val="ctr"/>
        <c:lblOffset val="100"/>
        <c:noMultiLvlLbl val="0"/>
      </c:catAx>
      <c:valAx>
        <c:axId val="348781376"/>
        <c:scaling>
          <c:orientation val="minMax"/>
          <c:max val="0.5"/>
          <c:min val="0"/>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crossAx val="348780816"/>
        <c:crosses val="autoZero"/>
        <c:crossBetween val="between"/>
        <c:majorUnit val="0.1"/>
      </c:valAx>
      <c:spPr>
        <a:noFill/>
        <a:ln>
          <a:noFill/>
        </a:ln>
        <a:effectLst/>
      </c:spPr>
    </c:plotArea>
    <c:plotVisOnly val="1"/>
    <c:dispBlanksAs val="gap"/>
    <c:showDLblsOverMax val="0"/>
  </c:chart>
  <c:spPr>
    <a:noFill/>
    <a:ln>
      <a:noFill/>
    </a:ln>
    <a:effectLst/>
  </c:spPr>
  <c:txPr>
    <a:bodyPr/>
    <a:lstStyle/>
    <a:p>
      <a:pPr>
        <a:def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625BB2-08EC-4F81-AE47-4D9F7C913450}" type="datetimeFigureOut">
              <a:rPr lang="zh-CN" altLang="en-US" smtClean="0"/>
              <a:t>2019/7/22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154411-6D0A-49A7-81D8-9A845F50F6F8}" type="slidenum">
              <a:rPr lang="zh-CN" altLang="en-US" smtClean="0"/>
              <a:t>‹#›</a:t>
            </a:fld>
            <a:endParaRPr lang="zh-CN" altLang="en-US"/>
          </a:p>
        </p:txBody>
      </p:sp>
    </p:spTree>
    <p:extLst>
      <p:ext uri="{BB962C8B-B14F-4D97-AF65-F5344CB8AC3E}">
        <p14:creationId xmlns:p14="http://schemas.microsoft.com/office/powerpoint/2010/main" val="1279564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3302406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998181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11</a:t>
            </a:fld>
            <a:endParaRPr lang="zh-CN" altLang="en-US"/>
          </a:p>
        </p:txBody>
      </p:sp>
    </p:spTree>
    <p:extLst>
      <p:ext uri="{BB962C8B-B14F-4D97-AF65-F5344CB8AC3E}">
        <p14:creationId xmlns:p14="http://schemas.microsoft.com/office/powerpoint/2010/main" val="612963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12</a:t>
            </a:fld>
            <a:endParaRPr lang="zh-CN" altLang="en-US"/>
          </a:p>
        </p:txBody>
      </p:sp>
    </p:spTree>
    <p:extLst>
      <p:ext uri="{BB962C8B-B14F-4D97-AF65-F5344CB8AC3E}">
        <p14:creationId xmlns:p14="http://schemas.microsoft.com/office/powerpoint/2010/main" val="2643154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9E1B10EF-6EA4-4269-B1DC-FAEDA31FC8FF}" type="slidenum">
              <a:rPr lang="bg-BG" smtClean="0"/>
              <a:t>13</a:t>
            </a:fld>
            <a:endParaRPr lang="bg-BG"/>
          </a:p>
        </p:txBody>
      </p:sp>
    </p:spTree>
    <p:extLst>
      <p:ext uri="{BB962C8B-B14F-4D97-AF65-F5344CB8AC3E}">
        <p14:creationId xmlns:p14="http://schemas.microsoft.com/office/powerpoint/2010/main" val="2687660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14</a:t>
            </a:fld>
            <a:endParaRPr lang="zh-CN" altLang="en-US"/>
          </a:p>
        </p:txBody>
      </p:sp>
    </p:spTree>
    <p:extLst>
      <p:ext uri="{BB962C8B-B14F-4D97-AF65-F5344CB8AC3E}">
        <p14:creationId xmlns:p14="http://schemas.microsoft.com/office/powerpoint/2010/main" val="281092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15</a:t>
            </a:fld>
            <a:endParaRPr lang="zh-CN" altLang="en-US"/>
          </a:p>
        </p:txBody>
      </p:sp>
    </p:spTree>
    <p:extLst>
      <p:ext uri="{BB962C8B-B14F-4D97-AF65-F5344CB8AC3E}">
        <p14:creationId xmlns:p14="http://schemas.microsoft.com/office/powerpoint/2010/main" val="1882391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16</a:t>
            </a:fld>
            <a:endParaRPr lang="zh-CN" altLang="en-US"/>
          </a:p>
        </p:txBody>
      </p:sp>
    </p:spTree>
    <p:extLst>
      <p:ext uri="{BB962C8B-B14F-4D97-AF65-F5344CB8AC3E}">
        <p14:creationId xmlns:p14="http://schemas.microsoft.com/office/powerpoint/2010/main" val="316014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DD7357-4FAE-4949-9E96-59E63CE7B16E}" type="slidenum">
              <a:rPr lang="zh-CN" altLang="en-US" smtClean="0"/>
              <a:t>17</a:t>
            </a:fld>
            <a:endParaRPr lang="zh-CN" altLang="en-US"/>
          </a:p>
        </p:txBody>
      </p:sp>
    </p:spTree>
    <p:extLst>
      <p:ext uri="{BB962C8B-B14F-4D97-AF65-F5344CB8AC3E}">
        <p14:creationId xmlns:p14="http://schemas.microsoft.com/office/powerpoint/2010/main" val="3461575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18</a:t>
            </a:fld>
            <a:endParaRPr lang="zh-CN" altLang="en-US"/>
          </a:p>
        </p:txBody>
      </p:sp>
    </p:spTree>
    <p:extLst>
      <p:ext uri="{BB962C8B-B14F-4D97-AF65-F5344CB8AC3E}">
        <p14:creationId xmlns:p14="http://schemas.microsoft.com/office/powerpoint/2010/main" val="2992425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19</a:t>
            </a:fld>
            <a:endParaRPr lang="zh-CN" altLang="en-US"/>
          </a:p>
        </p:txBody>
      </p:sp>
    </p:spTree>
    <p:extLst>
      <p:ext uri="{BB962C8B-B14F-4D97-AF65-F5344CB8AC3E}">
        <p14:creationId xmlns:p14="http://schemas.microsoft.com/office/powerpoint/2010/main" val="1713866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a:t>
            </a:fld>
            <a:endParaRPr lang="zh-CN" altLang="en-US"/>
          </a:p>
        </p:txBody>
      </p:sp>
    </p:spTree>
    <p:extLst>
      <p:ext uri="{BB962C8B-B14F-4D97-AF65-F5344CB8AC3E}">
        <p14:creationId xmlns:p14="http://schemas.microsoft.com/office/powerpoint/2010/main" val="38431702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20</a:t>
            </a:fld>
            <a:endParaRPr lang="zh-CN" altLang="en-US"/>
          </a:p>
        </p:txBody>
      </p:sp>
    </p:spTree>
    <p:extLst>
      <p:ext uri="{BB962C8B-B14F-4D97-AF65-F5344CB8AC3E}">
        <p14:creationId xmlns:p14="http://schemas.microsoft.com/office/powerpoint/2010/main" val="2692739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825461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22</a:t>
            </a:fld>
            <a:endParaRPr lang="zh-CN" altLang="en-US"/>
          </a:p>
        </p:txBody>
      </p:sp>
    </p:spTree>
    <p:extLst>
      <p:ext uri="{BB962C8B-B14F-4D97-AF65-F5344CB8AC3E}">
        <p14:creationId xmlns:p14="http://schemas.microsoft.com/office/powerpoint/2010/main" val="1206323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23</a:t>
            </a:fld>
            <a:endParaRPr lang="zh-CN" altLang="en-US"/>
          </a:p>
        </p:txBody>
      </p:sp>
    </p:spTree>
    <p:extLst>
      <p:ext uri="{BB962C8B-B14F-4D97-AF65-F5344CB8AC3E}">
        <p14:creationId xmlns:p14="http://schemas.microsoft.com/office/powerpoint/2010/main" val="1163097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t>24</a:t>
            </a:fld>
            <a:endParaRPr lang="zh-CN" altLang="en-US"/>
          </a:p>
        </p:txBody>
      </p:sp>
    </p:spTree>
    <p:extLst>
      <p:ext uri="{BB962C8B-B14F-4D97-AF65-F5344CB8AC3E}">
        <p14:creationId xmlns:p14="http://schemas.microsoft.com/office/powerpoint/2010/main" val="2484925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078180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511857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27</a:t>
            </a:fld>
            <a:endParaRPr lang="zh-CN" altLang="en-US"/>
          </a:p>
        </p:txBody>
      </p:sp>
    </p:spTree>
    <p:extLst>
      <p:ext uri="{BB962C8B-B14F-4D97-AF65-F5344CB8AC3E}">
        <p14:creationId xmlns:p14="http://schemas.microsoft.com/office/powerpoint/2010/main" val="27141147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28</a:t>
            </a:fld>
            <a:endParaRPr lang="zh-CN" altLang="en-US"/>
          </a:p>
        </p:txBody>
      </p:sp>
    </p:spTree>
    <p:extLst>
      <p:ext uri="{BB962C8B-B14F-4D97-AF65-F5344CB8AC3E}">
        <p14:creationId xmlns:p14="http://schemas.microsoft.com/office/powerpoint/2010/main" val="2731608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29</a:t>
            </a:fld>
            <a:endParaRPr lang="zh-CN" altLang="en-US"/>
          </a:p>
        </p:txBody>
      </p:sp>
    </p:spTree>
    <p:extLst>
      <p:ext uri="{BB962C8B-B14F-4D97-AF65-F5344CB8AC3E}">
        <p14:creationId xmlns:p14="http://schemas.microsoft.com/office/powerpoint/2010/main" val="1493676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671414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2610859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303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4</a:t>
            </a:fld>
            <a:endParaRPr lang="zh-CN" altLang="en-US"/>
          </a:p>
        </p:txBody>
      </p:sp>
    </p:spTree>
    <p:extLst>
      <p:ext uri="{BB962C8B-B14F-4D97-AF65-F5344CB8AC3E}">
        <p14:creationId xmlns:p14="http://schemas.microsoft.com/office/powerpoint/2010/main" val="4247187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t>5</a:t>
            </a:fld>
            <a:endParaRPr lang="zh-CN" altLang="en-US"/>
          </a:p>
        </p:txBody>
      </p:sp>
    </p:spTree>
    <p:extLst>
      <p:ext uri="{BB962C8B-B14F-4D97-AF65-F5344CB8AC3E}">
        <p14:creationId xmlns:p14="http://schemas.microsoft.com/office/powerpoint/2010/main" val="2144801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t>6</a:t>
            </a:fld>
            <a:endParaRPr lang="zh-CN" altLang="en-US"/>
          </a:p>
        </p:txBody>
      </p:sp>
    </p:spTree>
    <p:extLst>
      <p:ext uri="{BB962C8B-B14F-4D97-AF65-F5344CB8AC3E}">
        <p14:creationId xmlns:p14="http://schemas.microsoft.com/office/powerpoint/2010/main" val="2421439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7</a:t>
            </a:fld>
            <a:endParaRPr lang="zh-CN" altLang="en-US"/>
          </a:p>
        </p:txBody>
      </p:sp>
    </p:spTree>
    <p:extLst>
      <p:ext uri="{BB962C8B-B14F-4D97-AF65-F5344CB8AC3E}">
        <p14:creationId xmlns:p14="http://schemas.microsoft.com/office/powerpoint/2010/main" val="3119927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t>8</a:t>
            </a:fld>
            <a:endParaRPr lang="zh-CN" altLang="en-US"/>
          </a:p>
        </p:txBody>
      </p:sp>
    </p:spTree>
    <p:extLst>
      <p:ext uri="{BB962C8B-B14F-4D97-AF65-F5344CB8AC3E}">
        <p14:creationId xmlns:p14="http://schemas.microsoft.com/office/powerpoint/2010/main" val="605886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9</a:t>
            </a:fld>
            <a:endParaRPr lang="zh-CN" altLang="en-US"/>
          </a:p>
        </p:txBody>
      </p:sp>
    </p:spTree>
    <p:extLst>
      <p:ext uri="{BB962C8B-B14F-4D97-AF65-F5344CB8AC3E}">
        <p14:creationId xmlns:p14="http://schemas.microsoft.com/office/powerpoint/2010/main" val="1677567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7794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068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6251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525105"/>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847850" y="2038350"/>
            <a:ext cx="7886700" cy="3467100"/>
          </a:xfrm>
        </p:spPr>
        <p:txBody>
          <a:bodyPr/>
          <a:lstStyle/>
          <a:p>
            <a:endParaRPr lang="zh-CN" altLang="en-US"/>
          </a:p>
        </p:txBody>
      </p:sp>
    </p:spTree>
    <p:extLst>
      <p:ext uri="{BB962C8B-B14F-4D97-AF65-F5344CB8AC3E}">
        <p14:creationId xmlns:p14="http://schemas.microsoft.com/office/powerpoint/2010/main" val="253825449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847850" y="2038350"/>
            <a:ext cx="7886700" cy="3467100"/>
          </a:xfrm>
        </p:spPr>
        <p:txBody>
          <a:bodyPr/>
          <a:lstStyle/>
          <a:p>
            <a:endParaRPr lang="zh-CN" altLang="en-US"/>
          </a:p>
        </p:txBody>
      </p:sp>
    </p:spTree>
    <p:extLst>
      <p:ext uri="{BB962C8B-B14F-4D97-AF65-F5344CB8AC3E}">
        <p14:creationId xmlns:p14="http://schemas.microsoft.com/office/powerpoint/2010/main" val="15460463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89796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extLst mod="1">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721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067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1517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556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9681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28794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539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88948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0683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7568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77024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16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1590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2293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321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7655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1313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3386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037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923C4F-A2F8-4751-B828-D79BBA9D5D97}"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523DCD-4C79-4B52-A674-233DC12F414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defTabSz="457200">
              <a:defRPr/>
            </a:pPr>
            <a:r>
              <a:rPr lang="zh-CN" altLang="en-US" sz="300" dirty="0">
                <a:solidFill>
                  <a:prstClr val="white">
                    <a:alpha val="0"/>
                  </a:prstClr>
                </a:solidFill>
                <a:latin typeface="华文细黑" panose="02010600040101010101" pitchFamily="2" charset="-122"/>
                <a:ea typeface="华文细黑" panose="02010600040101010101" pitchFamily="2" charset="-122"/>
                <a:sym typeface="+mn-ea"/>
              </a:rPr>
              <a:t>感谢您下载包图网平台上提供的</a:t>
            </a:r>
            <a:r>
              <a:rPr lang="en-US" altLang="zh-CN" sz="300" dirty="0">
                <a:solidFill>
                  <a:prstClr val="white">
                    <a:alpha val="0"/>
                  </a:prstClr>
                </a:solidFill>
                <a:latin typeface="华文细黑" panose="02010600040101010101" pitchFamily="2" charset="-122"/>
                <a:ea typeface="华文细黑" panose="02010600040101010101" pitchFamily="2" charset="-122"/>
                <a:sym typeface="+mn-ea"/>
              </a:rPr>
              <a:t>PPT</a:t>
            </a:r>
            <a:r>
              <a:rPr lang="zh-CN" altLang="en-US" sz="300" dirty="0">
                <a:solidFill>
                  <a:prstClr val="white">
                    <a:alpha val="0"/>
                  </a:prstClr>
                </a:solidFill>
                <a:latin typeface="华文细黑" panose="02010600040101010101" pitchFamily="2" charset="-122"/>
                <a:ea typeface="华文细黑" panose="02010600040101010101" pitchFamily="2" charset="-122"/>
                <a:sym typeface="+mn-ea"/>
              </a:rPr>
              <a:t>作品，为了您和包图网以及原创作者的利益，请勿复制、传播、销售，否则将承担法律责任！包图网将对作品进行维权，按照传播下载次数进行十倍的索取赔偿！</a:t>
            </a:r>
          </a:p>
          <a:p>
            <a:pPr defTabSz="457200">
              <a:defRPr/>
            </a:pPr>
            <a:r>
              <a:rPr lang="en-US" altLang="zh-CN" sz="600" dirty="0">
                <a:solidFill>
                  <a:prstClr val="white">
                    <a:alpha val="0"/>
                  </a:prstClr>
                </a:solidFill>
                <a:latin typeface="华文细黑" panose="02010600040101010101" pitchFamily="2" charset="-122"/>
                <a:ea typeface="华文细黑" panose="02010600040101010101" pitchFamily="2" charset="-122"/>
                <a:sym typeface="+mn-ea"/>
              </a:rPr>
              <a:t>ibaotu.com</a:t>
            </a:r>
          </a:p>
        </p:txBody>
      </p:sp>
    </p:spTree>
    <p:extLst>
      <p:ext uri="{BB962C8B-B14F-4D97-AF65-F5344CB8AC3E}">
        <p14:creationId xmlns:p14="http://schemas.microsoft.com/office/powerpoint/2010/main" val="24470357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14"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2019/7/22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887925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2.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slideLayout" Target="../slideLayouts/slideLayout7.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 Type="http://schemas.openxmlformats.org/officeDocument/2006/relationships/tags" Target="../tags/tag14.xml"/><Relationship Id="rId16" Type="http://schemas.openxmlformats.org/officeDocument/2006/relationships/tags" Target="../tags/tag28.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19" Type="http://schemas.openxmlformats.org/officeDocument/2006/relationships/notesSlide" Target="../notesSlides/notesSlide8.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67916"/>
          <a:stretch/>
        </p:blipFill>
        <p:spPr>
          <a:xfrm rot="5400000" flipV="1">
            <a:off x="-1318234" y="-2279600"/>
            <a:ext cx="3083743" cy="7036509"/>
          </a:xfrm>
          <a:prstGeom prst="rect">
            <a:avLst/>
          </a:prstGeom>
        </p:spPr>
      </p:pic>
      <p:cxnSp>
        <p:nvCxnSpPr>
          <p:cNvPr id="5" name="直接连接符 4"/>
          <p:cNvCxnSpPr/>
          <p:nvPr/>
        </p:nvCxnSpPr>
        <p:spPr>
          <a:xfrm rot="11174285" flipH="1">
            <a:off x="4550364" y="1789455"/>
            <a:ext cx="107568" cy="360143"/>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531115" y="2022979"/>
            <a:ext cx="486556" cy="119346"/>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700621" y="1750227"/>
            <a:ext cx="317051" cy="272467"/>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4668647" y="1742425"/>
            <a:ext cx="50405" cy="50405"/>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 name="直接连接符 8"/>
          <p:cNvCxnSpPr/>
          <p:nvPr/>
        </p:nvCxnSpPr>
        <p:spPr>
          <a:xfrm rot="7715704" flipH="1">
            <a:off x="4970171" y="1290764"/>
            <a:ext cx="46728" cy="156449"/>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040104" y="1238656"/>
            <a:ext cx="60177" cy="197392"/>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935490" y="1238655"/>
            <a:ext cx="164791" cy="43946"/>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rot="7715704">
            <a:off x="4929353" y="1278184"/>
            <a:ext cx="21897" cy="21896"/>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等腰三角形 13"/>
          <p:cNvSpPr/>
          <p:nvPr/>
        </p:nvSpPr>
        <p:spPr>
          <a:xfrm>
            <a:off x="2440077" y="5500381"/>
            <a:ext cx="285664" cy="253535"/>
          </a:xfrm>
          <a:prstGeom prst="triangle">
            <a:avLst>
              <a:gd name="adj" fmla="val 0"/>
            </a:avLst>
          </a:prstGeom>
          <a:solidFill>
            <a:srgbClr val="87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文本框 17"/>
          <p:cNvSpPr txBox="1"/>
          <p:nvPr/>
        </p:nvSpPr>
        <p:spPr>
          <a:xfrm>
            <a:off x="1780675" y="2681150"/>
            <a:ext cx="9105114" cy="1200329"/>
          </a:xfrm>
          <a:prstGeom prst="rect">
            <a:avLst/>
          </a:prstGeom>
          <a:noFill/>
        </p:spPr>
        <p:txBody>
          <a:bodyPr wrap="square" rtlCol="0">
            <a:spAutoFit/>
          </a:bodyPr>
          <a:lstStyle/>
          <a:p>
            <a:pPr algn="ctr"/>
            <a:r>
              <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大气商业</a:t>
            </a:r>
            <a:r>
              <a:rPr lang="zh-CN" altLang="en-US" sz="7200" dirty="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计划</a:t>
            </a:r>
            <a:r>
              <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书</a:t>
            </a:r>
            <a:r>
              <a:rPr lang="en-US" altLang="zh-CN"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PPT</a:t>
            </a:r>
            <a:endPar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r="67978"/>
          <a:stretch/>
        </p:blipFill>
        <p:spPr>
          <a:xfrm rot="5400000" flipV="1">
            <a:off x="10448291" y="2108895"/>
            <a:ext cx="3077858" cy="7036509"/>
          </a:xfrm>
          <a:prstGeom prst="rect">
            <a:avLst/>
          </a:prstGeom>
        </p:spPr>
      </p:pic>
      <p:sp>
        <p:nvSpPr>
          <p:cNvPr id="26" name="文本框 25"/>
          <p:cNvSpPr txBox="1"/>
          <p:nvPr/>
        </p:nvSpPr>
        <p:spPr>
          <a:xfrm>
            <a:off x="4179644" y="3734276"/>
            <a:ext cx="4307174" cy="646331"/>
          </a:xfrm>
          <a:prstGeom prst="rect">
            <a:avLst/>
          </a:prstGeom>
          <a:noFill/>
        </p:spPr>
        <p:txBody>
          <a:bodyPr wrap="square" rtlCol="0">
            <a:spAutoFit/>
          </a:bodyPr>
          <a:lstStyle/>
          <a:p>
            <a:pPr algn="ctr"/>
            <a:r>
              <a:rPr lang="en-US" altLang="zh-CN" sz="3600" b="1" dirty="0" smtClean="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BUSINESS PLAN</a:t>
            </a:r>
            <a:endParaRPr lang="zh-CN" altLang="en-US" sz="3600" b="1" dirty="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文本框 27"/>
          <p:cNvSpPr txBox="1"/>
          <p:nvPr/>
        </p:nvSpPr>
        <p:spPr>
          <a:xfrm>
            <a:off x="3296321" y="4317029"/>
            <a:ext cx="6073820" cy="757130"/>
          </a:xfrm>
          <a:prstGeom prst="rect">
            <a:avLst/>
          </a:prstGeom>
          <a:noFill/>
        </p:spPr>
        <p:txBody>
          <a:bodyPr wrap="square" rtlCol="0">
            <a:spAutoFit/>
          </a:bodyPr>
          <a:lstStyle/>
          <a:p>
            <a:pPr algn="ctr">
              <a:lnSpc>
                <a:spcPct val="120000"/>
              </a:lnSpc>
            </a:pP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Lorem </a:t>
            </a:r>
            <a:r>
              <a:rPr lang="en-US" altLang="zh-CN" sz="1200" dirty="0" err="1">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Ipsum</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is simply dummy text of the printing and typesetting industry. Lorem </a:t>
            </a:r>
            <a:r>
              <a:rPr lang="en-US" altLang="zh-CN" sz="1200" dirty="0" err="1">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Ipsum</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has been the industry's standard dummy text ever since the </a:t>
            </a:r>
            <a:r>
              <a:rPr lang="en-US" altLang="zh-CN" sz="1200" dirty="0" smtClean="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p>
          <a:p>
            <a:pPr algn="ctr">
              <a:lnSpc>
                <a:spcPct val="120000"/>
              </a:lnSpc>
            </a:pPr>
            <a:r>
              <a:rPr lang="en-US" altLang="zh-CN" sz="1200" dirty="0" smtClean="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500s</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when an unknown.</a:t>
            </a:r>
          </a:p>
        </p:txBody>
      </p:sp>
      <p:grpSp>
        <p:nvGrpSpPr>
          <p:cNvPr id="35" name="组合 34"/>
          <p:cNvGrpSpPr/>
          <p:nvPr/>
        </p:nvGrpSpPr>
        <p:grpSpPr>
          <a:xfrm>
            <a:off x="9708629" y="741651"/>
            <a:ext cx="1442488" cy="502233"/>
            <a:chOff x="9708629" y="741651"/>
            <a:chExt cx="1442488" cy="502233"/>
          </a:xfrm>
        </p:grpSpPr>
        <p:sp>
          <p:nvSpPr>
            <p:cNvPr id="36" name="文本框 35"/>
            <p:cNvSpPr txBox="1"/>
            <p:nvPr/>
          </p:nvSpPr>
          <p:spPr>
            <a:xfrm>
              <a:off x="10081059" y="741651"/>
              <a:ext cx="697627" cy="400110"/>
            </a:xfrm>
            <a:prstGeom prst="rect">
              <a:avLst/>
            </a:prstGeom>
            <a:noFill/>
          </p:spPr>
          <p:txBody>
            <a:bodyPr wrap="none" rtlCol="0">
              <a:spAutoFit/>
            </a:bodyPr>
            <a:lstStyle/>
            <a:p>
              <a:pPr algn="ctr"/>
              <a:r>
                <a:rPr lang="en-US" altLang="zh-CN" sz="20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LOGO</a:t>
              </a:r>
              <a:endParaRPr lang="zh-CN" altLang="en-US" sz="20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任意多边形 36"/>
            <p:cNvSpPr/>
            <p:nvPr/>
          </p:nvSpPr>
          <p:spPr>
            <a:xfrm>
              <a:off x="9708629" y="1006582"/>
              <a:ext cx="1442488" cy="78474"/>
            </a:xfrm>
            <a:custGeom>
              <a:avLst/>
              <a:gdLst>
                <a:gd name="connsiteX0" fmla="*/ 1456074 w 2912150"/>
                <a:gd name="connsiteY0" fmla="*/ 0 h 158426"/>
                <a:gd name="connsiteX1" fmla="*/ 2701813 w 2912150"/>
                <a:gd name="connsiteY1" fmla="*/ 108804 h 158426"/>
                <a:gd name="connsiteX2" fmla="*/ 2912150 w 2912150"/>
                <a:gd name="connsiteY2" fmla="*/ 158426 h 158426"/>
                <a:gd name="connsiteX3" fmla="*/ 2677460 w 2912150"/>
                <a:gd name="connsiteY3" fmla="*/ 135577 h 158426"/>
                <a:gd name="connsiteX4" fmla="*/ 1456073 w 2912150"/>
                <a:gd name="connsiteY4" fmla="*/ 86458 h 158426"/>
                <a:gd name="connsiteX5" fmla="*/ 234686 w 2912150"/>
                <a:gd name="connsiteY5" fmla="*/ 135577 h 158426"/>
                <a:gd name="connsiteX6" fmla="*/ 0 w 2912150"/>
                <a:gd name="connsiteY6" fmla="*/ 158425 h 158426"/>
                <a:gd name="connsiteX7" fmla="*/ 210336 w 2912150"/>
                <a:gd name="connsiteY7" fmla="*/ 108804 h 158426"/>
                <a:gd name="connsiteX8" fmla="*/ 1456074 w 2912150"/>
                <a:gd name="connsiteY8" fmla="*/ 0 h 15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2150" h="158426">
                  <a:moveTo>
                    <a:pt x="1456074" y="0"/>
                  </a:moveTo>
                  <a:cubicBezTo>
                    <a:pt x="1917524" y="0"/>
                    <a:pt x="2346209" y="40111"/>
                    <a:pt x="2701813" y="108804"/>
                  </a:cubicBezTo>
                  <a:lnTo>
                    <a:pt x="2912150" y="158426"/>
                  </a:lnTo>
                  <a:lnTo>
                    <a:pt x="2677460" y="135577"/>
                  </a:lnTo>
                  <a:cubicBezTo>
                    <a:pt x="2291624" y="103655"/>
                    <a:pt x="1881399" y="86458"/>
                    <a:pt x="1456073" y="86458"/>
                  </a:cubicBezTo>
                  <a:cubicBezTo>
                    <a:pt x="1030748" y="86458"/>
                    <a:pt x="620522" y="103655"/>
                    <a:pt x="234686" y="135577"/>
                  </a:cubicBezTo>
                  <a:lnTo>
                    <a:pt x="0" y="158425"/>
                  </a:lnTo>
                  <a:lnTo>
                    <a:pt x="210336" y="108804"/>
                  </a:lnTo>
                  <a:cubicBezTo>
                    <a:pt x="565939" y="40111"/>
                    <a:pt x="994625" y="0"/>
                    <a:pt x="1456074" y="0"/>
                  </a:cubicBezTo>
                  <a:close/>
                </a:path>
              </a:pathLst>
            </a:custGeom>
            <a:solidFill>
              <a:srgbClr val="87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文本框 37"/>
            <p:cNvSpPr txBox="1"/>
            <p:nvPr/>
          </p:nvSpPr>
          <p:spPr>
            <a:xfrm>
              <a:off x="9888699" y="1043829"/>
              <a:ext cx="1082348" cy="200055"/>
            </a:xfrm>
            <a:prstGeom prst="rect">
              <a:avLst/>
            </a:prstGeom>
            <a:noFill/>
          </p:spPr>
          <p:txBody>
            <a:bodyPr wrap="none" rtlCol="0">
              <a:spAutoFit/>
            </a:bodyPr>
            <a:lstStyle/>
            <a:p>
              <a:pPr algn="ctr"/>
              <a:r>
                <a:rPr lang="zh-CN" altLang="en-US" sz="700" dirty="0" smtClean="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添加您的艺术公司名称</a:t>
              </a:r>
              <a:endParaRPr lang="zh-CN" altLang="en-US" sz="700" dirty="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Tree>
    <p:extLst>
      <p:ext uri="{BB962C8B-B14F-4D97-AF65-F5344CB8AC3E}">
        <p14:creationId xmlns:p14="http://schemas.microsoft.com/office/powerpoint/2010/main" val="179665915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40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40000">
                                          <p:cBhvr additive="base">
                                            <p:cTn id="11" dur="10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2"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par>
                                    <p:cTn id="21" presetID="10" presetClass="entr" presetSubtype="0" fill="hold" grpId="0" nodeType="withEffect">
                                      <p:stCondLst>
                                        <p:cond delay="45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35" presetClass="path" presetSubtype="0" decel="40000" fill="hold" grpId="1" nodeType="withEffect">
                                      <p:stCondLst>
                                        <p:cond delay="450"/>
                                      </p:stCondLst>
                                      <p:childTnLst>
                                        <p:animMotion origin="layout" path="M -0.0388 -0.02686 L 0.14193 0.06828 " pathEditMode="relative" rAng="0" ptsTypes="AA">
                                          <p:cBhvr>
                                            <p:cTn id="25" dur="750" spd="-100000" fill="hold"/>
                                            <p:tgtEl>
                                              <p:spTgt spid="14"/>
                                            </p:tgtEl>
                                            <p:attrNameLst>
                                              <p:attrName>ppt_x</p:attrName>
                                              <p:attrName>ppt_y</p:attrName>
                                            </p:attrNameLst>
                                          </p:cBhvr>
                                          <p:rCtr x="9036" y="4745"/>
                                        </p:animMotion>
                                      </p:childTnLst>
                                    </p:cTn>
                                  </p:par>
                                  <p:par>
                                    <p:cTn id="26" presetID="35" presetClass="path" presetSubtype="0" accel="40000" decel="40000" fill="hold" grpId="2" nodeType="withEffect">
                                      <p:stCondLst>
                                        <p:cond delay="1250"/>
                                      </p:stCondLst>
                                      <p:childTnLst>
                                        <p:animMotion origin="layout" path="M -0.0345 -0.02547 L 0.0043 -0.00278 " pathEditMode="relative" rAng="0" ptsTypes="AA">
                                          <p:cBhvr>
                                            <p:cTn id="27" dur="750" fill="hold"/>
                                            <p:tgtEl>
                                              <p:spTgt spid="14"/>
                                            </p:tgtEl>
                                            <p:attrNameLst>
                                              <p:attrName>ppt_x</p:attrName>
                                              <p:attrName>ppt_y</p:attrName>
                                            </p:attrNameLst>
                                          </p:cBhvr>
                                          <p:rCtr x="1940" y="1134"/>
                                        </p:animMotion>
                                      </p:childTnLst>
                                    </p:cTn>
                                  </p:par>
                                  <p:par>
                                    <p:cTn id="28" presetID="31" presetClass="entr" presetSubtype="0" fill="hold"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style.rotation</p:attrName>
                                            </p:attrNameLst>
                                          </p:cBhvr>
                                          <p:tavLst>
                                            <p:tav tm="0">
                                              <p:val>
                                                <p:fltVal val="90"/>
                                              </p:val>
                                            </p:tav>
                                            <p:tav tm="100000">
                                              <p:val>
                                                <p:fltVal val="0"/>
                                              </p:val>
                                            </p:tav>
                                          </p:tavLst>
                                        </p:anim>
                                        <p:animEffect transition="in" filter="fade">
                                          <p:cBhvr>
                                            <p:cTn id="33" dur="1000"/>
                                            <p:tgtEl>
                                              <p:spTgt spid="5"/>
                                            </p:tgtEl>
                                          </p:cBhvr>
                                        </p:animEffect>
                                      </p:childTnLst>
                                    </p:cTn>
                                  </p:par>
                                  <p:par>
                                    <p:cTn id="34" presetID="31" presetClass="entr" presetSubtype="0" fill="hold" nodeType="withEffect">
                                      <p:stCondLst>
                                        <p:cond delay="25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par>
                                    <p:cTn id="40" presetID="31" presetClass="entr" presetSubtype="0" fill="hold" nodeType="withEffect">
                                      <p:stCondLst>
                                        <p:cond delay="25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90"/>
                                              </p:val>
                                            </p:tav>
                                            <p:tav tm="100000">
                                              <p:val>
                                                <p:fltVal val="0"/>
                                              </p:val>
                                            </p:tav>
                                          </p:tavLst>
                                        </p:anim>
                                        <p:animEffect transition="in" filter="fade">
                                          <p:cBhvr>
                                            <p:cTn id="45" dur="1000"/>
                                            <p:tgtEl>
                                              <p:spTgt spid="7"/>
                                            </p:tgtEl>
                                          </p:cBhvr>
                                        </p:animEffect>
                                      </p:childTnLst>
                                    </p:cTn>
                                  </p:par>
                                  <p:par>
                                    <p:cTn id="46" presetID="31" presetClass="entr" presetSubtype="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25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par>
                                    <p:cTn id="58" presetID="31" presetClass="entr" presetSubtype="0" fill="hold" nodeType="withEffect">
                                      <p:stCondLst>
                                        <p:cond delay="25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fltVal val="0"/>
                                              </p:val>
                                            </p:tav>
                                            <p:tav tm="100000">
                                              <p:val>
                                                <p:strVal val="#ppt_w"/>
                                              </p:val>
                                            </p:tav>
                                          </p:tavLst>
                                        </p:anim>
                                        <p:anim calcmode="lin" valueType="num">
                                          <p:cBhvr>
                                            <p:cTn id="61" dur="1000" fill="hold"/>
                                            <p:tgtEl>
                                              <p:spTgt spid="10"/>
                                            </p:tgtEl>
                                            <p:attrNameLst>
                                              <p:attrName>ppt_h</p:attrName>
                                            </p:attrNameLst>
                                          </p:cBhvr>
                                          <p:tavLst>
                                            <p:tav tm="0">
                                              <p:val>
                                                <p:fltVal val="0"/>
                                              </p:val>
                                            </p:tav>
                                            <p:tav tm="100000">
                                              <p:val>
                                                <p:strVal val="#ppt_h"/>
                                              </p:val>
                                            </p:tav>
                                          </p:tavLst>
                                        </p:anim>
                                        <p:anim calcmode="lin" valueType="num">
                                          <p:cBhvr>
                                            <p:cTn id="62" dur="1000" fill="hold"/>
                                            <p:tgtEl>
                                              <p:spTgt spid="10"/>
                                            </p:tgtEl>
                                            <p:attrNameLst>
                                              <p:attrName>style.rotation</p:attrName>
                                            </p:attrNameLst>
                                          </p:cBhvr>
                                          <p:tavLst>
                                            <p:tav tm="0">
                                              <p:val>
                                                <p:fltVal val="90"/>
                                              </p:val>
                                            </p:tav>
                                            <p:tav tm="100000">
                                              <p:val>
                                                <p:fltVal val="0"/>
                                              </p:val>
                                            </p:tav>
                                          </p:tavLst>
                                        </p:anim>
                                        <p:animEffect transition="in" filter="fade">
                                          <p:cBhvr>
                                            <p:cTn id="63" dur="1000"/>
                                            <p:tgtEl>
                                              <p:spTgt spid="10"/>
                                            </p:tgtEl>
                                          </p:cBhvr>
                                        </p:animEffect>
                                      </p:childTnLst>
                                    </p:cTn>
                                  </p:par>
                                  <p:par>
                                    <p:cTn id="64" presetID="31" presetClass="entr" presetSubtype="0" fill="hold" nodeType="withEffect">
                                      <p:stCondLst>
                                        <p:cond delay="250"/>
                                      </p:stCondLst>
                                      <p:childTnLst>
                                        <p:set>
                                          <p:cBhvr>
                                            <p:cTn id="65" dur="1" fill="hold">
                                              <p:stCondLst>
                                                <p:cond delay="0"/>
                                              </p:stCondLst>
                                            </p:cTn>
                                            <p:tgtEl>
                                              <p:spTgt spid="11"/>
                                            </p:tgtEl>
                                            <p:attrNameLst>
                                              <p:attrName>style.visibility</p:attrName>
                                            </p:attrNameLst>
                                          </p:cBhvr>
                                          <p:to>
                                            <p:strVal val="visible"/>
                                          </p:to>
                                        </p:set>
                                        <p:anim calcmode="lin" valueType="num">
                                          <p:cBhvr>
                                            <p:cTn id="66" dur="1000" fill="hold"/>
                                            <p:tgtEl>
                                              <p:spTgt spid="11"/>
                                            </p:tgtEl>
                                            <p:attrNameLst>
                                              <p:attrName>ppt_w</p:attrName>
                                            </p:attrNameLst>
                                          </p:cBhvr>
                                          <p:tavLst>
                                            <p:tav tm="0">
                                              <p:val>
                                                <p:fltVal val="0"/>
                                              </p:val>
                                            </p:tav>
                                            <p:tav tm="100000">
                                              <p:val>
                                                <p:strVal val="#ppt_w"/>
                                              </p:val>
                                            </p:tav>
                                          </p:tavLst>
                                        </p:anim>
                                        <p:anim calcmode="lin" valueType="num">
                                          <p:cBhvr>
                                            <p:cTn id="67" dur="1000" fill="hold"/>
                                            <p:tgtEl>
                                              <p:spTgt spid="11"/>
                                            </p:tgtEl>
                                            <p:attrNameLst>
                                              <p:attrName>ppt_h</p:attrName>
                                            </p:attrNameLst>
                                          </p:cBhvr>
                                          <p:tavLst>
                                            <p:tav tm="0">
                                              <p:val>
                                                <p:fltVal val="0"/>
                                              </p:val>
                                            </p:tav>
                                            <p:tav tm="100000">
                                              <p:val>
                                                <p:strVal val="#ppt_h"/>
                                              </p:val>
                                            </p:tav>
                                          </p:tavLst>
                                        </p:anim>
                                        <p:anim calcmode="lin" valueType="num">
                                          <p:cBhvr>
                                            <p:cTn id="68" dur="1000" fill="hold"/>
                                            <p:tgtEl>
                                              <p:spTgt spid="11"/>
                                            </p:tgtEl>
                                            <p:attrNameLst>
                                              <p:attrName>style.rotation</p:attrName>
                                            </p:attrNameLst>
                                          </p:cBhvr>
                                          <p:tavLst>
                                            <p:tav tm="0">
                                              <p:val>
                                                <p:fltVal val="90"/>
                                              </p:val>
                                            </p:tav>
                                            <p:tav tm="100000">
                                              <p:val>
                                                <p:fltVal val="0"/>
                                              </p:val>
                                            </p:tav>
                                          </p:tavLst>
                                        </p:anim>
                                        <p:animEffect transition="in" filter="fade">
                                          <p:cBhvr>
                                            <p:cTn id="69" dur="1000"/>
                                            <p:tgtEl>
                                              <p:spTgt spid="11"/>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12"/>
                                            </p:tgtEl>
                                            <p:attrNameLst>
                                              <p:attrName>style.visibility</p:attrName>
                                            </p:attrNameLst>
                                          </p:cBhvr>
                                          <p:to>
                                            <p:strVal val="visible"/>
                                          </p:to>
                                        </p:set>
                                        <p:anim calcmode="lin" valueType="num">
                                          <p:cBhvr>
                                            <p:cTn id="72" dur="1000" fill="hold"/>
                                            <p:tgtEl>
                                              <p:spTgt spid="12"/>
                                            </p:tgtEl>
                                            <p:attrNameLst>
                                              <p:attrName>ppt_w</p:attrName>
                                            </p:attrNameLst>
                                          </p:cBhvr>
                                          <p:tavLst>
                                            <p:tav tm="0">
                                              <p:val>
                                                <p:fltVal val="0"/>
                                              </p:val>
                                            </p:tav>
                                            <p:tav tm="100000">
                                              <p:val>
                                                <p:strVal val="#ppt_w"/>
                                              </p:val>
                                            </p:tav>
                                          </p:tavLst>
                                        </p:anim>
                                        <p:anim calcmode="lin" valueType="num">
                                          <p:cBhvr>
                                            <p:cTn id="73" dur="1000" fill="hold"/>
                                            <p:tgtEl>
                                              <p:spTgt spid="12"/>
                                            </p:tgtEl>
                                            <p:attrNameLst>
                                              <p:attrName>ppt_h</p:attrName>
                                            </p:attrNameLst>
                                          </p:cBhvr>
                                          <p:tavLst>
                                            <p:tav tm="0">
                                              <p:val>
                                                <p:fltVal val="0"/>
                                              </p:val>
                                            </p:tav>
                                            <p:tav tm="100000">
                                              <p:val>
                                                <p:strVal val="#ppt_h"/>
                                              </p:val>
                                            </p:tav>
                                          </p:tavLst>
                                        </p:anim>
                                        <p:anim calcmode="lin" valueType="num">
                                          <p:cBhvr>
                                            <p:cTn id="74" dur="1000" fill="hold"/>
                                            <p:tgtEl>
                                              <p:spTgt spid="12"/>
                                            </p:tgtEl>
                                            <p:attrNameLst>
                                              <p:attrName>style.rotation</p:attrName>
                                            </p:attrNameLst>
                                          </p:cBhvr>
                                          <p:tavLst>
                                            <p:tav tm="0">
                                              <p:val>
                                                <p:fltVal val="90"/>
                                              </p:val>
                                            </p:tav>
                                            <p:tav tm="100000">
                                              <p:val>
                                                <p:fltVal val="0"/>
                                              </p:val>
                                            </p:tav>
                                          </p:tavLst>
                                        </p:anim>
                                        <p:animEffect transition="in" filter="fade">
                                          <p:cBhvr>
                                            <p:cTn id="75" dur="1000"/>
                                            <p:tgtEl>
                                              <p:spTgt spid="12"/>
                                            </p:tgtEl>
                                          </p:cBhvr>
                                        </p:animEffect>
                                      </p:childTnLst>
                                    </p:cTn>
                                  </p:par>
                                </p:childTnLst>
                              </p:cTn>
                            </p:par>
                            <p:par>
                              <p:cTn id="76" fill="hold">
                                <p:stCondLst>
                                  <p:cond delay="3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6">
                                                <p:txEl>
                                                  <p:pRg st="0" end="0"/>
                                                </p:txEl>
                                              </p:spTgt>
                                            </p:tgtEl>
                                            <p:attrNameLst>
                                              <p:attrName>style.visibility</p:attrName>
                                            </p:attrNameLst>
                                          </p:cBhvr>
                                          <p:to>
                                            <p:strVal val="visible"/>
                                          </p:to>
                                        </p:set>
                                        <p:anim calcmode="lin" valueType="num">
                                          <p:cBhvr>
                                            <p:cTn id="79" dur="500" fill="hold"/>
                                            <p:tgtEl>
                                              <p:spTgt spid="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6">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6">
                                                <p:txEl>
                                                  <p:pRg st="0" end="0"/>
                                                </p:txEl>
                                              </p:spTgt>
                                            </p:tgtEl>
                                          </p:cBhvr>
                                        </p:animEffect>
                                      </p:childTnLst>
                                    </p:cTn>
                                  </p:par>
                                </p:childTnLst>
                              </p:cTn>
                            </p:par>
                            <p:par>
                              <p:cTn id="84" fill="hold">
                                <p:stCondLst>
                                  <p:cond delay="4050"/>
                                </p:stCondLst>
                                <p:childTnLst>
                                  <p:par>
                                    <p:cTn id="85" presetID="18" presetClass="entr" presetSubtype="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strips(downRight)">
                                          <p:cBhvr>
                                            <p:cTn id="87" dur="500"/>
                                            <p:tgtEl>
                                              <p:spTgt spid="28"/>
                                            </p:tgtEl>
                                          </p:cBhvr>
                                        </p:animEffect>
                                      </p:childTnLst>
                                    </p:cTn>
                                  </p:par>
                                  <p:par>
                                    <p:cTn id="88" presetID="42" presetClass="entr" presetSubtype="0"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4" grpId="1" animBg="1"/>
          <p:bldP spid="14" grpId="2" animBg="1"/>
          <p:bldP spid="18" grpId="2"/>
          <p:bldP spid="26" grpId="0" build="allAtOnce"/>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ppt_x"/>
                                              </p:val>
                                            </p:tav>
                                            <p:tav tm="100000">
                                              <p:val>
                                                <p:strVal val="#ppt_x"/>
                                              </p:val>
                                            </p:tav>
                                          </p:tavLst>
                                        </p:anim>
                                        <p:anim calcmode="lin" valueType="num">
                                          <p:cBhvr additive="base">
                                            <p:cTn id="12" dur="10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2"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par>
                                    <p:cTn id="21" presetID="10" presetClass="entr" presetSubtype="0" fill="hold" grpId="0" nodeType="withEffect">
                                      <p:stCondLst>
                                        <p:cond delay="45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35" presetClass="path" presetSubtype="0" decel="40000" fill="hold" grpId="1" nodeType="withEffect">
                                      <p:stCondLst>
                                        <p:cond delay="450"/>
                                      </p:stCondLst>
                                      <p:childTnLst>
                                        <p:animMotion origin="layout" path="M -0.0388 -0.02686 L 0.14193 0.06828 " pathEditMode="relative" rAng="0" ptsTypes="AA">
                                          <p:cBhvr>
                                            <p:cTn id="25" dur="750" spd="-100000" fill="hold"/>
                                            <p:tgtEl>
                                              <p:spTgt spid="14"/>
                                            </p:tgtEl>
                                            <p:attrNameLst>
                                              <p:attrName>ppt_x</p:attrName>
                                              <p:attrName>ppt_y</p:attrName>
                                            </p:attrNameLst>
                                          </p:cBhvr>
                                          <p:rCtr x="9036" y="4745"/>
                                        </p:animMotion>
                                      </p:childTnLst>
                                    </p:cTn>
                                  </p:par>
                                  <p:par>
                                    <p:cTn id="26" presetID="35" presetClass="path" presetSubtype="0" accel="40000" decel="40000" fill="hold" grpId="2" nodeType="withEffect">
                                      <p:stCondLst>
                                        <p:cond delay="1250"/>
                                      </p:stCondLst>
                                      <p:childTnLst>
                                        <p:animMotion origin="layout" path="M -0.0345 -0.02547 L 0.0043 -0.00278 " pathEditMode="relative" rAng="0" ptsTypes="AA">
                                          <p:cBhvr>
                                            <p:cTn id="27" dur="750" fill="hold"/>
                                            <p:tgtEl>
                                              <p:spTgt spid="14"/>
                                            </p:tgtEl>
                                            <p:attrNameLst>
                                              <p:attrName>ppt_x</p:attrName>
                                              <p:attrName>ppt_y</p:attrName>
                                            </p:attrNameLst>
                                          </p:cBhvr>
                                          <p:rCtr x="1940" y="1134"/>
                                        </p:animMotion>
                                      </p:childTnLst>
                                    </p:cTn>
                                  </p:par>
                                  <p:par>
                                    <p:cTn id="28" presetID="31" presetClass="entr" presetSubtype="0" fill="hold"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style.rotation</p:attrName>
                                            </p:attrNameLst>
                                          </p:cBhvr>
                                          <p:tavLst>
                                            <p:tav tm="0">
                                              <p:val>
                                                <p:fltVal val="90"/>
                                              </p:val>
                                            </p:tav>
                                            <p:tav tm="100000">
                                              <p:val>
                                                <p:fltVal val="0"/>
                                              </p:val>
                                            </p:tav>
                                          </p:tavLst>
                                        </p:anim>
                                        <p:animEffect transition="in" filter="fade">
                                          <p:cBhvr>
                                            <p:cTn id="33" dur="1000"/>
                                            <p:tgtEl>
                                              <p:spTgt spid="5"/>
                                            </p:tgtEl>
                                          </p:cBhvr>
                                        </p:animEffect>
                                      </p:childTnLst>
                                    </p:cTn>
                                  </p:par>
                                  <p:par>
                                    <p:cTn id="34" presetID="31" presetClass="entr" presetSubtype="0" fill="hold" nodeType="withEffect">
                                      <p:stCondLst>
                                        <p:cond delay="25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par>
                                    <p:cTn id="40" presetID="31" presetClass="entr" presetSubtype="0" fill="hold" nodeType="withEffect">
                                      <p:stCondLst>
                                        <p:cond delay="25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90"/>
                                              </p:val>
                                            </p:tav>
                                            <p:tav tm="100000">
                                              <p:val>
                                                <p:fltVal val="0"/>
                                              </p:val>
                                            </p:tav>
                                          </p:tavLst>
                                        </p:anim>
                                        <p:animEffect transition="in" filter="fade">
                                          <p:cBhvr>
                                            <p:cTn id="45" dur="1000"/>
                                            <p:tgtEl>
                                              <p:spTgt spid="7"/>
                                            </p:tgtEl>
                                          </p:cBhvr>
                                        </p:animEffect>
                                      </p:childTnLst>
                                    </p:cTn>
                                  </p:par>
                                  <p:par>
                                    <p:cTn id="46" presetID="31" presetClass="entr" presetSubtype="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25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par>
                                    <p:cTn id="58" presetID="31" presetClass="entr" presetSubtype="0" fill="hold" nodeType="withEffect">
                                      <p:stCondLst>
                                        <p:cond delay="25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fltVal val="0"/>
                                              </p:val>
                                            </p:tav>
                                            <p:tav tm="100000">
                                              <p:val>
                                                <p:strVal val="#ppt_w"/>
                                              </p:val>
                                            </p:tav>
                                          </p:tavLst>
                                        </p:anim>
                                        <p:anim calcmode="lin" valueType="num">
                                          <p:cBhvr>
                                            <p:cTn id="61" dur="1000" fill="hold"/>
                                            <p:tgtEl>
                                              <p:spTgt spid="10"/>
                                            </p:tgtEl>
                                            <p:attrNameLst>
                                              <p:attrName>ppt_h</p:attrName>
                                            </p:attrNameLst>
                                          </p:cBhvr>
                                          <p:tavLst>
                                            <p:tav tm="0">
                                              <p:val>
                                                <p:fltVal val="0"/>
                                              </p:val>
                                            </p:tav>
                                            <p:tav tm="100000">
                                              <p:val>
                                                <p:strVal val="#ppt_h"/>
                                              </p:val>
                                            </p:tav>
                                          </p:tavLst>
                                        </p:anim>
                                        <p:anim calcmode="lin" valueType="num">
                                          <p:cBhvr>
                                            <p:cTn id="62" dur="1000" fill="hold"/>
                                            <p:tgtEl>
                                              <p:spTgt spid="10"/>
                                            </p:tgtEl>
                                            <p:attrNameLst>
                                              <p:attrName>style.rotation</p:attrName>
                                            </p:attrNameLst>
                                          </p:cBhvr>
                                          <p:tavLst>
                                            <p:tav tm="0">
                                              <p:val>
                                                <p:fltVal val="90"/>
                                              </p:val>
                                            </p:tav>
                                            <p:tav tm="100000">
                                              <p:val>
                                                <p:fltVal val="0"/>
                                              </p:val>
                                            </p:tav>
                                          </p:tavLst>
                                        </p:anim>
                                        <p:animEffect transition="in" filter="fade">
                                          <p:cBhvr>
                                            <p:cTn id="63" dur="1000"/>
                                            <p:tgtEl>
                                              <p:spTgt spid="10"/>
                                            </p:tgtEl>
                                          </p:cBhvr>
                                        </p:animEffect>
                                      </p:childTnLst>
                                    </p:cTn>
                                  </p:par>
                                  <p:par>
                                    <p:cTn id="64" presetID="31" presetClass="entr" presetSubtype="0" fill="hold" nodeType="withEffect">
                                      <p:stCondLst>
                                        <p:cond delay="250"/>
                                      </p:stCondLst>
                                      <p:childTnLst>
                                        <p:set>
                                          <p:cBhvr>
                                            <p:cTn id="65" dur="1" fill="hold">
                                              <p:stCondLst>
                                                <p:cond delay="0"/>
                                              </p:stCondLst>
                                            </p:cTn>
                                            <p:tgtEl>
                                              <p:spTgt spid="11"/>
                                            </p:tgtEl>
                                            <p:attrNameLst>
                                              <p:attrName>style.visibility</p:attrName>
                                            </p:attrNameLst>
                                          </p:cBhvr>
                                          <p:to>
                                            <p:strVal val="visible"/>
                                          </p:to>
                                        </p:set>
                                        <p:anim calcmode="lin" valueType="num">
                                          <p:cBhvr>
                                            <p:cTn id="66" dur="1000" fill="hold"/>
                                            <p:tgtEl>
                                              <p:spTgt spid="11"/>
                                            </p:tgtEl>
                                            <p:attrNameLst>
                                              <p:attrName>ppt_w</p:attrName>
                                            </p:attrNameLst>
                                          </p:cBhvr>
                                          <p:tavLst>
                                            <p:tav tm="0">
                                              <p:val>
                                                <p:fltVal val="0"/>
                                              </p:val>
                                            </p:tav>
                                            <p:tav tm="100000">
                                              <p:val>
                                                <p:strVal val="#ppt_w"/>
                                              </p:val>
                                            </p:tav>
                                          </p:tavLst>
                                        </p:anim>
                                        <p:anim calcmode="lin" valueType="num">
                                          <p:cBhvr>
                                            <p:cTn id="67" dur="1000" fill="hold"/>
                                            <p:tgtEl>
                                              <p:spTgt spid="11"/>
                                            </p:tgtEl>
                                            <p:attrNameLst>
                                              <p:attrName>ppt_h</p:attrName>
                                            </p:attrNameLst>
                                          </p:cBhvr>
                                          <p:tavLst>
                                            <p:tav tm="0">
                                              <p:val>
                                                <p:fltVal val="0"/>
                                              </p:val>
                                            </p:tav>
                                            <p:tav tm="100000">
                                              <p:val>
                                                <p:strVal val="#ppt_h"/>
                                              </p:val>
                                            </p:tav>
                                          </p:tavLst>
                                        </p:anim>
                                        <p:anim calcmode="lin" valueType="num">
                                          <p:cBhvr>
                                            <p:cTn id="68" dur="1000" fill="hold"/>
                                            <p:tgtEl>
                                              <p:spTgt spid="11"/>
                                            </p:tgtEl>
                                            <p:attrNameLst>
                                              <p:attrName>style.rotation</p:attrName>
                                            </p:attrNameLst>
                                          </p:cBhvr>
                                          <p:tavLst>
                                            <p:tav tm="0">
                                              <p:val>
                                                <p:fltVal val="90"/>
                                              </p:val>
                                            </p:tav>
                                            <p:tav tm="100000">
                                              <p:val>
                                                <p:fltVal val="0"/>
                                              </p:val>
                                            </p:tav>
                                          </p:tavLst>
                                        </p:anim>
                                        <p:animEffect transition="in" filter="fade">
                                          <p:cBhvr>
                                            <p:cTn id="69" dur="1000"/>
                                            <p:tgtEl>
                                              <p:spTgt spid="11"/>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12"/>
                                            </p:tgtEl>
                                            <p:attrNameLst>
                                              <p:attrName>style.visibility</p:attrName>
                                            </p:attrNameLst>
                                          </p:cBhvr>
                                          <p:to>
                                            <p:strVal val="visible"/>
                                          </p:to>
                                        </p:set>
                                        <p:anim calcmode="lin" valueType="num">
                                          <p:cBhvr>
                                            <p:cTn id="72" dur="1000" fill="hold"/>
                                            <p:tgtEl>
                                              <p:spTgt spid="12"/>
                                            </p:tgtEl>
                                            <p:attrNameLst>
                                              <p:attrName>ppt_w</p:attrName>
                                            </p:attrNameLst>
                                          </p:cBhvr>
                                          <p:tavLst>
                                            <p:tav tm="0">
                                              <p:val>
                                                <p:fltVal val="0"/>
                                              </p:val>
                                            </p:tav>
                                            <p:tav tm="100000">
                                              <p:val>
                                                <p:strVal val="#ppt_w"/>
                                              </p:val>
                                            </p:tav>
                                          </p:tavLst>
                                        </p:anim>
                                        <p:anim calcmode="lin" valueType="num">
                                          <p:cBhvr>
                                            <p:cTn id="73" dur="1000" fill="hold"/>
                                            <p:tgtEl>
                                              <p:spTgt spid="12"/>
                                            </p:tgtEl>
                                            <p:attrNameLst>
                                              <p:attrName>ppt_h</p:attrName>
                                            </p:attrNameLst>
                                          </p:cBhvr>
                                          <p:tavLst>
                                            <p:tav tm="0">
                                              <p:val>
                                                <p:fltVal val="0"/>
                                              </p:val>
                                            </p:tav>
                                            <p:tav tm="100000">
                                              <p:val>
                                                <p:strVal val="#ppt_h"/>
                                              </p:val>
                                            </p:tav>
                                          </p:tavLst>
                                        </p:anim>
                                        <p:anim calcmode="lin" valueType="num">
                                          <p:cBhvr>
                                            <p:cTn id="74" dur="1000" fill="hold"/>
                                            <p:tgtEl>
                                              <p:spTgt spid="12"/>
                                            </p:tgtEl>
                                            <p:attrNameLst>
                                              <p:attrName>style.rotation</p:attrName>
                                            </p:attrNameLst>
                                          </p:cBhvr>
                                          <p:tavLst>
                                            <p:tav tm="0">
                                              <p:val>
                                                <p:fltVal val="90"/>
                                              </p:val>
                                            </p:tav>
                                            <p:tav tm="100000">
                                              <p:val>
                                                <p:fltVal val="0"/>
                                              </p:val>
                                            </p:tav>
                                          </p:tavLst>
                                        </p:anim>
                                        <p:animEffect transition="in" filter="fade">
                                          <p:cBhvr>
                                            <p:cTn id="75" dur="1000"/>
                                            <p:tgtEl>
                                              <p:spTgt spid="12"/>
                                            </p:tgtEl>
                                          </p:cBhvr>
                                        </p:animEffect>
                                      </p:childTnLst>
                                    </p:cTn>
                                  </p:par>
                                </p:childTnLst>
                              </p:cTn>
                            </p:par>
                            <p:par>
                              <p:cTn id="76" fill="hold">
                                <p:stCondLst>
                                  <p:cond delay="3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6">
                                                <p:txEl>
                                                  <p:pRg st="0" end="0"/>
                                                </p:txEl>
                                              </p:spTgt>
                                            </p:tgtEl>
                                            <p:attrNameLst>
                                              <p:attrName>style.visibility</p:attrName>
                                            </p:attrNameLst>
                                          </p:cBhvr>
                                          <p:to>
                                            <p:strVal val="visible"/>
                                          </p:to>
                                        </p:set>
                                        <p:anim calcmode="lin" valueType="num">
                                          <p:cBhvr>
                                            <p:cTn id="79" dur="500" fill="hold"/>
                                            <p:tgtEl>
                                              <p:spTgt spid="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6">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6">
                                                <p:txEl>
                                                  <p:pRg st="0" end="0"/>
                                                </p:txEl>
                                              </p:spTgt>
                                            </p:tgtEl>
                                          </p:cBhvr>
                                        </p:animEffect>
                                      </p:childTnLst>
                                    </p:cTn>
                                  </p:par>
                                </p:childTnLst>
                              </p:cTn>
                            </p:par>
                            <p:par>
                              <p:cTn id="84" fill="hold">
                                <p:stCondLst>
                                  <p:cond delay="4050"/>
                                </p:stCondLst>
                                <p:childTnLst>
                                  <p:par>
                                    <p:cTn id="85" presetID="18" presetClass="entr" presetSubtype="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strips(downRight)">
                                          <p:cBhvr>
                                            <p:cTn id="87" dur="500"/>
                                            <p:tgtEl>
                                              <p:spTgt spid="28"/>
                                            </p:tgtEl>
                                          </p:cBhvr>
                                        </p:animEffect>
                                      </p:childTnLst>
                                    </p:cTn>
                                  </p:par>
                                  <p:par>
                                    <p:cTn id="88" presetID="42" presetClass="entr" presetSubtype="0"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4" grpId="1" animBg="1"/>
          <p:bldP spid="14" grpId="2" animBg="1"/>
          <p:bldP spid="18" grpId="2"/>
          <p:bldP spid="26" grpId="0" build="allAtOnce"/>
          <p:bldP spid="2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a:spLocks/>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a:spLocks/>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a:spLocks/>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a:spLocks/>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a:spLocks/>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a:spLocks/>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a:spLocks/>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a:spLocks/>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a:spLocks/>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a:spLocks/>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a:spLocks/>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a:spLocks/>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a:spLocks/>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a:spLocks/>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a:spLocks/>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a:spLocks/>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a:spLocks/>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a:spLocks/>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a:spLocks/>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a:spLocks/>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a:spLocks/>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a:spLocks/>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a:spLocks/>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a:spLocks/>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a:spLocks/>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a:spLocks/>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a:spLocks/>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a:spLocks/>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a:spLocks/>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a:spLocks/>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a:spLocks/>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a:spLocks/>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a:spLocks/>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a:spLocks/>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a:spLocks/>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a:spLocks/>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a:spLocks/>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a:spLocks/>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a:spLocks/>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a:spLocks/>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a:spLocks/>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a:spLocks/>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a:spLocks/>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a:spLocks/>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a:spLocks/>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a:spLocks/>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a:spLocks/>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a:spLocks/>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a:spLocks/>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市场透视</a:t>
            </a:r>
          </a:p>
        </p:txBody>
      </p:sp>
    </p:spTree>
    <p:extLst>
      <p:ext uri="{BB962C8B-B14F-4D97-AF65-F5344CB8AC3E}">
        <p14:creationId xmlns:p14="http://schemas.microsoft.com/office/powerpoint/2010/main" val="275758341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 name="Group 4"/>
          <p:cNvGrpSpPr>
            <a:grpSpLocks noChangeAspect="1"/>
          </p:cNvGrpSpPr>
          <p:nvPr/>
        </p:nvGrpSpPr>
        <p:grpSpPr bwMode="auto">
          <a:xfrm>
            <a:off x="4006734" y="2263464"/>
            <a:ext cx="4178531" cy="3651358"/>
            <a:chOff x="2360" y="1275"/>
            <a:chExt cx="3012" cy="2632"/>
          </a:xfrm>
        </p:grpSpPr>
        <p:sp>
          <p:nvSpPr>
            <p:cNvPr id="163" name="Freeform 5"/>
            <p:cNvSpPr>
              <a:spLocks/>
            </p:cNvSpPr>
            <p:nvPr/>
          </p:nvSpPr>
          <p:spPr bwMode="auto">
            <a:xfrm>
              <a:off x="2360" y="1275"/>
              <a:ext cx="3012" cy="2632"/>
            </a:xfrm>
            <a:custGeom>
              <a:avLst/>
              <a:gdLst>
                <a:gd name="T0" fmla="*/ 1199 w 1272"/>
                <a:gd name="T1" fmla="*/ 585 h 1111"/>
                <a:gd name="T2" fmla="*/ 1228 w 1272"/>
                <a:gd name="T3" fmla="*/ 365 h 1111"/>
                <a:gd name="T4" fmla="*/ 1070 w 1272"/>
                <a:gd name="T5" fmla="*/ 234 h 1111"/>
                <a:gd name="T6" fmla="*/ 845 w 1272"/>
                <a:gd name="T7" fmla="*/ 20 h 1111"/>
                <a:gd name="T8" fmla="*/ 603 w 1272"/>
                <a:gd name="T9" fmla="*/ 59 h 1111"/>
                <a:gd name="T10" fmla="*/ 469 w 1272"/>
                <a:gd name="T11" fmla="*/ 46 h 1111"/>
                <a:gd name="T12" fmla="*/ 381 w 1272"/>
                <a:gd name="T13" fmla="*/ 111 h 1111"/>
                <a:gd name="T14" fmla="*/ 198 w 1272"/>
                <a:gd name="T15" fmla="*/ 161 h 1111"/>
                <a:gd name="T16" fmla="*/ 108 w 1272"/>
                <a:gd name="T17" fmla="*/ 317 h 1111"/>
                <a:gd name="T18" fmla="*/ 5 w 1272"/>
                <a:gd name="T19" fmla="*/ 433 h 1111"/>
                <a:gd name="T20" fmla="*/ 33 w 1272"/>
                <a:gd name="T21" fmla="*/ 534 h 1111"/>
                <a:gd name="T22" fmla="*/ 38 w 1272"/>
                <a:gd name="T23" fmla="*/ 670 h 1111"/>
                <a:gd name="T24" fmla="*/ 319 w 1272"/>
                <a:gd name="T25" fmla="*/ 771 h 1111"/>
                <a:gd name="T26" fmla="*/ 344 w 1272"/>
                <a:gd name="T27" fmla="*/ 759 h 1111"/>
                <a:gd name="T28" fmla="*/ 349 w 1272"/>
                <a:gd name="T29" fmla="*/ 773 h 1111"/>
                <a:gd name="T30" fmla="*/ 630 w 1272"/>
                <a:gd name="T31" fmla="*/ 874 h 1111"/>
                <a:gd name="T32" fmla="*/ 641 w 1272"/>
                <a:gd name="T33" fmla="*/ 869 h 1111"/>
                <a:gd name="T34" fmla="*/ 768 w 1272"/>
                <a:gd name="T35" fmla="*/ 901 h 1111"/>
                <a:gd name="T36" fmla="*/ 790 w 1272"/>
                <a:gd name="T37" fmla="*/ 955 h 1111"/>
                <a:gd name="T38" fmla="*/ 1000 w 1272"/>
                <a:gd name="T39" fmla="*/ 1111 h 1111"/>
                <a:gd name="T40" fmla="*/ 1037 w 1272"/>
                <a:gd name="T41" fmla="*/ 1077 h 1111"/>
                <a:gd name="T42" fmla="*/ 1036 w 1272"/>
                <a:gd name="T43" fmla="*/ 1076 h 1111"/>
                <a:gd name="T44" fmla="*/ 906 w 1272"/>
                <a:gd name="T45" fmla="*/ 901 h 1111"/>
                <a:gd name="T46" fmla="*/ 907 w 1272"/>
                <a:gd name="T47" fmla="*/ 893 h 1111"/>
                <a:gd name="T48" fmla="*/ 1106 w 1272"/>
                <a:gd name="T49" fmla="*/ 904 h 1111"/>
                <a:gd name="T50" fmla="*/ 1228 w 1272"/>
                <a:gd name="T51" fmla="*/ 632 h 1111"/>
                <a:gd name="T52" fmla="*/ 1199 w 1272"/>
                <a:gd name="T53" fmla="*/ 585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2" h="1111">
                  <a:moveTo>
                    <a:pt x="1199" y="585"/>
                  </a:moveTo>
                  <a:cubicBezTo>
                    <a:pt x="1249" y="533"/>
                    <a:pt x="1263" y="446"/>
                    <a:pt x="1228" y="365"/>
                  </a:cubicBezTo>
                  <a:cubicBezTo>
                    <a:pt x="1197" y="291"/>
                    <a:pt x="1135" y="243"/>
                    <a:pt x="1070" y="234"/>
                  </a:cubicBezTo>
                  <a:cubicBezTo>
                    <a:pt x="1083" y="144"/>
                    <a:pt x="985" y="49"/>
                    <a:pt x="845" y="20"/>
                  </a:cubicBezTo>
                  <a:cubicBezTo>
                    <a:pt x="749" y="0"/>
                    <a:pt x="657" y="17"/>
                    <a:pt x="603" y="59"/>
                  </a:cubicBezTo>
                  <a:cubicBezTo>
                    <a:pt x="563" y="37"/>
                    <a:pt x="515" y="31"/>
                    <a:pt x="469" y="46"/>
                  </a:cubicBezTo>
                  <a:cubicBezTo>
                    <a:pt x="432" y="58"/>
                    <a:pt x="401" y="82"/>
                    <a:pt x="381" y="111"/>
                  </a:cubicBezTo>
                  <a:cubicBezTo>
                    <a:pt x="323" y="99"/>
                    <a:pt x="255" y="116"/>
                    <a:pt x="198" y="161"/>
                  </a:cubicBezTo>
                  <a:cubicBezTo>
                    <a:pt x="144" y="203"/>
                    <a:pt x="113" y="261"/>
                    <a:pt x="108" y="317"/>
                  </a:cubicBezTo>
                  <a:cubicBezTo>
                    <a:pt x="54" y="331"/>
                    <a:pt x="12" y="375"/>
                    <a:pt x="5" y="433"/>
                  </a:cubicBezTo>
                  <a:cubicBezTo>
                    <a:pt x="0" y="470"/>
                    <a:pt x="11" y="506"/>
                    <a:pt x="33" y="534"/>
                  </a:cubicBezTo>
                  <a:cubicBezTo>
                    <a:pt x="19" y="578"/>
                    <a:pt x="20" y="625"/>
                    <a:pt x="38" y="670"/>
                  </a:cubicBezTo>
                  <a:cubicBezTo>
                    <a:pt x="82" y="773"/>
                    <a:pt x="208" y="818"/>
                    <a:pt x="319" y="771"/>
                  </a:cubicBezTo>
                  <a:cubicBezTo>
                    <a:pt x="327" y="767"/>
                    <a:pt x="336" y="763"/>
                    <a:pt x="344" y="759"/>
                  </a:cubicBezTo>
                  <a:cubicBezTo>
                    <a:pt x="346" y="763"/>
                    <a:pt x="347" y="768"/>
                    <a:pt x="349" y="773"/>
                  </a:cubicBezTo>
                  <a:cubicBezTo>
                    <a:pt x="393" y="876"/>
                    <a:pt x="519" y="921"/>
                    <a:pt x="630" y="874"/>
                  </a:cubicBezTo>
                  <a:cubicBezTo>
                    <a:pt x="633" y="873"/>
                    <a:pt x="637" y="871"/>
                    <a:pt x="641" y="869"/>
                  </a:cubicBezTo>
                  <a:cubicBezTo>
                    <a:pt x="671" y="902"/>
                    <a:pt x="721" y="916"/>
                    <a:pt x="768" y="901"/>
                  </a:cubicBezTo>
                  <a:cubicBezTo>
                    <a:pt x="774" y="920"/>
                    <a:pt x="781" y="938"/>
                    <a:pt x="790" y="955"/>
                  </a:cubicBezTo>
                  <a:cubicBezTo>
                    <a:pt x="837" y="1044"/>
                    <a:pt x="918" y="1100"/>
                    <a:pt x="1000" y="1111"/>
                  </a:cubicBezTo>
                  <a:cubicBezTo>
                    <a:pt x="1037" y="1077"/>
                    <a:pt x="1037" y="1077"/>
                    <a:pt x="1037" y="1077"/>
                  </a:cubicBezTo>
                  <a:cubicBezTo>
                    <a:pt x="1037" y="1077"/>
                    <a:pt x="1036" y="1076"/>
                    <a:pt x="1036" y="1076"/>
                  </a:cubicBezTo>
                  <a:cubicBezTo>
                    <a:pt x="961" y="1053"/>
                    <a:pt x="906" y="983"/>
                    <a:pt x="906" y="901"/>
                  </a:cubicBezTo>
                  <a:cubicBezTo>
                    <a:pt x="906" y="898"/>
                    <a:pt x="906" y="896"/>
                    <a:pt x="907" y="893"/>
                  </a:cubicBezTo>
                  <a:cubicBezTo>
                    <a:pt x="964" y="927"/>
                    <a:pt x="1038" y="933"/>
                    <a:pt x="1106" y="904"/>
                  </a:cubicBezTo>
                  <a:cubicBezTo>
                    <a:pt x="1217" y="857"/>
                    <a:pt x="1272" y="735"/>
                    <a:pt x="1228" y="632"/>
                  </a:cubicBezTo>
                  <a:cubicBezTo>
                    <a:pt x="1220" y="614"/>
                    <a:pt x="1211" y="599"/>
                    <a:pt x="1199" y="585"/>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Line 6"/>
            <p:cNvSpPr>
              <a:spLocks noChangeShapeType="1"/>
            </p:cNvSpPr>
            <p:nvPr/>
          </p:nvSpPr>
          <p:spPr bwMode="auto">
            <a:xfrm>
              <a:off x="4595" y="298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Line 7"/>
            <p:cNvSpPr>
              <a:spLocks noChangeShapeType="1"/>
            </p:cNvSpPr>
            <p:nvPr/>
          </p:nvSpPr>
          <p:spPr bwMode="auto">
            <a:xfrm>
              <a:off x="4595" y="298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Line 8"/>
            <p:cNvSpPr>
              <a:spLocks noChangeShapeType="1"/>
            </p:cNvSpPr>
            <p:nvPr/>
          </p:nvSpPr>
          <p:spPr bwMode="auto">
            <a:xfrm>
              <a:off x="5270" y="26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Line 9"/>
            <p:cNvSpPr>
              <a:spLocks noChangeShapeType="1"/>
            </p:cNvSpPr>
            <p:nvPr/>
          </p:nvSpPr>
          <p:spPr bwMode="auto">
            <a:xfrm>
              <a:off x="5270" y="26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10"/>
            <p:cNvSpPr>
              <a:spLocks/>
            </p:cNvSpPr>
            <p:nvPr/>
          </p:nvSpPr>
          <p:spPr bwMode="auto">
            <a:xfrm>
              <a:off x="2959" y="2180"/>
              <a:ext cx="2413" cy="1727"/>
            </a:xfrm>
            <a:custGeom>
              <a:avLst/>
              <a:gdLst>
                <a:gd name="T0" fmla="*/ 853 w 1019"/>
                <a:gd name="T1" fmla="*/ 522 h 729"/>
                <a:gd name="T2" fmla="*/ 975 w 1019"/>
                <a:gd name="T3" fmla="*/ 250 h 729"/>
                <a:gd name="T4" fmla="*/ 946 w 1019"/>
                <a:gd name="T5" fmla="*/ 203 h 729"/>
                <a:gd name="T6" fmla="*/ 991 w 1019"/>
                <a:gd name="T7" fmla="*/ 110 h 729"/>
                <a:gd name="T8" fmla="*/ 580 w 1019"/>
                <a:gd name="T9" fmla="*/ 105 h 729"/>
                <a:gd name="T10" fmla="*/ 524 w 1019"/>
                <a:gd name="T11" fmla="*/ 258 h 729"/>
                <a:gd name="T12" fmla="*/ 505 w 1019"/>
                <a:gd name="T13" fmla="*/ 253 h 729"/>
                <a:gd name="T14" fmla="*/ 0 w 1019"/>
                <a:gd name="T15" fmla="*/ 406 h 729"/>
                <a:gd name="T16" fmla="*/ 66 w 1019"/>
                <a:gd name="T17" fmla="*/ 389 h 729"/>
                <a:gd name="T18" fmla="*/ 91 w 1019"/>
                <a:gd name="T19" fmla="*/ 377 h 729"/>
                <a:gd name="T20" fmla="*/ 96 w 1019"/>
                <a:gd name="T21" fmla="*/ 391 h 729"/>
                <a:gd name="T22" fmla="*/ 377 w 1019"/>
                <a:gd name="T23" fmla="*/ 492 h 729"/>
                <a:gd name="T24" fmla="*/ 388 w 1019"/>
                <a:gd name="T25" fmla="*/ 487 h 729"/>
                <a:gd name="T26" fmla="*/ 515 w 1019"/>
                <a:gd name="T27" fmla="*/ 519 h 729"/>
                <a:gd name="T28" fmla="*/ 537 w 1019"/>
                <a:gd name="T29" fmla="*/ 573 h 729"/>
                <a:gd name="T30" fmla="*/ 747 w 1019"/>
                <a:gd name="T31" fmla="*/ 729 h 729"/>
                <a:gd name="T32" fmla="*/ 784 w 1019"/>
                <a:gd name="T33" fmla="*/ 695 h 729"/>
                <a:gd name="T34" fmla="*/ 783 w 1019"/>
                <a:gd name="T35" fmla="*/ 694 h 729"/>
                <a:gd name="T36" fmla="*/ 653 w 1019"/>
                <a:gd name="T37" fmla="*/ 519 h 729"/>
                <a:gd name="T38" fmla="*/ 654 w 1019"/>
                <a:gd name="T39" fmla="*/ 511 h 729"/>
                <a:gd name="T40" fmla="*/ 853 w 1019"/>
                <a:gd name="T41" fmla="*/ 52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729">
                  <a:moveTo>
                    <a:pt x="853" y="522"/>
                  </a:moveTo>
                  <a:cubicBezTo>
                    <a:pt x="964" y="475"/>
                    <a:pt x="1019" y="353"/>
                    <a:pt x="975" y="250"/>
                  </a:cubicBezTo>
                  <a:cubicBezTo>
                    <a:pt x="967" y="232"/>
                    <a:pt x="958" y="217"/>
                    <a:pt x="946" y="203"/>
                  </a:cubicBezTo>
                  <a:cubicBezTo>
                    <a:pt x="969" y="178"/>
                    <a:pt x="985" y="146"/>
                    <a:pt x="991" y="110"/>
                  </a:cubicBezTo>
                  <a:cubicBezTo>
                    <a:pt x="851" y="5"/>
                    <a:pt x="673" y="0"/>
                    <a:pt x="580" y="105"/>
                  </a:cubicBezTo>
                  <a:cubicBezTo>
                    <a:pt x="543" y="147"/>
                    <a:pt x="524" y="200"/>
                    <a:pt x="524" y="258"/>
                  </a:cubicBezTo>
                  <a:cubicBezTo>
                    <a:pt x="518" y="256"/>
                    <a:pt x="511" y="255"/>
                    <a:pt x="505" y="253"/>
                  </a:cubicBezTo>
                  <a:cubicBezTo>
                    <a:pt x="294" y="202"/>
                    <a:pt x="90" y="270"/>
                    <a:pt x="0" y="406"/>
                  </a:cubicBezTo>
                  <a:cubicBezTo>
                    <a:pt x="22" y="404"/>
                    <a:pt x="44" y="398"/>
                    <a:pt x="66" y="389"/>
                  </a:cubicBezTo>
                  <a:cubicBezTo>
                    <a:pt x="74" y="385"/>
                    <a:pt x="83" y="381"/>
                    <a:pt x="91" y="377"/>
                  </a:cubicBezTo>
                  <a:cubicBezTo>
                    <a:pt x="93" y="381"/>
                    <a:pt x="94" y="386"/>
                    <a:pt x="96" y="391"/>
                  </a:cubicBezTo>
                  <a:cubicBezTo>
                    <a:pt x="140" y="494"/>
                    <a:pt x="266" y="539"/>
                    <a:pt x="377" y="492"/>
                  </a:cubicBezTo>
                  <a:cubicBezTo>
                    <a:pt x="380" y="491"/>
                    <a:pt x="384" y="489"/>
                    <a:pt x="388" y="487"/>
                  </a:cubicBezTo>
                  <a:cubicBezTo>
                    <a:pt x="418" y="520"/>
                    <a:pt x="468" y="534"/>
                    <a:pt x="515" y="519"/>
                  </a:cubicBezTo>
                  <a:cubicBezTo>
                    <a:pt x="521" y="538"/>
                    <a:pt x="528" y="556"/>
                    <a:pt x="537" y="573"/>
                  </a:cubicBezTo>
                  <a:cubicBezTo>
                    <a:pt x="584" y="662"/>
                    <a:pt x="665" y="718"/>
                    <a:pt x="747" y="729"/>
                  </a:cubicBezTo>
                  <a:cubicBezTo>
                    <a:pt x="784" y="695"/>
                    <a:pt x="784" y="695"/>
                    <a:pt x="784" y="695"/>
                  </a:cubicBezTo>
                  <a:cubicBezTo>
                    <a:pt x="784" y="695"/>
                    <a:pt x="783" y="694"/>
                    <a:pt x="783" y="694"/>
                  </a:cubicBezTo>
                  <a:cubicBezTo>
                    <a:pt x="708" y="671"/>
                    <a:pt x="653" y="601"/>
                    <a:pt x="653" y="519"/>
                  </a:cubicBezTo>
                  <a:cubicBezTo>
                    <a:pt x="653" y="516"/>
                    <a:pt x="653" y="514"/>
                    <a:pt x="654" y="511"/>
                  </a:cubicBezTo>
                  <a:cubicBezTo>
                    <a:pt x="711" y="545"/>
                    <a:pt x="785" y="551"/>
                    <a:pt x="853" y="522"/>
                  </a:cubicBezTo>
                  <a:close/>
                </a:path>
              </a:pathLst>
            </a:custGeom>
            <a:solidFill>
              <a:schemeClr val="accent6">
                <a:lumMod val="100000"/>
              </a:schemeClr>
            </a:solidFill>
            <a:ln w="873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11"/>
            <p:cNvSpPr>
              <a:spLocks/>
            </p:cNvSpPr>
            <p:nvPr/>
          </p:nvSpPr>
          <p:spPr bwMode="auto">
            <a:xfrm>
              <a:off x="3568" y="1275"/>
              <a:ext cx="1783" cy="1852"/>
            </a:xfrm>
            <a:custGeom>
              <a:avLst/>
              <a:gdLst>
                <a:gd name="T0" fmla="*/ 718 w 753"/>
                <a:gd name="T1" fmla="*/ 632 h 782"/>
                <a:gd name="T2" fmla="*/ 689 w 753"/>
                <a:gd name="T3" fmla="*/ 585 h 782"/>
                <a:gd name="T4" fmla="*/ 718 w 753"/>
                <a:gd name="T5" fmla="*/ 365 h 782"/>
                <a:gd name="T6" fmla="*/ 560 w 753"/>
                <a:gd name="T7" fmla="*/ 234 h 782"/>
                <a:gd name="T8" fmla="*/ 335 w 753"/>
                <a:gd name="T9" fmla="*/ 20 h 782"/>
                <a:gd name="T10" fmla="*/ 93 w 753"/>
                <a:gd name="T11" fmla="*/ 59 h 782"/>
                <a:gd name="T12" fmla="*/ 36 w 753"/>
                <a:gd name="T13" fmla="*/ 146 h 782"/>
                <a:gd name="T14" fmla="*/ 233 w 753"/>
                <a:gd name="T15" fmla="*/ 450 h 782"/>
                <a:gd name="T16" fmla="*/ 362 w 753"/>
                <a:gd name="T17" fmla="*/ 458 h 782"/>
                <a:gd name="T18" fmla="*/ 406 w 753"/>
                <a:gd name="T19" fmla="*/ 614 h 782"/>
                <a:gd name="T20" fmla="*/ 489 w 753"/>
                <a:gd name="T21" fmla="*/ 667 h 782"/>
                <a:gd name="T22" fmla="*/ 590 w 753"/>
                <a:gd name="T23" fmla="*/ 777 h 782"/>
                <a:gd name="T24" fmla="*/ 732 w 753"/>
                <a:gd name="T25" fmla="*/ 689 h 782"/>
                <a:gd name="T26" fmla="*/ 718 w 753"/>
                <a:gd name="T27" fmla="*/ 63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7"/>
                  </a:cubicBezTo>
                  <a:cubicBezTo>
                    <a:pt x="481" y="730"/>
                    <a:pt x="524" y="774"/>
                    <a:pt x="590" y="777"/>
                  </a:cubicBezTo>
                  <a:cubicBezTo>
                    <a:pt x="703" y="782"/>
                    <a:pt x="729" y="689"/>
                    <a:pt x="732" y="689"/>
                  </a:cubicBezTo>
                  <a:cubicBezTo>
                    <a:pt x="730" y="669"/>
                    <a:pt x="726" y="650"/>
                    <a:pt x="718" y="632"/>
                  </a:cubicBezTo>
                  <a:close/>
                </a:path>
              </a:pathLst>
            </a:custGeom>
            <a:solidFill>
              <a:schemeClr val="accent4">
                <a:lumMod val="100000"/>
              </a:schemeClr>
            </a:solidFill>
            <a:ln w="873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12"/>
            <p:cNvSpPr>
              <a:spLocks/>
            </p:cNvSpPr>
            <p:nvPr/>
          </p:nvSpPr>
          <p:spPr bwMode="auto">
            <a:xfrm>
              <a:off x="2360" y="2016"/>
              <a:ext cx="980" cy="1197"/>
            </a:xfrm>
            <a:custGeom>
              <a:avLst/>
              <a:gdLst>
                <a:gd name="T0" fmla="*/ 377 w 414"/>
                <a:gd name="T1" fmla="*/ 215 h 505"/>
                <a:gd name="T2" fmla="*/ 374 w 414"/>
                <a:gd name="T3" fmla="*/ 70 h 505"/>
                <a:gd name="T4" fmla="*/ 249 w 414"/>
                <a:gd name="T5" fmla="*/ 49 h 505"/>
                <a:gd name="T6" fmla="*/ 132 w 414"/>
                <a:gd name="T7" fmla="*/ 0 h 505"/>
                <a:gd name="T8" fmla="*/ 108 w 414"/>
                <a:gd name="T9" fmla="*/ 4 h 505"/>
                <a:gd name="T10" fmla="*/ 5 w 414"/>
                <a:gd name="T11" fmla="*/ 120 h 505"/>
                <a:gd name="T12" fmla="*/ 33 w 414"/>
                <a:gd name="T13" fmla="*/ 221 h 505"/>
                <a:gd name="T14" fmla="*/ 38 w 414"/>
                <a:gd name="T15" fmla="*/ 357 h 505"/>
                <a:gd name="T16" fmla="*/ 319 w 414"/>
                <a:gd name="T17" fmla="*/ 458 h 505"/>
                <a:gd name="T18" fmla="*/ 344 w 414"/>
                <a:gd name="T19" fmla="*/ 446 h 505"/>
                <a:gd name="T20" fmla="*/ 398 w 414"/>
                <a:gd name="T21" fmla="*/ 307 h 505"/>
                <a:gd name="T22" fmla="*/ 377 w 414"/>
                <a:gd name="T23" fmla="*/ 2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chemeClr val="accent4">
                <a:lumMod val="100000"/>
              </a:schemeClr>
            </a:solidFill>
            <a:ln w="873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71" name="TextBox 26"/>
          <p:cNvSpPr txBox="1"/>
          <p:nvPr/>
        </p:nvSpPr>
        <p:spPr>
          <a:xfrm>
            <a:off x="9681840" y="2123382"/>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Computer</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TextBox 27"/>
          <p:cNvSpPr txBox="1"/>
          <p:nvPr/>
        </p:nvSpPr>
        <p:spPr>
          <a:xfrm>
            <a:off x="9678635" y="2485972"/>
            <a:ext cx="1834492" cy="6181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TextBox 28"/>
          <p:cNvSpPr txBox="1"/>
          <p:nvPr/>
        </p:nvSpPr>
        <p:spPr>
          <a:xfrm>
            <a:off x="8747344" y="1973170"/>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30%</a:t>
            </a:r>
            <a:endParaRPr kumimoji="0" lang="en-US" sz="3600" b="1" i="0" u="none" strike="noStrike" kern="1200" cap="none" spc="0" normalizeH="0" baseline="0" noProof="0" dirty="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TextBox 29"/>
          <p:cNvSpPr txBox="1"/>
          <p:nvPr/>
        </p:nvSpPr>
        <p:spPr>
          <a:xfrm>
            <a:off x="9681840" y="4553670"/>
            <a:ext cx="11079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Telephone</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TextBox 30"/>
          <p:cNvSpPr txBox="1"/>
          <p:nvPr/>
        </p:nvSpPr>
        <p:spPr>
          <a:xfrm>
            <a:off x="9678635" y="4916260"/>
            <a:ext cx="1834492" cy="6181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TextBox 31"/>
          <p:cNvSpPr txBox="1"/>
          <p:nvPr/>
        </p:nvSpPr>
        <p:spPr>
          <a:xfrm>
            <a:off x="8747344" y="4403458"/>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25%</a:t>
            </a:r>
            <a:endParaRPr kumimoji="0" lang="en-US" sz="3600" b="1" i="0" u="none" strike="noStrike" kern="1200" cap="none" spc="0" normalizeH="0" baseline="0" noProof="0" dirty="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TextBox 32"/>
          <p:cNvSpPr txBox="1"/>
          <p:nvPr/>
        </p:nvSpPr>
        <p:spPr>
          <a:xfrm flipH="1">
            <a:off x="1340724" y="2123382"/>
            <a:ext cx="121058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Television</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TextBox 33"/>
          <p:cNvSpPr txBox="1"/>
          <p:nvPr/>
        </p:nvSpPr>
        <p:spPr>
          <a:xfrm flipH="1">
            <a:off x="800101" y="2485972"/>
            <a:ext cx="1754416" cy="618183"/>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TextBox 34"/>
          <p:cNvSpPr txBox="1"/>
          <p:nvPr/>
        </p:nvSpPr>
        <p:spPr>
          <a:xfrm flipH="1">
            <a:off x="2607490" y="1973170"/>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25%</a:t>
            </a:r>
            <a:endParaRPr kumimoji="0" lang="en-US" sz="3600" b="1" i="0" u="none" strike="noStrike" kern="1200" cap="none" spc="0" normalizeH="0" baseline="0" noProof="0" dirty="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TextBox 35"/>
          <p:cNvSpPr txBox="1"/>
          <p:nvPr/>
        </p:nvSpPr>
        <p:spPr>
          <a:xfrm flipH="1">
            <a:off x="1751094" y="4553670"/>
            <a:ext cx="80021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Camera</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TextBox 36"/>
          <p:cNvSpPr txBox="1"/>
          <p:nvPr/>
        </p:nvSpPr>
        <p:spPr>
          <a:xfrm flipH="1">
            <a:off x="800100" y="4916260"/>
            <a:ext cx="1754418" cy="618183"/>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TextBox 37"/>
          <p:cNvSpPr txBox="1"/>
          <p:nvPr/>
        </p:nvSpPr>
        <p:spPr>
          <a:xfrm flipH="1">
            <a:off x="2607490" y="4403458"/>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a:t>
            </a:r>
            <a:endParaRPr kumimoji="0" lang="en-US" sz="3600" b="1" i="0" u="none" strike="noStrike" kern="1200" cap="none" spc="0" normalizeH="0" baseline="0" noProof="0" dirty="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83" name="Group 38"/>
          <p:cNvGrpSpPr/>
          <p:nvPr/>
        </p:nvGrpSpPr>
        <p:grpSpPr>
          <a:xfrm>
            <a:off x="8804599" y="5008439"/>
            <a:ext cx="762652" cy="762652"/>
            <a:chOff x="8804599" y="5046182"/>
            <a:chExt cx="762652" cy="762652"/>
          </a:xfrm>
        </p:grpSpPr>
        <p:sp>
          <p:nvSpPr>
            <p:cNvPr id="184" name="Oval 39"/>
            <p:cNvSpPr/>
            <p:nvPr/>
          </p:nvSpPr>
          <p:spPr>
            <a:xfrm>
              <a:off x="8804599" y="5046182"/>
              <a:ext cx="762652" cy="76265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85" name="Group 40"/>
            <p:cNvGrpSpPr/>
            <p:nvPr/>
          </p:nvGrpSpPr>
          <p:grpSpPr>
            <a:xfrm>
              <a:off x="9050916" y="5230703"/>
              <a:ext cx="270019" cy="393610"/>
              <a:chOff x="5429367" y="4908078"/>
              <a:chExt cx="319088" cy="465138"/>
            </a:xfrm>
            <a:solidFill>
              <a:schemeClr val="bg1"/>
            </a:solidFill>
          </p:grpSpPr>
          <p:sp>
            <p:nvSpPr>
              <p:cNvPr id="186"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89" name="Group 44"/>
          <p:cNvGrpSpPr/>
          <p:nvPr/>
        </p:nvGrpSpPr>
        <p:grpSpPr>
          <a:xfrm>
            <a:off x="8804599" y="2578151"/>
            <a:ext cx="762652" cy="762652"/>
            <a:chOff x="8804599" y="2615894"/>
            <a:chExt cx="762652" cy="762652"/>
          </a:xfrm>
        </p:grpSpPr>
        <p:sp>
          <p:nvSpPr>
            <p:cNvPr id="190" name="Oval 45"/>
            <p:cNvSpPr/>
            <p:nvPr/>
          </p:nvSpPr>
          <p:spPr>
            <a:xfrm>
              <a:off x="8804599" y="2615894"/>
              <a:ext cx="762652" cy="76265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91" name="Group 46"/>
            <p:cNvGrpSpPr/>
            <p:nvPr/>
          </p:nvGrpSpPr>
          <p:grpSpPr>
            <a:xfrm>
              <a:off x="8989120" y="2812842"/>
              <a:ext cx="393610" cy="368757"/>
              <a:chOff x="5368132" y="3540125"/>
              <a:chExt cx="465138" cy="435769"/>
            </a:xfrm>
            <a:solidFill>
              <a:schemeClr val="bg1"/>
            </a:solidFill>
          </p:grpSpPr>
          <p:sp>
            <p:nvSpPr>
              <p:cNvPr id="19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94" name="Group 49"/>
          <p:cNvGrpSpPr/>
          <p:nvPr/>
        </p:nvGrpSpPr>
        <p:grpSpPr>
          <a:xfrm>
            <a:off x="2665902" y="5008439"/>
            <a:ext cx="762652" cy="762652"/>
            <a:chOff x="2665902" y="5046182"/>
            <a:chExt cx="762652" cy="762652"/>
          </a:xfrm>
        </p:grpSpPr>
        <p:sp>
          <p:nvSpPr>
            <p:cNvPr id="195" name="Oval 50"/>
            <p:cNvSpPr/>
            <p:nvPr/>
          </p:nvSpPr>
          <p:spPr>
            <a:xfrm flipH="1">
              <a:off x="2665902" y="5046182"/>
              <a:ext cx="762652" cy="76265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96" name="Group 51"/>
            <p:cNvGrpSpPr/>
            <p:nvPr/>
          </p:nvGrpSpPr>
          <p:grpSpPr>
            <a:xfrm>
              <a:off x="2850423" y="5248490"/>
              <a:ext cx="393610" cy="331143"/>
              <a:chOff x="5356342" y="3093565"/>
              <a:chExt cx="465138" cy="391319"/>
            </a:xfrm>
            <a:solidFill>
              <a:schemeClr val="bg1"/>
            </a:solidFill>
          </p:grpSpPr>
          <p:sp>
            <p:nvSpPr>
              <p:cNvPr id="197"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00" name="Group 55"/>
          <p:cNvGrpSpPr/>
          <p:nvPr/>
        </p:nvGrpSpPr>
        <p:grpSpPr>
          <a:xfrm>
            <a:off x="2665902" y="2578151"/>
            <a:ext cx="762652" cy="762652"/>
            <a:chOff x="2665902" y="2615894"/>
            <a:chExt cx="762652" cy="762652"/>
          </a:xfrm>
        </p:grpSpPr>
        <p:sp>
          <p:nvSpPr>
            <p:cNvPr id="201" name="Oval 56"/>
            <p:cNvSpPr/>
            <p:nvPr/>
          </p:nvSpPr>
          <p:spPr>
            <a:xfrm flipH="1">
              <a:off x="2665902" y="2615894"/>
              <a:ext cx="762652" cy="76265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02" name="Group 57"/>
            <p:cNvGrpSpPr/>
            <p:nvPr/>
          </p:nvGrpSpPr>
          <p:grpSpPr>
            <a:xfrm>
              <a:off x="2850759" y="2843739"/>
              <a:ext cx="392938" cy="306962"/>
              <a:chOff x="2581275" y="1710532"/>
              <a:chExt cx="464344" cy="362744"/>
            </a:xfrm>
            <a:solidFill>
              <a:schemeClr val="bg1"/>
            </a:solidFill>
          </p:grpSpPr>
          <p:sp>
            <p:nvSpPr>
              <p:cNvPr id="20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52" name="文本框 5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潜力</a:t>
            </a:r>
          </a:p>
        </p:txBody>
      </p:sp>
      <p:sp>
        <p:nvSpPr>
          <p:cNvPr id="53" name="文本框 5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4" name="直接连接符 5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55242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1000" fill="hold"/>
                                        <p:tgtEl>
                                          <p:spTgt spid="54"/>
                                        </p:tgtEl>
                                        <p:attrNameLst>
                                          <p:attrName>ppt_w</p:attrName>
                                        </p:attrNameLst>
                                      </p:cBhvr>
                                      <p:tavLst>
                                        <p:tav tm="0">
                                          <p:val>
                                            <p:fltVal val="0"/>
                                          </p:val>
                                        </p:tav>
                                        <p:tav tm="100000">
                                          <p:val>
                                            <p:strVal val="#ppt_w"/>
                                          </p:val>
                                        </p:tav>
                                      </p:tavLst>
                                    </p:anim>
                                    <p:anim calcmode="lin" valueType="num">
                                      <p:cBhvr>
                                        <p:cTn id="13" dur="1000" fill="hold"/>
                                        <p:tgtEl>
                                          <p:spTgt spid="54"/>
                                        </p:tgtEl>
                                        <p:attrNameLst>
                                          <p:attrName>ppt_h</p:attrName>
                                        </p:attrNameLst>
                                      </p:cBhvr>
                                      <p:tavLst>
                                        <p:tav tm="0">
                                          <p:val>
                                            <p:fltVal val="0"/>
                                          </p:val>
                                        </p:tav>
                                        <p:tav tm="100000">
                                          <p:val>
                                            <p:strVal val="#ppt_h"/>
                                          </p:val>
                                        </p:tav>
                                      </p:tavLst>
                                    </p:anim>
                                    <p:anim calcmode="lin" valueType="num">
                                      <p:cBhvr>
                                        <p:cTn id="14" dur="1000" fill="hold"/>
                                        <p:tgtEl>
                                          <p:spTgt spid="54"/>
                                        </p:tgtEl>
                                        <p:attrNameLst>
                                          <p:attrName>style.rotation</p:attrName>
                                        </p:attrNameLst>
                                      </p:cBhvr>
                                      <p:tavLst>
                                        <p:tav tm="0">
                                          <p:val>
                                            <p:fltVal val="90"/>
                                          </p:val>
                                        </p:tav>
                                        <p:tav tm="100000">
                                          <p:val>
                                            <p:fltVal val="0"/>
                                          </p:val>
                                        </p:tav>
                                      </p:tavLst>
                                    </p:anim>
                                    <p:animEffect transition="in" filter="fade">
                                      <p:cBhvr>
                                        <p:cTn id="15" dur="1000"/>
                                        <p:tgtEl>
                                          <p:spTgt spid="5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3" presetClass="entr" presetSubtype="288"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p:cTn id="24" dur="500" fill="hold"/>
                                        <p:tgtEl>
                                          <p:spTgt spid="162"/>
                                        </p:tgtEl>
                                        <p:attrNameLst>
                                          <p:attrName>ppt_w</p:attrName>
                                        </p:attrNameLst>
                                      </p:cBhvr>
                                      <p:tavLst>
                                        <p:tav tm="0">
                                          <p:val>
                                            <p:strVal val="4/3*#ppt_w"/>
                                          </p:val>
                                        </p:tav>
                                        <p:tav tm="100000">
                                          <p:val>
                                            <p:strVal val="#ppt_w"/>
                                          </p:val>
                                        </p:tav>
                                      </p:tavLst>
                                    </p:anim>
                                    <p:anim calcmode="lin" valueType="num">
                                      <p:cBhvr>
                                        <p:cTn id="25" dur="500" fill="hold"/>
                                        <p:tgtEl>
                                          <p:spTgt spid="162"/>
                                        </p:tgtEl>
                                        <p:attrNameLst>
                                          <p:attrName>ppt_h</p:attrName>
                                        </p:attrNameLst>
                                      </p:cBhvr>
                                      <p:tavLst>
                                        <p:tav tm="0">
                                          <p:val>
                                            <p:strVal val="4/3*#ppt_h"/>
                                          </p:val>
                                        </p:tav>
                                        <p:tav tm="100000">
                                          <p:val>
                                            <p:strVal val="#ppt_h"/>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00"/>
                                        </p:tgtEl>
                                        <p:attrNameLst>
                                          <p:attrName>style.visibility</p:attrName>
                                        </p:attrNameLst>
                                      </p:cBhvr>
                                      <p:to>
                                        <p:strVal val="visible"/>
                                      </p:to>
                                    </p:set>
                                    <p:anim calcmode="lin" valueType="num">
                                      <p:cBhvr>
                                        <p:cTn id="29" dur="500" fill="hold"/>
                                        <p:tgtEl>
                                          <p:spTgt spid="200"/>
                                        </p:tgtEl>
                                        <p:attrNameLst>
                                          <p:attrName>ppt_w</p:attrName>
                                        </p:attrNameLst>
                                      </p:cBhvr>
                                      <p:tavLst>
                                        <p:tav tm="0">
                                          <p:val>
                                            <p:fltVal val="0"/>
                                          </p:val>
                                        </p:tav>
                                        <p:tav tm="100000">
                                          <p:val>
                                            <p:strVal val="#ppt_w"/>
                                          </p:val>
                                        </p:tav>
                                      </p:tavLst>
                                    </p:anim>
                                    <p:anim calcmode="lin" valueType="num">
                                      <p:cBhvr>
                                        <p:cTn id="30" dur="500" fill="hold"/>
                                        <p:tgtEl>
                                          <p:spTgt spid="200"/>
                                        </p:tgtEl>
                                        <p:attrNameLst>
                                          <p:attrName>ppt_h</p:attrName>
                                        </p:attrNameLst>
                                      </p:cBhvr>
                                      <p:tavLst>
                                        <p:tav tm="0">
                                          <p:val>
                                            <p:fltVal val="0"/>
                                          </p:val>
                                        </p:tav>
                                        <p:tav tm="100000">
                                          <p:val>
                                            <p:strVal val="#ppt_h"/>
                                          </p:val>
                                        </p:tav>
                                      </p:tavLst>
                                    </p:anim>
                                    <p:animEffect transition="in" filter="fade">
                                      <p:cBhvr>
                                        <p:cTn id="31" dur="500"/>
                                        <p:tgtEl>
                                          <p:spTgt spid="200"/>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750"/>
                                        <p:tgtEl>
                                          <p:spTgt spid="179"/>
                                        </p:tgtEl>
                                      </p:cBhvr>
                                    </p:animEffect>
                                    <p:anim calcmode="lin" valueType="num">
                                      <p:cBhvr>
                                        <p:cTn id="36" dur="750" fill="hold"/>
                                        <p:tgtEl>
                                          <p:spTgt spid="179"/>
                                        </p:tgtEl>
                                        <p:attrNameLst>
                                          <p:attrName>ppt_x</p:attrName>
                                        </p:attrNameLst>
                                      </p:cBhvr>
                                      <p:tavLst>
                                        <p:tav tm="0">
                                          <p:val>
                                            <p:strVal val="#ppt_x"/>
                                          </p:val>
                                        </p:tav>
                                        <p:tav tm="100000">
                                          <p:val>
                                            <p:strVal val="#ppt_x"/>
                                          </p:val>
                                        </p:tav>
                                      </p:tavLst>
                                    </p:anim>
                                    <p:anim calcmode="lin" valueType="num">
                                      <p:cBhvr>
                                        <p:cTn id="37" dur="750" fill="hold"/>
                                        <p:tgtEl>
                                          <p:spTgt spid="179"/>
                                        </p:tgtEl>
                                        <p:attrNameLst>
                                          <p:attrName>ppt_y</p:attrName>
                                        </p:attrNameLst>
                                      </p:cBhvr>
                                      <p:tavLst>
                                        <p:tav tm="0">
                                          <p:val>
                                            <p:strVal val="#ppt_y+.1"/>
                                          </p:val>
                                        </p:tav>
                                        <p:tav tm="100000">
                                          <p:val>
                                            <p:strVal val="#ppt_y"/>
                                          </p:val>
                                        </p:tav>
                                      </p:tavLst>
                                    </p:anim>
                                  </p:childTnLst>
                                </p:cTn>
                              </p:par>
                            </p:childTnLst>
                          </p:cTn>
                        </p:par>
                        <p:par>
                          <p:cTn id="38" fill="hold">
                            <p:stCondLst>
                              <p:cond delay="2750"/>
                            </p:stCondLst>
                            <p:childTnLst>
                              <p:par>
                                <p:cTn id="39" presetID="12" presetClass="entr" presetSubtype="1" fill="hold" grpId="0" nodeType="afterEffect">
                                  <p:stCondLst>
                                    <p:cond delay="0"/>
                                  </p:stCondLst>
                                  <p:childTnLst>
                                    <p:set>
                                      <p:cBhvr>
                                        <p:cTn id="40" dur="1" fill="hold">
                                          <p:stCondLst>
                                            <p:cond delay="0"/>
                                          </p:stCondLst>
                                        </p:cTn>
                                        <p:tgtEl>
                                          <p:spTgt spid="177"/>
                                        </p:tgtEl>
                                        <p:attrNameLst>
                                          <p:attrName>style.visibility</p:attrName>
                                        </p:attrNameLst>
                                      </p:cBhvr>
                                      <p:to>
                                        <p:strVal val="visible"/>
                                      </p:to>
                                    </p:set>
                                    <p:anim calcmode="lin" valueType="num">
                                      <p:cBhvr additive="base">
                                        <p:cTn id="41" dur="500"/>
                                        <p:tgtEl>
                                          <p:spTgt spid="177"/>
                                        </p:tgtEl>
                                        <p:attrNameLst>
                                          <p:attrName>ppt_y</p:attrName>
                                        </p:attrNameLst>
                                      </p:cBhvr>
                                      <p:tavLst>
                                        <p:tav tm="0">
                                          <p:val>
                                            <p:strVal val="#ppt_y-#ppt_h*1.125000"/>
                                          </p:val>
                                        </p:tav>
                                        <p:tav tm="100000">
                                          <p:val>
                                            <p:strVal val="#ppt_y"/>
                                          </p:val>
                                        </p:tav>
                                      </p:tavLst>
                                    </p:anim>
                                    <p:animEffect transition="in" filter="wipe(down)">
                                      <p:cBhvr>
                                        <p:cTn id="42" dur="500"/>
                                        <p:tgtEl>
                                          <p:spTgt spid="17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78"/>
                                        </p:tgtEl>
                                        <p:attrNameLst>
                                          <p:attrName>style.visibility</p:attrName>
                                        </p:attrNameLst>
                                      </p:cBhvr>
                                      <p:to>
                                        <p:strVal val="visible"/>
                                      </p:to>
                                    </p:set>
                                    <p:anim calcmode="lin" valueType="num">
                                      <p:cBhvr additive="base">
                                        <p:cTn id="45" dur="500"/>
                                        <p:tgtEl>
                                          <p:spTgt spid="178"/>
                                        </p:tgtEl>
                                        <p:attrNameLst>
                                          <p:attrName>ppt_y</p:attrName>
                                        </p:attrNameLst>
                                      </p:cBhvr>
                                      <p:tavLst>
                                        <p:tav tm="0">
                                          <p:val>
                                            <p:strVal val="#ppt_y-#ppt_h*1.125000"/>
                                          </p:val>
                                        </p:tav>
                                        <p:tav tm="100000">
                                          <p:val>
                                            <p:strVal val="#ppt_y"/>
                                          </p:val>
                                        </p:tav>
                                      </p:tavLst>
                                    </p:anim>
                                    <p:animEffect transition="in" filter="wipe(down)">
                                      <p:cBhvr>
                                        <p:cTn id="46" dur="500"/>
                                        <p:tgtEl>
                                          <p:spTgt spid="178"/>
                                        </p:tgtEl>
                                      </p:cBhvr>
                                    </p:animEffect>
                                  </p:childTnLst>
                                </p:cTn>
                              </p:par>
                            </p:childTnLst>
                          </p:cTn>
                        </p:par>
                        <p:par>
                          <p:cTn id="47" fill="hold">
                            <p:stCondLst>
                              <p:cond delay="3250"/>
                            </p:stCondLst>
                            <p:childTnLst>
                              <p:par>
                                <p:cTn id="48" presetID="53" presetClass="entr" presetSubtype="16" fill="hold" nodeType="afterEffect">
                                  <p:stCondLst>
                                    <p:cond delay="0"/>
                                  </p:stCondLst>
                                  <p:childTnLst>
                                    <p:set>
                                      <p:cBhvr>
                                        <p:cTn id="49" dur="1" fill="hold">
                                          <p:stCondLst>
                                            <p:cond delay="0"/>
                                          </p:stCondLst>
                                        </p:cTn>
                                        <p:tgtEl>
                                          <p:spTgt spid="189"/>
                                        </p:tgtEl>
                                        <p:attrNameLst>
                                          <p:attrName>style.visibility</p:attrName>
                                        </p:attrNameLst>
                                      </p:cBhvr>
                                      <p:to>
                                        <p:strVal val="visible"/>
                                      </p:to>
                                    </p:set>
                                    <p:anim calcmode="lin" valueType="num">
                                      <p:cBhvr>
                                        <p:cTn id="50" dur="500" fill="hold"/>
                                        <p:tgtEl>
                                          <p:spTgt spid="189"/>
                                        </p:tgtEl>
                                        <p:attrNameLst>
                                          <p:attrName>ppt_w</p:attrName>
                                        </p:attrNameLst>
                                      </p:cBhvr>
                                      <p:tavLst>
                                        <p:tav tm="0">
                                          <p:val>
                                            <p:fltVal val="0"/>
                                          </p:val>
                                        </p:tav>
                                        <p:tav tm="100000">
                                          <p:val>
                                            <p:strVal val="#ppt_w"/>
                                          </p:val>
                                        </p:tav>
                                      </p:tavLst>
                                    </p:anim>
                                    <p:anim calcmode="lin" valueType="num">
                                      <p:cBhvr>
                                        <p:cTn id="51" dur="500" fill="hold"/>
                                        <p:tgtEl>
                                          <p:spTgt spid="189"/>
                                        </p:tgtEl>
                                        <p:attrNameLst>
                                          <p:attrName>ppt_h</p:attrName>
                                        </p:attrNameLst>
                                      </p:cBhvr>
                                      <p:tavLst>
                                        <p:tav tm="0">
                                          <p:val>
                                            <p:fltVal val="0"/>
                                          </p:val>
                                        </p:tav>
                                        <p:tav tm="100000">
                                          <p:val>
                                            <p:strVal val="#ppt_h"/>
                                          </p:val>
                                        </p:tav>
                                      </p:tavLst>
                                    </p:anim>
                                    <p:animEffect transition="in" filter="fade">
                                      <p:cBhvr>
                                        <p:cTn id="52" dur="500"/>
                                        <p:tgtEl>
                                          <p:spTgt spid="189"/>
                                        </p:tgtEl>
                                      </p:cBhvr>
                                    </p:animEffect>
                                  </p:childTnLst>
                                </p:cTn>
                              </p:par>
                            </p:childTnLst>
                          </p:cTn>
                        </p:par>
                        <p:par>
                          <p:cTn id="53" fill="hold">
                            <p:stCondLst>
                              <p:cond delay="3750"/>
                            </p:stCondLst>
                            <p:childTnLst>
                              <p:par>
                                <p:cTn id="54" presetID="42" presetClass="entr" presetSubtype="0" fill="hold" grpId="0" nodeType="afterEffect">
                                  <p:stCondLst>
                                    <p:cond delay="0"/>
                                  </p:stCondLst>
                                  <p:childTnLst>
                                    <p:set>
                                      <p:cBhvr>
                                        <p:cTn id="55" dur="1" fill="hold">
                                          <p:stCondLst>
                                            <p:cond delay="0"/>
                                          </p:stCondLst>
                                        </p:cTn>
                                        <p:tgtEl>
                                          <p:spTgt spid="173"/>
                                        </p:tgtEl>
                                        <p:attrNameLst>
                                          <p:attrName>style.visibility</p:attrName>
                                        </p:attrNameLst>
                                      </p:cBhvr>
                                      <p:to>
                                        <p:strVal val="visible"/>
                                      </p:to>
                                    </p:set>
                                    <p:animEffect transition="in" filter="fade">
                                      <p:cBhvr>
                                        <p:cTn id="56" dur="750"/>
                                        <p:tgtEl>
                                          <p:spTgt spid="173"/>
                                        </p:tgtEl>
                                      </p:cBhvr>
                                    </p:animEffect>
                                    <p:anim calcmode="lin" valueType="num">
                                      <p:cBhvr>
                                        <p:cTn id="57" dur="750" fill="hold"/>
                                        <p:tgtEl>
                                          <p:spTgt spid="173"/>
                                        </p:tgtEl>
                                        <p:attrNameLst>
                                          <p:attrName>ppt_x</p:attrName>
                                        </p:attrNameLst>
                                      </p:cBhvr>
                                      <p:tavLst>
                                        <p:tav tm="0">
                                          <p:val>
                                            <p:strVal val="#ppt_x"/>
                                          </p:val>
                                        </p:tav>
                                        <p:tav tm="100000">
                                          <p:val>
                                            <p:strVal val="#ppt_x"/>
                                          </p:val>
                                        </p:tav>
                                      </p:tavLst>
                                    </p:anim>
                                    <p:anim calcmode="lin" valueType="num">
                                      <p:cBhvr>
                                        <p:cTn id="58" dur="750" fill="hold"/>
                                        <p:tgtEl>
                                          <p:spTgt spid="173"/>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12" presetClass="entr" presetSubtype="1"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additive="base">
                                        <p:cTn id="62" dur="500"/>
                                        <p:tgtEl>
                                          <p:spTgt spid="171"/>
                                        </p:tgtEl>
                                        <p:attrNameLst>
                                          <p:attrName>ppt_y</p:attrName>
                                        </p:attrNameLst>
                                      </p:cBhvr>
                                      <p:tavLst>
                                        <p:tav tm="0">
                                          <p:val>
                                            <p:strVal val="#ppt_y-#ppt_h*1.125000"/>
                                          </p:val>
                                        </p:tav>
                                        <p:tav tm="100000">
                                          <p:val>
                                            <p:strVal val="#ppt_y"/>
                                          </p:val>
                                        </p:tav>
                                      </p:tavLst>
                                    </p:anim>
                                    <p:animEffect transition="in" filter="wipe(down)">
                                      <p:cBhvr>
                                        <p:cTn id="63" dur="500"/>
                                        <p:tgtEl>
                                          <p:spTgt spid="171"/>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172"/>
                                        </p:tgtEl>
                                        <p:attrNameLst>
                                          <p:attrName>style.visibility</p:attrName>
                                        </p:attrNameLst>
                                      </p:cBhvr>
                                      <p:to>
                                        <p:strVal val="visible"/>
                                      </p:to>
                                    </p:set>
                                    <p:anim calcmode="lin" valueType="num">
                                      <p:cBhvr additive="base">
                                        <p:cTn id="66" dur="500"/>
                                        <p:tgtEl>
                                          <p:spTgt spid="172"/>
                                        </p:tgtEl>
                                        <p:attrNameLst>
                                          <p:attrName>ppt_y</p:attrName>
                                        </p:attrNameLst>
                                      </p:cBhvr>
                                      <p:tavLst>
                                        <p:tav tm="0">
                                          <p:val>
                                            <p:strVal val="#ppt_y-#ppt_h*1.125000"/>
                                          </p:val>
                                        </p:tav>
                                        <p:tav tm="100000">
                                          <p:val>
                                            <p:strVal val="#ppt_y"/>
                                          </p:val>
                                        </p:tav>
                                      </p:tavLst>
                                    </p:anim>
                                    <p:animEffect transition="in" filter="wipe(down)">
                                      <p:cBhvr>
                                        <p:cTn id="67" dur="500"/>
                                        <p:tgtEl>
                                          <p:spTgt spid="172"/>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183"/>
                                        </p:tgtEl>
                                        <p:attrNameLst>
                                          <p:attrName>style.visibility</p:attrName>
                                        </p:attrNameLst>
                                      </p:cBhvr>
                                      <p:to>
                                        <p:strVal val="visible"/>
                                      </p:to>
                                    </p:set>
                                    <p:anim calcmode="lin" valueType="num">
                                      <p:cBhvr>
                                        <p:cTn id="71" dur="500" fill="hold"/>
                                        <p:tgtEl>
                                          <p:spTgt spid="183"/>
                                        </p:tgtEl>
                                        <p:attrNameLst>
                                          <p:attrName>ppt_w</p:attrName>
                                        </p:attrNameLst>
                                      </p:cBhvr>
                                      <p:tavLst>
                                        <p:tav tm="0">
                                          <p:val>
                                            <p:fltVal val="0"/>
                                          </p:val>
                                        </p:tav>
                                        <p:tav tm="100000">
                                          <p:val>
                                            <p:strVal val="#ppt_w"/>
                                          </p:val>
                                        </p:tav>
                                      </p:tavLst>
                                    </p:anim>
                                    <p:anim calcmode="lin" valueType="num">
                                      <p:cBhvr>
                                        <p:cTn id="72" dur="500" fill="hold"/>
                                        <p:tgtEl>
                                          <p:spTgt spid="183"/>
                                        </p:tgtEl>
                                        <p:attrNameLst>
                                          <p:attrName>ppt_h</p:attrName>
                                        </p:attrNameLst>
                                      </p:cBhvr>
                                      <p:tavLst>
                                        <p:tav tm="0">
                                          <p:val>
                                            <p:fltVal val="0"/>
                                          </p:val>
                                        </p:tav>
                                        <p:tav tm="100000">
                                          <p:val>
                                            <p:strVal val="#ppt_h"/>
                                          </p:val>
                                        </p:tav>
                                      </p:tavLst>
                                    </p:anim>
                                    <p:animEffect transition="in" filter="fade">
                                      <p:cBhvr>
                                        <p:cTn id="73" dur="500"/>
                                        <p:tgtEl>
                                          <p:spTgt spid="183"/>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176"/>
                                        </p:tgtEl>
                                        <p:attrNameLst>
                                          <p:attrName>style.visibility</p:attrName>
                                        </p:attrNameLst>
                                      </p:cBhvr>
                                      <p:to>
                                        <p:strVal val="visible"/>
                                      </p:to>
                                    </p:set>
                                    <p:animEffect transition="in" filter="fade">
                                      <p:cBhvr>
                                        <p:cTn id="77" dur="750"/>
                                        <p:tgtEl>
                                          <p:spTgt spid="176"/>
                                        </p:tgtEl>
                                      </p:cBhvr>
                                    </p:animEffect>
                                    <p:anim calcmode="lin" valueType="num">
                                      <p:cBhvr>
                                        <p:cTn id="78" dur="750" fill="hold"/>
                                        <p:tgtEl>
                                          <p:spTgt spid="176"/>
                                        </p:tgtEl>
                                        <p:attrNameLst>
                                          <p:attrName>ppt_x</p:attrName>
                                        </p:attrNameLst>
                                      </p:cBhvr>
                                      <p:tavLst>
                                        <p:tav tm="0">
                                          <p:val>
                                            <p:strVal val="#ppt_x"/>
                                          </p:val>
                                        </p:tav>
                                        <p:tav tm="100000">
                                          <p:val>
                                            <p:strVal val="#ppt_x"/>
                                          </p:val>
                                        </p:tav>
                                      </p:tavLst>
                                    </p:anim>
                                    <p:anim calcmode="lin" valueType="num">
                                      <p:cBhvr>
                                        <p:cTn id="79" dur="750" fill="hold"/>
                                        <p:tgtEl>
                                          <p:spTgt spid="176"/>
                                        </p:tgtEl>
                                        <p:attrNameLst>
                                          <p:attrName>ppt_y</p:attrName>
                                        </p:attrNameLst>
                                      </p:cBhvr>
                                      <p:tavLst>
                                        <p:tav tm="0">
                                          <p:val>
                                            <p:strVal val="#ppt_y+.1"/>
                                          </p:val>
                                        </p:tav>
                                        <p:tav tm="100000">
                                          <p:val>
                                            <p:strVal val="#ppt_y"/>
                                          </p:val>
                                        </p:tav>
                                      </p:tavLst>
                                    </p:anim>
                                  </p:childTnLst>
                                </p:cTn>
                              </p:par>
                            </p:childTnLst>
                          </p:cTn>
                        </p:par>
                        <p:par>
                          <p:cTn id="80" fill="hold">
                            <p:stCondLst>
                              <p:cond delay="6250"/>
                            </p:stCondLst>
                            <p:childTnLst>
                              <p:par>
                                <p:cTn id="81" presetID="12" presetClass="entr" presetSubtype="1" fill="hold" grpId="0" nodeType="afterEffect">
                                  <p:stCondLst>
                                    <p:cond delay="0"/>
                                  </p:stCondLst>
                                  <p:childTnLst>
                                    <p:set>
                                      <p:cBhvr>
                                        <p:cTn id="82" dur="1" fill="hold">
                                          <p:stCondLst>
                                            <p:cond delay="0"/>
                                          </p:stCondLst>
                                        </p:cTn>
                                        <p:tgtEl>
                                          <p:spTgt spid="174"/>
                                        </p:tgtEl>
                                        <p:attrNameLst>
                                          <p:attrName>style.visibility</p:attrName>
                                        </p:attrNameLst>
                                      </p:cBhvr>
                                      <p:to>
                                        <p:strVal val="visible"/>
                                      </p:to>
                                    </p:set>
                                    <p:anim calcmode="lin" valueType="num">
                                      <p:cBhvr additive="base">
                                        <p:cTn id="83" dur="500"/>
                                        <p:tgtEl>
                                          <p:spTgt spid="174"/>
                                        </p:tgtEl>
                                        <p:attrNameLst>
                                          <p:attrName>ppt_y</p:attrName>
                                        </p:attrNameLst>
                                      </p:cBhvr>
                                      <p:tavLst>
                                        <p:tav tm="0">
                                          <p:val>
                                            <p:strVal val="#ppt_y-#ppt_h*1.125000"/>
                                          </p:val>
                                        </p:tav>
                                        <p:tav tm="100000">
                                          <p:val>
                                            <p:strVal val="#ppt_y"/>
                                          </p:val>
                                        </p:tav>
                                      </p:tavLst>
                                    </p:anim>
                                    <p:animEffect transition="in" filter="wipe(down)">
                                      <p:cBhvr>
                                        <p:cTn id="84" dur="500"/>
                                        <p:tgtEl>
                                          <p:spTgt spid="174"/>
                                        </p:tgtEl>
                                      </p:cBhvr>
                                    </p:animEffect>
                                  </p:childTnLst>
                                </p:cTn>
                              </p:par>
                              <p:par>
                                <p:cTn id="85" presetID="12" presetClass="entr" presetSubtype="1" fill="hold" grpId="0" nodeType="withEffect">
                                  <p:stCondLst>
                                    <p:cond delay="0"/>
                                  </p:stCondLst>
                                  <p:childTnLst>
                                    <p:set>
                                      <p:cBhvr>
                                        <p:cTn id="86" dur="1" fill="hold">
                                          <p:stCondLst>
                                            <p:cond delay="0"/>
                                          </p:stCondLst>
                                        </p:cTn>
                                        <p:tgtEl>
                                          <p:spTgt spid="175"/>
                                        </p:tgtEl>
                                        <p:attrNameLst>
                                          <p:attrName>style.visibility</p:attrName>
                                        </p:attrNameLst>
                                      </p:cBhvr>
                                      <p:to>
                                        <p:strVal val="visible"/>
                                      </p:to>
                                    </p:set>
                                    <p:anim calcmode="lin" valueType="num">
                                      <p:cBhvr additive="base">
                                        <p:cTn id="87" dur="500"/>
                                        <p:tgtEl>
                                          <p:spTgt spid="175"/>
                                        </p:tgtEl>
                                        <p:attrNameLst>
                                          <p:attrName>ppt_y</p:attrName>
                                        </p:attrNameLst>
                                      </p:cBhvr>
                                      <p:tavLst>
                                        <p:tav tm="0">
                                          <p:val>
                                            <p:strVal val="#ppt_y-#ppt_h*1.125000"/>
                                          </p:val>
                                        </p:tav>
                                        <p:tav tm="100000">
                                          <p:val>
                                            <p:strVal val="#ppt_y"/>
                                          </p:val>
                                        </p:tav>
                                      </p:tavLst>
                                    </p:anim>
                                    <p:animEffect transition="in" filter="wipe(down)">
                                      <p:cBhvr>
                                        <p:cTn id="88" dur="500"/>
                                        <p:tgtEl>
                                          <p:spTgt spid="175"/>
                                        </p:tgtEl>
                                      </p:cBhvr>
                                    </p:animEffect>
                                  </p:childTnLst>
                                </p:cTn>
                              </p:par>
                            </p:childTnLst>
                          </p:cTn>
                        </p:par>
                        <p:par>
                          <p:cTn id="89" fill="hold">
                            <p:stCondLst>
                              <p:cond delay="6750"/>
                            </p:stCondLst>
                            <p:childTnLst>
                              <p:par>
                                <p:cTn id="90" presetID="53" presetClass="entr" presetSubtype="16" fill="hold" nodeType="afterEffect">
                                  <p:stCondLst>
                                    <p:cond delay="0"/>
                                  </p:stCondLst>
                                  <p:childTnLst>
                                    <p:set>
                                      <p:cBhvr>
                                        <p:cTn id="91" dur="1" fill="hold">
                                          <p:stCondLst>
                                            <p:cond delay="0"/>
                                          </p:stCondLst>
                                        </p:cTn>
                                        <p:tgtEl>
                                          <p:spTgt spid="194"/>
                                        </p:tgtEl>
                                        <p:attrNameLst>
                                          <p:attrName>style.visibility</p:attrName>
                                        </p:attrNameLst>
                                      </p:cBhvr>
                                      <p:to>
                                        <p:strVal val="visible"/>
                                      </p:to>
                                    </p:set>
                                    <p:anim calcmode="lin" valueType="num">
                                      <p:cBhvr>
                                        <p:cTn id="92" dur="500" fill="hold"/>
                                        <p:tgtEl>
                                          <p:spTgt spid="194"/>
                                        </p:tgtEl>
                                        <p:attrNameLst>
                                          <p:attrName>ppt_w</p:attrName>
                                        </p:attrNameLst>
                                      </p:cBhvr>
                                      <p:tavLst>
                                        <p:tav tm="0">
                                          <p:val>
                                            <p:fltVal val="0"/>
                                          </p:val>
                                        </p:tav>
                                        <p:tav tm="100000">
                                          <p:val>
                                            <p:strVal val="#ppt_w"/>
                                          </p:val>
                                        </p:tav>
                                      </p:tavLst>
                                    </p:anim>
                                    <p:anim calcmode="lin" valueType="num">
                                      <p:cBhvr>
                                        <p:cTn id="93" dur="500" fill="hold"/>
                                        <p:tgtEl>
                                          <p:spTgt spid="194"/>
                                        </p:tgtEl>
                                        <p:attrNameLst>
                                          <p:attrName>ppt_h</p:attrName>
                                        </p:attrNameLst>
                                      </p:cBhvr>
                                      <p:tavLst>
                                        <p:tav tm="0">
                                          <p:val>
                                            <p:fltVal val="0"/>
                                          </p:val>
                                        </p:tav>
                                        <p:tav tm="100000">
                                          <p:val>
                                            <p:strVal val="#ppt_h"/>
                                          </p:val>
                                        </p:tav>
                                      </p:tavLst>
                                    </p:anim>
                                    <p:animEffect transition="in" filter="fade">
                                      <p:cBhvr>
                                        <p:cTn id="94" dur="500"/>
                                        <p:tgtEl>
                                          <p:spTgt spid="194"/>
                                        </p:tgtEl>
                                      </p:cBhvr>
                                    </p:animEffect>
                                  </p:childTnLst>
                                </p:cTn>
                              </p:par>
                            </p:childTnLst>
                          </p:cTn>
                        </p:par>
                        <p:par>
                          <p:cTn id="95" fill="hold">
                            <p:stCondLst>
                              <p:cond delay="7250"/>
                            </p:stCondLst>
                            <p:childTnLst>
                              <p:par>
                                <p:cTn id="96" presetID="42" presetClass="entr" presetSubtype="0" fill="hold" grpId="0" nodeType="afterEffect">
                                  <p:stCondLst>
                                    <p:cond delay="0"/>
                                  </p:stCondLst>
                                  <p:childTnLst>
                                    <p:set>
                                      <p:cBhvr>
                                        <p:cTn id="97" dur="1" fill="hold">
                                          <p:stCondLst>
                                            <p:cond delay="0"/>
                                          </p:stCondLst>
                                        </p:cTn>
                                        <p:tgtEl>
                                          <p:spTgt spid="182"/>
                                        </p:tgtEl>
                                        <p:attrNameLst>
                                          <p:attrName>style.visibility</p:attrName>
                                        </p:attrNameLst>
                                      </p:cBhvr>
                                      <p:to>
                                        <p:strVal val="visible"/>
                                      </p:to>
                                    </p:set>
                                    <p:animEffect transition="in" filter="fade">
                                      <p:cBhvr>
                                        <p:cTn id="98" dur="750"/>
                                        <p:tgtEl>
                                          <p:spTgt spid="182"/>
                                        </p:tgtEl>
                                      </p:cBhvr>
                                    </p:animEffect>
                                    <p:anim calcmode="lin" valueType="num">
                                      <p:cBhvr>
                                        <p:cTn id="99" dur="750" fill="hold"/>
                                        <p:tgtEl>
                                          <p:spTgt spid="182"/>
                                        </p:tgtEl>
                                        <p:attrNameLst>
                                          <p:attrName>ppt_x</p:attrName>
                                        </p:attrNameLst>
                                      </p:cBhvr>
                                      <p:tavLst>
                                        <p:tav tm="0">
                                          <p:val>
                                            <p:strVal val="#ppt_x"/>
                                          </p:val>
                                        </p:tav>
                                        <p:tav tm="100000">
                                          <p:val>
                                            <p:strVal val="#ppt_x"/>
                                          </p:val>
                                        </p:tav>
                                      </p:tavLst>
                                    </p:anim>
                                    <p:anim calcmode="lin" valueType="num">
                                      <p:cBhvr>
                                        <p:cTn id="100" dur="750" fill="hold"/>
                                        <p:tgtEl>
                                          <p:spTgt spid="182"/>
                                        </p:tgtEl>
                                        <p:attrNameLst>
                                          <p:attrName>ppt_y</p:attrName>
                                        </p:attrNameLst>
                                      </p:cBhvr>
                                      <p:tavLst>
                                        <p:tav tm="0">
                                          <p:val>
                                            <p:strVal val="#ppt_y+.1"/>
                                          </p:val>
                                        </p:tav>
                                        <p:tav tm="100000">
                                          <p:val>
                                            <p:strVal val="#ppt_y"/>
                                          </p:val>
                                        </p:tav>
                                      </p:tavLst>
                                    </p:anim>
                                  </p:childTnLst>
                                </p:cTn>
                              </p:par>
                            </p:childTnLst>
                          </p:cTn>
                        </p:par>
                        <p:par>
                          <p:cTn id="101" fill="hold">
                            <p:stCondLst>
                              <p:cond delay="8000"/>
                            </p:stCondLst>
                            <p:childTnLst>
                              <p:par>
                                <p:cTn id="102" presetID="12" presetClass="entr" presetSubtype="1" fill="hold" grpId="0" nodeType="afterEffect">
                                  <p:stCondLst>
                                    <p:cond delay="0"/>
                                  </p:stCondLst>
                                  <p:childTnLst>
                                    <p:set>
                                      <p:cBhvr>
                                        <p:cTn id="103" dur="1" fill="hold">
                                          <p:stCondLst>
                                            <p:cond delay="0"/>
                                          </p:stCondLst>
                                        </p:cTn>
                                        <p:tgtEl>
                                          <p:spTgt spid="180"/>
                                        </p:tgtEl>
                                        <p:attrNameLst>
                                          <p:attrName>style.visibility</p:attrName>
                                        </p:attrNameLst>
                                      </p:cBhvr>
                                      <p:to>
                                        <p:strVal val="visible"/>
                                      </p:to>
                                    </p:set>
                                    <p:anim calcmode="lin" valueType="num">
                                      <p:cBhvr additive="base">
                                        <p:cTn id="104" dur="500"/>
                                        <p:tgtEl>
                                          <p:spTgt spid="180"/>
                                        </p:tgtEl>
                                        <p:attrNameLst>
                                          <p:attrName>ppt_y</p:attrName>
                                        </p:attrNameLst>
                                      </p:cBhvr>
                                      <p:tavLst>
                                        <p:tav tm="0">
                                          <p:val>
                                            <p:strVal val="#ppt_y-#ppt_h*1.125000"/>
                                          </p:val>
                                        </p:tav>
                                        <p:tav tm="100000">
                                          <p:val>
                                            <p:strVal val="#ppt_y"/>
                                          </p:val>
                                        </p:tav>
                                      </p:tavLst>
                                    </p:anim>
                                    <p:animEffect transition="in" filter="wipe(down)">
                                      <p:cBhvr>
                                        <p:cTn id="105" dur="500"/>
                                        <p:tgtEl>
                                          <p:spTgt spid="180"/>
                                        </p:tgtEl>
                                      </p:cBhvr>
                                    </p:animEffect>
                                  </p:childTnLst>
                                </p:cTn>
                              </p:par>
                              <p:par>
                                <p:cTn id="106" presetID="12" presetClass="entr" presetSubtype="1" fill="hold" grpId="0" nodeType="withEffect">
                                  <p:stCondLst>
                                    <p:cond delay="0"/>
                                  </p:stCondLst>
                                  <p:childTnLst>
                                    <p:set>
                                      <p:cBhvr>
                                        <p:cTn id="107" dur="1" fill="hold">
                                          <p:stCondLst>
                                            <p:cond delay="0"/>
                                          </p:stCondLst>
                                        </p:cTn>
                                        <p:tgtEl>
                                          <p:spTgt spid="181"/>
                                        </p:tgtEl>
                                        <p:attrNameLst>
                                          <p:attrName>style.visibility</p:attrName>
                                        </p:attrNameLst>
                                      </p:cBhvr>
                                      <p:to>
                                        <p:strVal val="visible"/>
                                      </p:to>
                                    </p:set>
                                    <p:anim calcmode="lin" valueType="num">
                                      <p:cBhvr additive="base">
                                        <p:cTn id="108" dur="500"/>
                                        <p:tgtEl>
                                          <p:spTgt spid="181"/>
                                        </p:tgtEl>
                                        <p:attrNameLst>
                                          <p:attrName>ppt_y</p:attrName>
                                        </p:attrNameLst>
                                      </p:cBhvr>
                                      <p:tavLst>
                                        <p:tav tm="0">
                                          <p:val>
                                            <p:strVal val="#ppt_y-#ppt_h*1.125000"/>
                                          </p:val>
                                        </p:tav>
                                        <p:tav tm="100000">
                                          <p:val>
                                            <p:strVal val="#ppt_y"/>
                                          </p:val>
                                        </p:tav>
                                      </p:tavLst>
                                    </p:anim>
                                    <p:animEffect transition="in" filter="wipe(down)">
                                      <p:cBhvr>
                                        <p:cTn id="10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175" grpId="0"/>
      <p:bldP spid="176" grpId="0"/>
      <p:bldP spid="177" grpId="0"/>
      <p:bldP spid="178" grpId="0"/>
      <p:bldP spid="179" grpId="0"/>
      <p:bldP spid="180" grpId="0"/>
      <p:bldP spid="181" grpId="0"/>
      <p:bldP spid="182" grpId="0"/>
      <p:bldP spid="52" grpId="0"/>
      <p:bldP spid="53" grpId="0"/>
      <p:bldP spid="5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Group 141"/>
          <p:cNvGrpSpPr/>
          <p:nvPr/>
        </p:nvGrpSpPr>
        <p:grpSpPr>
          <a:xfrm>
            <a:off x="8443218" y="3333666"/>
            <a:ext cx="1495699" cy="3514092"/>
            <a:chOff x="8211059" y="3333470"/>
            <a:chExt cx="1495699" cy="3514092"/>
          </a:xfrm>
        </p:grpSpPr>
        <p:sp>
          <p:nvSpPr>
            <p:cNvPr id="197" name="Oval 5"/>
            <p:cNvSpPr>
              <a:spLocks noChangeArrowheads="1"/>
            </p:cNvSpPr>
            <p:nvPr/>
          </p:nvSpPr>
          <p:spPr bwMode="auto">
            <a:xfrm>
              <a:off x="8311636" y="344547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9"/>
            <p:cNvSpPr>
              <a:spLocks noEditPoints="1"/>
            </p:cNvSpPr>
            <p:nvPr/>
          </p:nvSpPr>
          <p:spPr bwMode="auto">
            <a:xfrm>
              <a:off x="8211059" y="333347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6">
                <a:lumMod val="10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Rectangle 10"/>
            <p:cNvSpPr>
              <a:spLocks noChangeArrowheads="1"/>
            </p:cNvSpPr>
            <p:nvPr/>
          </p:nvSpPr>
          <p:spPr bwMode="auto">
            <a:xfrm>
              <a:off x="8780233" y="562921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0" name="Rectangle 11"/>
            <p:cNvSpPr>
              <a:spLocks noChangeArrowheads="1"/>
            </p:cNvSpPr>
            <p:nvPr/>
          </p:nvSpPr>
          <p:spPr bwMode="auto">
            <a:xfrm>
              <a:off x="8780233" y="562921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1" name="Rectangle 12"/>
            <p:cNvSpPr>
              <a:spLocks noChangeArrowheads="1"/>
            </p:cNvSpPr>
            <p:nvPr/>
          </p:nvSpPr>
          <p:spPr bwMode="auto">
            <a:xfrm>
              <a:off x="8470883" y="6174765"/>
              <a:ext cx="970718" cy="672797"/>
            </a:xfrm>
            <a:prstGeom prst="rect">
              <a:avLst/>
            </a:pr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Rectangle 13"/>
            <p:cNvSpPr>
              <a:spLocks noChangeArrowheads="1"/>
            </p:cNvSpPr>
            <p:nvPr/>
          </p:nvSpPr>
          <p:spPr bwMode="auto">
            <a:xfrm>
              <a:off x="8470883" y="617476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3" name="Freeform 14"/>
            <p:cNvSpPr>
              <a:spLocks/>
            </p:cNvSpPr>
            <p:nvPr/>
          </p:nvSpPr>
          <p:spPr bwMode="auto">
            <a:xfrm>
              <a:off x="8221727" y="510270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Rectangle 15"/>
            <p:cNvSpPr>
              <a:spLocks noChangeArrowheads="1"/>
            </p:cNvSpPr>
            <p:nvPr/>
          </p:nvSpPr>
          <p:spPr bwMode="auto">
            <a:xfrm>
              <a:off x="8762708" y="4954890"/>
              <a:ext cx="371067" cy="1053009"/>
            </a:xfrm>
            <a:prstGeom prst="rect">
              <a:avLst/>
            </a:prstGeom>
            <a:solidFill>
              <a:schemeClr val="accent4">
                <a:lumMod val="10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Rectangle 16"/>
            <p:cNvSpPr>
              <a:spLocks noChangeArrowheads="1"/>
            </p:cNvSpPr>
            <p:nvPr/>
          </p:nvSpPr>
          <p:spPr bwMode="auto">
            <a:xfrm>
              <a:off x="8762708" y="495489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Freeform 17"/>
            <p:cNvSpPr>
              <a:spLocks/>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Freeform 18"/>
            <p:cNvSpPr>
              <a:spLocks/>
            </p:cNvSpPr>
            <p:nvPr/>
          </p:nvSpPr>
          <p:spPr bwMode="auto">
            <a:xfrm>
              <a:off x="9344834" y="567035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8" name="Freeform 19"/>
            <p:cNvSpPr>
              <a:spLocks/>
            </p:cNvSpPr>
            <p:nvPr/>
          </p:nvSpPr>
          <p:spPr bwMode="auto">
            <a:xfrm>
              <a:off x="8839665" y="510270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9" name="Rectangle 20"/>
            <p:cNvSpPr>
              <a:spLocks noChangeArrowheads="1"/>
            </p:cNvSpPr>
            <p:nvPr/>
          </p:nvSpPr>
          <p:spPr bwMode="auto">
            <a:xfrm>
              <a:off x="9441601" y="662736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0" name="Rectangle 21"/>
            <p:cNvSpPr>
              <a:spLocks noChangeArrowheads="1"/>
            </p:cNvSpPr>
            <p:nvPr/>
          </p:nvSpPr>
          <p:spPr bwMode="auto">
            <a:xfrm>
              <a:off x="9441601" y="662736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1" name="Freeform 22"/>
            <p:cNvSpPr>
              <a:spLocks/>
            </p:cNvSpPr>
            <p:nvPr/>
          </p:nvSpPr>
          <p:spPr bwMode="auto">
            <a:xfrm>
              <a:off x="9441601" y="629058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2" name="Freeform 23"/>
            <p:cNvSpPr>
              <a:spLocks/>
            </p:cNvSpPr>
            <p:nvPr/>
          </p:nvSpPr>
          <p:spPr bwMode="auto">
            <a:xfrm>
              <a:off x="8955480" y="618924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3" name="Freeform 24"/>
            <p:cNvSpPr>
              <a:spLocks/>
            </p:cNvSpPr>
            <p:nvPr/>
          </p:nvSpPr>
          <p:spPr bwMode="auto">
            <a:xfrm>
              <a:off x="8955480" y="612676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4" name="Freeform 25"/>
            <p:cNvSpPr>
              <a:spLocks noEditPoints="1"/>
            </p:cNvSpPr>
            <p:nvPr/>
          </p:nvSpPr>
          <p:spPr bwMode="auto">
            <a:xfrm>
              <a:off x="8955480" y="531376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5" name="Freeform 26"/>
            <p:cNvSpPr>
              <a:spLocks noEditPoints="1"/>
            </p:cNvSpPr>
            <p:nvPr/>
          </p:nvSpPr>
          <p:spPr bwMode="auto">
            <a:xfrm>
              <a:off x="9465221" y="588522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6" name="Freeform 27"/>
            <p:cNvSpPr>
              <a:spLocks noEditPoints="1"/>
            </p:cNvSpPr>
            <p:nvPr/>
          </p:nvSpPr>
          <p:spPr bwMode="auto">
            <a:xfrm>
              <a:off x="9393599" y="583417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7" name="Freeform 28"/>
            <p:cNvSpPr>
              <a:spLocks/>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8" name="Freeform 29"/>
            <p:cNvSpPr>
              <a:spLocks/>
            </p:cNvSpPr>
            <p:nvPr/>
          </p:nvSpPr>
          <p:spPr bwMode="auto">
            <a:xfrm>
              <a:off x="8854142" y="516061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9" name="Freeform 30"/>
            <p:cNvSpPr>
              <a:spLocks/>
            </p:cNvSpPr>
            <p:nvPr/>
          </p:nvSpPr>
          <p:spPr bwMode="auto">
            <a:xfrm>
              <a:off x="8872428" y="576255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0" name="Freeform 31"/>
            <p:cNvSpPr>
              <a:spLocks/>
            </p:cNvSpPr>
            <p:nvPr/>
          </p:nvSpPr>
          <p:spPr bwMode="auto">
            <a:xfrm>
              <a:off x="8854142" y="546158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Freeform 32"/>
            <p:cNvSpPr>
              <a:spLocks/>
            </p:cNvSpPr>
            <p:nvPr/>
          </p:nvSpPr>
          <p:spPr bwMode="auto">
            <a:xfrm>
              <a:off x="8872428" y="487564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Freeform 33"/>
            <p:cNvSpPr>
              <a:spLocks/>
            </p:cNvSpPr>
            <p:nvPr/>
          </p:nvSpPr>
          <p:spPr bwMode="auto">
            <a:xfrm>
              <a:off x="8872428" y="518042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3" name="Freeform 34"/>
            <p:cNvSpPr>
              <a:spLocks/>
            </p:cNvSpPr>
            <p:nvPr/>
          </p:nvSpPr>
          <p:spPr bwMode="auto">
            <a:xfrm>
              <a:off x="9004245" y="517890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4" name="Freeform 35"/>
            <p:cNvSpPr>
              <a:spLocks/>
            </p:cNvSpPr>
            <p:nvPr/>
          </p:nvSpPr>
          <p:spPr bwMode="auto">
            <a:xfrm>
              <a:off x="8890714" y="578236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5" name="Freeform 36"/>
            <p:cNvSpPr>
              <a:spLocks/>
            </p:cNvSpPr>
            <p:nvPr/>
          </p:nvSpPr>
          <p:spPr bwMode="auto">
            <a:xfrm>
              <a:off x="8872428" y="548291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6" name="Freeform 37"/>
            <p:cNvSpPr>
              <a:spLocks/>
            </p:cNvSpPr>
            <p:nvPr/>
          </p:nvSpPr>
          <p:spPr bwMode="auto">
            <a:xfrm>
              <a:off x="9000435" y="548139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Freeform 38"/>
            <p:cNvSpPr>
              <a:spLocks/>
            </p:cNvSpPr>
            <p:nvPr/>
          </p:nvSpPr>
          <p:spPr bwMode="auto">
            <a:xfrm>
              <a:off x="9011102" y="578083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Rectangle 39"/>
            <p:cNvSpPr>
              <a:spLocks noChangeArrowheads="1"/>
            </p:cNvSpPr>
            <p:nvPr/>
          </p:nvSpPr>
          <p:spPr bwMode="auto">
            <a:xfrm>
              <a:off x="8394689" y="6512306"/>
              <a:ext cx="1108631" cy="335256"/>
            </a:xfrm>
            <a:prstGeom prst="rect">
              <a:avLst/>
            </a:prstGeom>
            <a:solidFill>
              <a:schemeClr val="accent6">
                <a:lumMod val="10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Freeform 40"/>
            <p:cNvSpPr>
              <a:spLocks/>
            </p:cNvSpPr>
            <p:nvPr/>
          </p:nvSpPr>
          <p:spPr bwMode="auto">
            <a:xfrm>
              <a:off x="8886905" y="566883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Freeform 41"/>
            <p:cNvSpPr>
              <a:spLocks/>
            </p:cNvSpPr>
            <p:nvPr/>
          </p:nvSpPr>
          <p:spPr bwMode="auto">
            <a:xfrm>
              <a:off x="8917383" y="597513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Freeform 42"/>
            <p:cNvSpPr>
              <a:spLocks/>
            </p:cNvSpPr>
            <p:nvPr/>
          </p:nvSpPr>
          <p:spPr bwMode="auto">
            <a:xfrm>
              <a:off x="8905191" y="506689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Freeform 43"/>
            <p:cNvSpPr>
              <a:spLocks/>
            </p:cNvSpPr>
            <p:nvPr/>
          </p:nvSpPr>
          <p:spPr bwMode="auto">
            <a:xfrm>
              <a:off x="8221727" y="510270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3" name="Freeform 44"/>
            <p:cNvSpPr>
              <a:spLocks/>
            </p:cNvSpPr>
            <p:nvPr/>
          </p:nvSpPr>
          <p:spPr bwMode="auto">
            <a:xfrm>
              <a:off x="8704800" y="508670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4" name="Freeform 45"/>
            <p:cNvSpPr>
              <a:spLocks/>
            </p:cNvSpPr>
            <p:nvPr/>
          </p:nvSpPr>
          <p:spPr bwMode="auto">
            <a:xfrm>
              <a:off x="8967671" y="540748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35" name="Group 180"/>
          <p:cNvGrpSpPr/>
          <p:nvPr/>
        </p:nvGrpSpPr>
        <p:grpSpPr>
          <a:xfrm>
            <a:off x="6763891" y="1844825"/>
            <a:ext cx="4807875" cy="2905297"/>
            <a:chOff x="6531732" y="1844629"/>
            <a:chExt cx="4807875" cy="2905297"/>
          </a:xfrm>
        </p:grpSpPr>
        <p:sp>
          <p:nvSpPr>
            <p:cNvPr id="236" name="Freeform 6"/>
            <p:cNvSpPr>
              <a:spLocks/>
            </p:cNvSpPr>
            <p:nvPr/>
          </p:nvSpPr>
          <p:spPr bwMode="auto">
            <a:xfrm>
              <a:off x="7025473" y="224693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7" name="Freeform 7"/>
            <p:cNvSpPr>
              <a:spLocks/>
            </p:cNvSpPr>
            <p:nvPr/>
          </p:nvSpPr>
          <p:spPr bwMode="auto">
            <a:xfrm>
              <a:off x="7218245" y="239246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8" name="Freeform 8"/>
            <p:cNvSpPr>
              <a:spLocks noEditPoints="1"/>
            </p:cNvSpPr>
            <p:nvPr/>
          </p:nvSpPr>
          <p:spPr bwMode="auto">
            <a:xfrm>
              <a:off x="6859368" y="211740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9" name="Oval 46"/>
            <p:cNvSpPr>
              <a:spLocks noChangeArrowheads="1"/>
            </p:cNvSpPr>
            <p:nvPr/>
          </p:nvSpPr>
          <p:spPr bwMode="auto">
            <a:xfrm>
              <a:off x="8412975" y="1862916"/>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Freeform 47"/>
            <p:cNvSpPr>
              <a:spLocks noEditPoints="1"/>
            </p:cNvSpPr>
            <p:nvPr/>
          </p:nvSpPr>
          <p:spPr bwMode="auto">
            <a:xfrm>
              <a:off x="8394689" y="184462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Freeform 48"/>
            <p:cNvSpPr>
              <a:spLocks/>
            </p:cNvSpPr>
            <p:nvPr/>
          </p:nvSpPr>
          <p:spPr bwMode="auto">
            <a:xfrm>
              <a:off x="967094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Freeform 49"/>
            <p:cNvSpPr>
              <a:spLocks noEditPoints="1"/>
            </p:cNvSpPr>
            <p:nvPr/>
          </p:nvSpPr>
          <p:spPr bwMode="auto">
            <a:xfrm>
              <a:off x="9651136"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3" name="Oval 50"/>
            <p:cNvSpPr>
              <a:spLocks noChangeArrowheads="1"/>
            </p:cNvSpPr>
            <p:nvPr/>
          </p:nvSpPr>
          <p:spPr bwMode="auto">
            <a:xfrm>
              <a:off x="10275931" y="3686251"/>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4" name="Freeform 51"/>
            <p:cNvSpPr>
              <a:spLocks noEditPoints="1"/>
            </p:cNvSpPr>
            <p:nvPr/>
          </p:nvSpPr>
          <p:spPr bwMode="auto">
            <a:xfrm>
              <a:off x="10258407"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5" name="Freeform 52"/>
            <p:cNvSpPr>
              <a:spLocks/>
            </p:cNvSpPr>
            <p:nvPr/>
          </p:nvSpPr>
          <p:spPr bwMode="auto">
            <a:xfrm>
              <a:off x="705442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6" name="Freeform 53"/>
            <p:cNvSpPr>
              <a:spLocks noEditPoints="1"/>
            </p:cNvSpPr>
            <p:nvPr/>
          </p:nvSpPr>
          <p:spPr bwMode="auto">
            <a:xfrm>
              <a:off x="7034615"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7" name="Oval 54"/>
            <p:cNvSpPr>
              <a:spLocks noChangeArrowheads="1"/>
            </p:cNvSpPr>
            <p:nvPr/>
          </p:nvSpPr>
          <p:spPr bwMode="auto">
            <a:xfrm>
              <a:off x="6549257" y="3686251"/>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8" name="Freeform 55"/>
            <p:cNvSpPr>
              <a:spLocks noEditPoints="1"/>
            </p:cNvSpPr>
            <p:nvPr/>
          </p:nvSpPr>
          <p:spPr bwMode="auto">
            <a:xfrm>
              <a:off x="6531732"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9" name="Freeform 56"/>
            <p:cNvSpPr>
              <a:spLocks noEditPoints="1"/>
            </p:cNvSpPr>
            <p:nvPr/>
          </p:nvSpPr>
          <p:spPr bwMode="auto">
            <a:xfrm>
              <a:off x="10416891" y="334794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0" name="Freeform 57"/>
            <p:cNvSpPr>
              <a:spLocks/>
            </p:cNvSpPr>
            <p:nvPr/>
          </p:nvSpPr>
          <p:spPr bwMode="auto">
            <a:xfrm>
              <a:off x="10389461" y="358719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1" name="Freeform 58"/>
            <p:cNvSpPr>
              <a:spLocks/>
            </p:cNvSpPr>
            <p:nvPr/>
          </p:nvSpPr>
          <p:spPr bwMode="auto">
            <a:xfrm>
              <a:off x="10995207" y="332585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2" name="Freeform 59"/>
            <p:cNvSpPr>
              <a:spLocks noEditPoints="1"/>
            </p:cNvSpPr>
            <p:nvPr/>
          </p:nvSpPr>
          <p:spPr bwMode="auto">
            <a:xfrm>
              <a:off x="9560465" y="211512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3" name="Freeform 60"/>
            <p:cNvSpPr>
              <a:spLocks/>
            </p:cNvSpPr>
            <p:nvPr/>
          </p:nvSpPr>
          <p:spPr bwMode="auto">
            <a:xfrm>
              <a:off x="9535320" y="268505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4" name="Freeform 61"/>
            <p:cNvSpPr>
              <a:spLocks/>
            </p:cNvSpPr>
            <p:nvPr/>
          </p:nvSpPr>
          <p:spPr bwMode="auto">
            <a:xfrm>
              <a:off x="9795144" y="207016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5" name="Freeform 62"/>
            <p:cNvSpPr>
              <a:spLocks noEditPoints="1"/>
            </p:cNvSpPr>
            <p:nvPr/>
          </p:nvSpPr>
          <p:spPr bwMode="auto">
            <a:xfrm>
              <a:off x="6864702" y="334794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6" name="Freeform 63"/>
            <p:cNvSpPr>
              <a:spLocks/>
            </p:cNvSpPr>
            <p:nvPr/>
          </p:nvSpPr>
          <p:spPr bwMode="auto">
            <a:xfrm>
              <a:off x="7436161" y="358719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7" name="Freeform 64"/>
            <p:cNvSpPr>
              <a:spLocks/>
            </p:cNvSpPr>
            <p:nvPr/>
          </p:nvSpPr>
          <p:spPr bwMode="auto">
            <a:xfrm>
              <a:off x="6821271" y="332585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8" name="Freeform 65"/>
            <p:cNvSpPr>
              <a:spLocks noEditPoints="1"/>
            </p:cNvSpPr>
            <p:nvPr/>
          </p:nvSpPr>
          <p:spPr bwMode="auto">
            <a:xfrm>
              <a:off x="8048766" y="211512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9" name="Freeform 66"/>
            <p:cNvSpPr>
              <a:spLocks/>
            </p:cNvSpPr>
            <p:nvPr/>
          </p:nvSpPr>
          <p:spPr bwMode="auto">
            <a:xfrm>
              <a:off x="8290302" y="268505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0" name="Freeform 67"/>
            <p:cNvSpPr>
              <a:spLocks/>
            </p:cNvSpPr>
            <p:nvPr/>
          </p:nvSpPr>
          <p:spPr bwMode="auto">
            <a:xfrm>
              <a:off x="8027431" y="207168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61" name="Freeform 290"/>
          <p:cNvSpPr>
            <a:spLocks noChangeAspect="1" noChangeArrowheads="1"/>
          </p:cNvSpPr>
          <p:nvPr/>
        </p:nvSpPr>
        <p:spPr bwMode="auto">
          <a:xfrm>
            <a:off x="7052216" y="4011986"/>
            <a:ext cx="600971" cy="465474"/>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a:ex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2" name="AutoShape 123"/>
          <p:cNvSpPr>
            <a:spLocks noChangeAspect="1"/>
          </p:cNvSpPr>
          <p:nvPr/>
        </p:nvSpPr>
        <p:spPr bwMode="auto">
          <a:xfrm>
            <a:off x="8956636" y="2147097"/>
            <a:ext cx="473018" cy="520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50789" tIns="50789" rIns="50789" bIns="50789" anchor="ctr"/>
          <a:lstStyle/>
          <a:p>
            <a:pPr marL="0" marR="0" lvl="0" indent="0" algn="l" defTabSz="457098" rtl="0" eaLnBrk="1" fontAlgn="auto" latinLnBrk="0" hangingPunct="1">
              <a:lnSpc>
                <a:spcPct val="100000"/>
              </a:lnSpc>
              <a:spcBef>
                <a:spcPts val="0"/>
              </a:spcBef>
              <a:spcAft>
                <a:spcPts val="0"/>
              </a:spcAft>
              <a:buClrTx/>
              <a:buSzTx/>
              <a:buFontTx/>
              <a:buNone/>
              <a:tabLst/>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63" name="Group 4681"/>
          <p:cNvGrpSpPr>
            <a:grpSpLocks noChangeAspect="1"/>
          </p:cNvGrpSpPr>
          <p:nvPr/>
        </p:nvGrpSpPr>
        <p:grpSpPr bwMode="auto">
          <a:xfrm>
            <a:off x="7636259" y="2599395"/>
            <a:ext cx="467611" cy="612891"/>
            <a:chOff x="4576763" y="2300287"/>
            <a:chExt cx="276225" cy="361950"/>
          </a:xfrm>
          <a:solidFill>
            <a:schemeClr val="bg1"/>
          </a:solidFill>
        </p:grpSpPr>
        <p:sp>
          <p:nvSpPr>
            <p:cNvPr id="264"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5"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8"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9"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0"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1"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2"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3"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74" name="Freeform 526"/>
          <p:cNvSpPr>
            <a:spLocks noChangeAspect="1" noChangeArrowheads="1"/>
          </p:cNvSpPr>
          <p:nvPr/>
        </p:nvSpPr>
        <p:spPr bwMode="auto">
          <a:xfrm>
            <a:off x="10274814" y="2592536"/>
            <a:ext cx="492175" cy="63803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a:ex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5" name="Freeform 328"/>
          <p:cNvSpPr>
            <a:spLocks noChangeAspect="1" noChangeArrowheads="1"/>
          </p:cNvSpPr>
          <p:nvPr/>
        </p:nvSpPr>
        <p:spPr bwMode="auto">
          <a:xfrm>
            <a:off x="10693355" y="4048096"/>
            <a:ext cx="674688" cy="376402"/>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0" name="文本框 309"/>
          <p:cNvSpPr txBox="1"/>
          <p:nvPr/>
        </p:nvSpPr>
        <p:spPr>
          <a:xfrm>
            <a:off x="1108734" y="2094238"/>
            <a:ext cx="3055020" cy="369332"/>
          </a:xfrm>
          <a:prstGeom prst="rect">
            <a:avLst/>
          </a:prstGeom>
          <a:noFill/>
        </p:spPr>
        <p:txBody>
          <a:bodyPr wrap="square" rtlCol="0">
            <a:spAutoFit/>
          </a:bodyPr>
          <a:lstStyle/>
          <a:p>
            <a:r>
              <a:rPr lang="zh-CN" altLang="en-US"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1" name="矩形 310"/>
          <p:cNvSpPr/>
          <p:nvPr/>
        </p:nvSpPr>
        <p:spPr>
          <a:xfrm>
            <a:off x="1108734" y="2408801"/>
            <a:ext cx="3978945" cy="978729"/>
          </a:xfrm>
          <a:prstGeom prst="rect">
            <a:avLst/>
          </a:prstGeom>
        </p:spPr>
        <p:txBody>
          <a:bodyPr wrap="square">
            <a:spAutoFit/>
          </a:bodyPr>
          <a:lstStyle/>
          <a:p>
            <a:pPr algn="just">
              <a:lnSpc>
                <a:spcPct val="120000"/>
              </a:lnSpc>
            </a:pP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r>
              <a:rPr lang="en-US" altLang="zh-CN" sz="1200" dirty="0" err="1"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ponsibility</a:t>
            </a:r>
            <a:r>
              <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are loved by people.</a:t>
            </a:r>
          </a:p>
        </p:txBody>
      </p:sp>
      <p:sp>
        <p:nvSpPr>
          <p:cNvPr id="312" name="文本框 311"/>
          <p:cNvSpPr txBox="1"/>
          <p:nvPr/>
        </p:nvSpPr>
        <p:spPr>
          <a:xfrm>
            <a:off x="1094156" y="3745753"/>
            <a:ext cx="3055020" cy="369332"/>
          </a:xfrm>
          <a:prstGeom prst="rect">
            <a:avLst/>
          </a:prstGeom>
          <a:noFill/>
        </p:spPr>
        <p:txBody>
          <a:bodyPr wrap="square" rtlCol="0">
            <a:spAutoFit/>
          </a:bodyPr>
          <a:lstStyle/>
          <a:p>
            <a:r>
              <a:rPr lang="zh-CN" altLang="en-US"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3" name="矩形 312"/>
          <p:cNvSpPr/>
          <p:nvPr/>
        </p:nvSpPr>
        <p:spPr>
          <a:xfrm>
            <a:off x="1094156" y="4060316"/>
            <a:ext cx="3978945" cy="978729"/>
          </a:xfrm>
          <a:prstGeom prst="rect">
            <a:avLst/>
          </a:prstGeom>
        </p:spPr>
        <p:txBody>
          <a:bodyPr wrap="square">
            <a:spAutoFit/>
          </a:bodyPr>
          <a:lstStyle/>
          <a:p>
            <a:pPr algn="just">
              <a:lnSpc>
                <a:spcPct val="120000"/>
              </a:lnSpc>
            </a:pP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r>
              <a:rPr lang="en-US" altLang="zh-CN" sz="1200" dirty="0" err="1"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ponsibility</a:t>
            </a:r>
            <a:r>
              <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are loved by people.</a:t>
            </a:r>
          </a:p>
        </p:txBody>
      </p:sp>
      <p:sp>
        <p:nvSpPr>
          <p:cNvPr id="88" name="文本框 8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潜力</a:t>
            </a:r>
          </a:p>
        </p:txBody>
      </p:sp>
      <p:sp>
        <p:nvSpPr>
          <p:cNvPr id="89" name="文本框 8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0" name="直接连接符 8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46761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8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1000" fill="hold"/>
                                        <p:tgtEl>
                                          <p:spTgt spid="90"/>
                                        </p:tgtEl>
                                        <p:attrNameLst>
                                          <p:attrName>ppt_w</p:attrName>
                                        </p:attrNameLst>
                                      </p:cBhvr>
                                      <p:tavLst>
                                        <p:tav tm="0">
                                          <p:val>
                                            <p:fltVal val="0"/>
                                          </p:val>
                                        </p:tav>
                                        <p:tav tm="100000">
                                          <p:val>
                                            <p:strVal val="#ppt_w"/>
                                          </p:val>
                                        </p:tav>
                                      </p:tavLst>
                                    </p:anim>
                                    <p:anim calcmode="lin" valueType="num">
                                      <p:cBhvr>
                                        <p:cTn id="13" dur="1000" fill="hold"/>
                                        <p:tgtEl>
                                          <p:spTgt spid="90"/>
                                        </p:tgtEl>
                                        <p:attrNameLst>
                                          <p:attrName>ppt_h</p:attrName>
                                        </p:attrNameLst>
                                      </p:cBhvr>
                                      <p:tavLst>
                                        <p:tav tm="0">
                                          <p:val>
                                            <p:fltVal val="0"/>
                                          </p:val>
                                        </p:tav>
                                        <p:tav tm="100000">
                                          <p:val>
                                            <p:strVal val="#ppt_h"/>
                                          </p:val>
                                        </p:tav>
                                      </p:tavLst>
                                    </p:anim>
                                    <p:anim calcmode="lin" valueType="num">
                                      <p:cBhvr>
                                        <p:cTn id="14" dur="1000" fill="hold"/>
                                        <p:tgtEl>
                                          <p:spTgt spid="90"/>
                                        </p:tgtEl>
                                        <p:attrNameLst>
                                          <p:attrName>style.rotation</p:attrName>
                                        </p:attrNameLst>
                                      </p:cBhvr>
                                      <p:tavLst>
                                        <p:tav tm="0">
                                          <p:val>
                                            <p:fltVal val="90"/>
                                          </p:val>
                                        </p:tav>
                                        <p:tav tm="100000">
                                          <p:val>
                                            <p:fltVal val="0"/>
                                          </p:val>
                                        </p:tav>
                                      </p:tavLst>
                                    </p:anim>
                                    <p:animEffect transition="in" filter="fade">
                                      <p:cBhvr>
                                        <p:cTn id="15" dur="1000"/>
                                        <p:tgtEl>
                                          <p:spTgt spid="9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fade">
                                      <p:cBhvr>
                                        <p:cTn id="18" dur="1000"/>
                                        <p:tgtEl>
                                          <p:spTgt spid="88"/>
                                        </p:tgtEl>
                                      </p:cBhvr>
                                    </p:animEffect>
                                    <p:anim calcmode="lin" valueType="num">
                                      <p:cBhvr>
                                        <p:cTn id="19" dur="1000" fill="hold"/>
                                        <p:tgtEl>
                                          <p:spTgt spid="88"/>
                                        </p:tgtEl>
                                        <p:attrNameLst>
                                          <p:attrName>ppt_x</p:attrName>
                                        </p:attrNameLst>
                                      </p:cBhvr>
                                      <p:tavLst>
                                        <p:tav tm="0">
                                          <p:val>
                                            <p:strVal val="#ppt_x"/>
                                          </p:val>
                                        </p:tav>
                                        <p:tav tm="100000">
                                          <p:val>
                                            <p:strVal val="#ppt_x"/>
                                          </p:val>
                                        </p:tav>
                                      </p:tavLst>
                                    </p:anim>
                                    <p:anim calcmode="lin" valueType="num">
                                      <p:cBhvr>
                                        <p:cTn id="20" dur="1000" fill="hold"/>
                                        <p:tgtEl>
                                          <p:spTgt spid="8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 calcmode="lin" valueType="num">
                                      <p:cBhvr additive="base">
                                        <p:cTn id="24" dur="500" fill="hold"/>
                                        <p:tgtEl>
                                          <p:spTgt spid="196"/>
                                        </p:tgtEl>
                                        <p:attrNameLst>
                                          <p:attrName>ppt_x</p:attrName>
                                        </p:attrNameLst>
                                      </p:cBhvr>
                                      <p:tavLst>
                                        <p:tav tm="0">
                                          <p:val>
                                            <p:strVal val="#ppt_x"/>
                                          </p:val>
                                        </p:tav>
                                        <p:tav tm="100000">
                                          <p:val>
                                            <p:strVal val="#ppt_x"/>
                                          </p:val>
                                        </p:tav>
                                      </p:tavLst>
                                    </p:anim>
                                    <p:anim calcmode="lin" valueType="num">
                                      <p:cBhvr additive="base">
                                        <p:cTn id="25" dur="500" fill="hold"/>
                                        <p:tgtEl>
                                          <p:spTgt spid="196"/>
                                        </p:tgtEl>
                                        <p:attrNameLst>
                                          <p:attrName>ppt_y</p:attrName>
                                        </p:attrNameLst>
                                      </p:cBhvr>
                                      <p:tavLst>
                                        <p:tav tm="0">
                                          <p:val>
                                            <p:strVal val="1+#ppt_h/2"/>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750"/>
                                        <p:tgtEl>
                                          <p:spTgt spid="235"/>
                                        </p:tgtEl>
                                      </p:cBhvr>
                                    </p:animEffect>
                                    <p:anim calcmode="lin" valueType="num">
                                      <p:cBhvr>
                                        <p:cTn id="29" dur="750" fill="hold"/>
                                        <p:tgtEl>
                                          <p:spTgt spid="235"/>
                                        </p:tgtEl>
                                        <p:attrNameLst>
                                          <p:attrName>ppt_x</p:attrName>
                                        </p:attrNameLst>
                                      </p:cBhvr>
                                      <p:tavLst>
                                        <p:tav tm="0">
                                          <p:val>
                                            <p:strVal val="#ppt_x"/>
                                          </p:val>
                                        </p:tav>
                                        <p:tav tm="100000">
                                          <p:val>
                                            <p:strVal val="#ppt_x"/>
                                          </p:val>
                                        </p:tav>
                                      </p:tavLst>
                                    </p:anim>
                                    <p:anim calcmode="lin" valueType="num">
                                      <p:cBhvr>
                                        <p:cTn id="30" dur="750" fill="hold"/>
                                        <p:tgtEl>
                                          <p:spTgt spid="235"/>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53" presetClass="entr" presetSubtype="16" fill="hold" grpId="0" nodeType="afterEffect">
                                  <p:stCondLst>
                                    <p:cond delay="0"/>
                                  </p:stCondLst>
                                  <p:childTnLst>
                                    <p:set>
                                      <p:cBhvr>
                                        <p:cTn id="33" dur="1" fill="hold">
                                          <p:stCondLst>
                                            <p:cond delay="0"/>
                                          </p:stCondLst>
                                        </p:cTn>
                                        <p:tgtEl>
                                          <p:spTgt spid="261"/>
                                        </p:tgtEl>
                                        <p:attrNameLst>
                                          <p:attrName>style.visibility</p:attrName>
                                        </p:attrNameLst>
                                      </p:cBhvr>
                                      <p:to>
                                        <p:strVal val="visible"/>
                                      </p:to>
                                    </p:set>
                                    <p:anim calcmode="lin" valueType="num">
                                      <p:cBhvr>
                                        <p:cTn id="34" dur="500" fill="hold"/>
                                        <p:tgtEl>
                                          <p:spTgt spid="261"/>
                                        </p:tgtEl>
                                        <p:attrNameLst>
                                          <p:attrName>ppt_w</p:attrName>
                                        </p:attrNameLst>
                                      </p:cBhvr>
                                      <p:tavLst>
                                        <p:tav tm="0">
                                          <p:val>
                                            <p:fltVal val="0"/>
                                          </p:val>
                                        </p:tav>
                                        <p:tav tm="100000">
                                          <p:val>
                                            <p:strVal val="#ppt_w"/>
                                          </p:val>
                                        </p:tav>
                                      </p:tavLst>
                                    </p:anim>
                                    <p:anim calcmode="lin" valueType="num">
                                      <p:cBhvr>
                                        <p:cTn id="35" dur="500" fill="hold"/>
                                        <p:tgtEl>
                                          <p:spTgt spid="261"/>
                                        </p:tgtEl>
                                        <p:attrNameLst>
                                          <p:attrName>ppt_h</p:attrName>
                                        </p:attrNameLst>
                                      </p:cBhvr>
                                      <p:tavLst>
                                        <p:tav tm="0">
                                          <p:val>
                                            <p:fltVal val="0"/>
                                          </p:val>
                                        </p:tav>
                                        <p:tav tm="100000">
                                          <p:val>
                                            <p:strVal val="#ppt_h"/>
                                          </p:val>
                                        </p:tav>
                                      </p:tavLst>
                                    </p:anim>
                                    <p:animEffect transition="in" filter="fade">
                                      <p:cBhvr>
                                        <p:cTn id="36" dur="500"/>
                                        <p:tgtEl>
                                          <p:spTgt spid="261"/>
                                        </p:tgtEl>
                                      </p:cBhvr>
                                    </p:animEffect>
                                  </p:childTnLst>
                                </p:cTn>
                              </p:par>
                              <p:par>
                                <p:cTn id="37" presetID="53" presetClass="entr" presetSubtype="16" fill="hold" nodeType="withEffect">
                                  <p:stCondLst>
                                    <p:cond delay="0"/>
                                  </p:stCondLst>
                                  <p:childTnLst>
                                    <p:set>
                                      <p:cBhvr>
                                        <p:cTn id="38" dur="1" fill="hold">
                                          <p:stCondLst>
                                            <p:cond delay="0"/>
                                          </p:stCondLst>
                                        </p:cTn>
                                        <p:tgtEl>
                                          <p:spTgt spid="263"/>
                                        </p:tgtEl>
                                        <p:attrNameLst>
                                          <p:attrName>style.visibility</p:attrName>
                                        </p:attrNameLst>
                                      </p:cBhvr>
                                      <p:to>
                                        <p:strVal val="visible"/>
                                      </p:to>
                                    </p:set>
                                    <p:anim calcmode="lin" valueType="num">
                                      <p:cBhvr>
                                        <p:cTn id="39" dur="500" fill="hold"/>
                                        <p:tgtEl>
                                          <p:spTgt spid="263"/>
                                        </p:tgtEl>
                                        <p:attrNameLst>
                                          <p:attrName>ppt_w</p:attrName>
                                        </p:attrNameLst>
                                      </p:cBhvr>
                                      <p:tavLst>
                                        <p:tav tm="0">
                                          <p:val>
                                            <p:fltVal val="0"/>
                                          </p:val>
                                        </p:tav>
                                        <p:tav tm="100000">
                                          <p:val>
                                            <p:strVal val="#ppt_w"/>
                                          </p:val>
                                        </p:tav>
                                      </p:tavLst>
                                    </p:anim>
                                    <p:anim calcmode="lin" valueType="num">
                                      <p:cBhvr>
                                        <p:cTn id="40" dur="500" fill="hold"/>
                                        <p:tgtEl>
                                          <p:spTgt spid="263"/>
                                        </p:tgtEl>
                                        <p:attrNameLst>
                                          <p:attrName>ppt_h</p:attrName>
                                        </p:attrNameLst>
                                      </p:cBhvr>
                                      <p:tavLst>
                                        <p:tav tm="0">
                                          <p:val>
                                            <p:fltVal val="0"/>
                                          </p:val>
                                        </p:tav>
                                        <p:tav tm="100000">
                                          <p:val>
                                            <p:strVal val="#ppt_h"/>
                                          </p:val>
                                        </p:tav>
                                      </p:tavLst>
                                    </p:anim>
                                    <p:animEffect transition="in" filter="fade">
                                      <p:cBhvr>
                                        <p:cTn id="41" dur="500"/>
                                        <p:tgtEl>
                                          <p:spTgt spid="26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2"/>
                                        </p:tgtEl>
                                        <p:attrNameLst>
                                          <p:attrName>style.visibility</p:attrName>
                                        </p:attrNameLst>
                                      </p:cBhvr>
                                      <p:to>
                                        <p:strVal val="visible"/>
                                      </p:to>
                                    </p:set>
                                    <p:anim calcmode="lin" valueType="num">
                                      <p:cBhvr>
                                        <p:cTn id="44" dur="500" fill="hold"/>
                                        <p:tgtEl>
                                          <p:spTgt spid="262"/>
                                        </p:tgtEl>
                                        <p:attrNameLst>
                                          <p:attrName>ppt_w</p:attrName>
                                        </p:attrNameLst>
                                      </p:cBhvr>
                                      <p:tavLst>
                                        <p:tav tm="0">
                                          <p:val>
                                            <p:fltVal val="0"/>
                                          </p:val>
                                        </p:tav>
                                        <p:tav tm="100000">
                                          <p:val>
                                            <p:strVal val="#ppt_w"/>
                                          </p:val>
                                        </p:tav>
                                      </p:tavLst>
                                    </p:anim>
                                    <p:anim calcmode="lin" valueType="num">
                                      <p:cBhvr>
                                        <p:cTn id="45" dur="500" fill="hold"/>
                                        <p:tgtEl>
                                          <p:spTgt spid="262"/>
                                        </p:tgtEl>
                                        <p:attrNameLst>
                                          <p:attrName>ppt_h</p:attrName>
                                        </p:attrNameLst>
                                      </p:cBhvr>
                                      <p:tavLst>
                                        <p:tav tm="0">
                                          <p:val>
                                            <p:fltVal val="0"/>
                                          </p:val>
                                        </p:tav>
                                        <p:tav tm="100000">
                                          <p:val>
                                            <p:strVal val="#ppt_h"/>
                                          </p:val>
                                        </p:tav>
                                      </p:tavLst>
                                    </p:anim>
                                    <p:animEffect transition="in" filter="fade">
                                      <p:cBhvr>
                                        <p:cTn id="46" dur="500"/>
                                        <p:tgtEl>
                                          <p:spTgt spid="26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74"/>
                                        </p:tgtEl>
                                        <p:attrNameLst>
                                          <p:attrName>style.visibility</p:attrName>
                                        </p:attrNameLst>
                                      </p:cBhvr>
                                      <p:to>
                                        <p:strVal val="visible"/>
                                      </p:to>
                                    </p:set>
                                    <p:anim calcmode="lin" valueType="num">
                                      <p:cBhvr>
                                        <p:cTn id="49" dur="500" fill="hold"/>
                                        <p:tgtEl>
                                          <p:spTgt spid="274"/>
                                        </p:tgtEl>
                                        <p:attrNameLst>
                                          <p:attrName>ppt_w</p:attrName>
                                        </p:attrNameLst>
                                      </p:cBhvr>
                                      <p:tavLst>
                                        <p:tav tm="0">
                                          <p:val>
                                            <p:fltVal val="0"/>
                                          </p:val>
                                        </p:tav>
                                        <p:tav tm="100000">
                                          <p:val>
                                            <p:strVal val="#ppt_w"/>
                                          </p:val>
                                        </p:tav>
                                      </p:tavLst>
                                    </p:anim>
                                    <p:anim calcmode="lin" valueType="num">
                                      <p:cBhvr>
                                        <p:cTn id="50" dur="500" fill="hold"/>
                                        <p:tgtEl>
                                          <p:spTgt spid="274"/>
                                        </p:tgtEl>
                                        <p:attrNameLst>
                                          <p:attrName>ppt_h</p:attrName>
                                        </p:attrNameLst>
                                      </p:cBhvr>
                                      <p:tavLst>
                                        <p:tav tm="0">
                                          <p:val>
                                            <p:fltVal val="0"/>
                                          </p:val>
                                        </p:tav>
                                        <p:tav tm="100000">
                                          <p:val>
                                            <p:strVal val="#ppt_h"/>
                                          </p:val>
                                        </p:tav>
                                      </p:tavLst>
                                    </p:anim>
                                    <p:animEffect transition="in" filter="fade">
                                      <p:cBhvr>
                                        <p:cTn id="51" dur="500"/>
                                        <p:tgtEl>
                                          <p:spTgt spid="27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75"/>
                                        </p:tgtEl>
                                        <p:attrNameLst>
                                          <p:attrName>style.visibility</p:attrName>
                                        </p:attrNameLst>
                                      </p:cBhvr>
                                      <p:to>
                                        <p:strVal val="visible"/>
                                      </p:to>
                                    </p:set>
                                    <p:anim calcmode="lin" valueType="num">
                                      <p:cBhvr>
                                        <p:cTn id="54" dur="500" fill="hold"/>
                                        <p:tgtEl>
                                          <p:spTgt spid="275"/>
                                        </p:tgtEl>
                                        <p:attrNameLst>
                                          <p:attrName>ppt_w</p:attrName>
                                        </p:attrNameLst>
                                      </p:cBhvr>
                                      <p:tavLst>
                                        <p:tav tm="0">
                                          <p:val>
                                            <p:fltVal val="0"/>
                                          </p:val>
                                        </p:tav>
                                        <p:tav tm="100000">
                                          <p:val>
                                            <p:strVal val="#ppt_w"/>
                                          </p:val>
                                        </p:tav>
                                      </p:tavLst>
                                    </p:anim>
                                    <p:anim calcmode="lin" valueType="num">
                                      <p:cBhvr>
                                        <p:cTn id="55" dur="500" fill="hold"/>
                                        <p:tgtEl>
                                          <p:spTgt spid="275"/>
                                        </p:tgtEl>
                                        <p:attrNameLst>
                                          <p:attrName>ppt_h</p:attrName>
                                        </p:attrNameLst>
                                      </p:cBhvr>
                                      <p:tavLst>
                                        <p:tav tm="0">
                                          <p:val>
                                            <p:fltVal val="0"/>
                                          </p:val>
                                        </p:tav>
                                        <p:tav tm="100000">
                                          <p:val>
                                            <p:strVal val="#ppt_h"/>
                                          </p:val>
                                        </p:tav>
                                      </p:tavLst>
                                    </p:anim>
                                    <p:animEffect transition="in" filter="fade">
                                      <p:cBhvr>
                                        <p:cTn id="56" dur="500"/>
                                        <p:tgtEl>
                                          <p:spTgt spid="275"/>
                                        </p:tgtEl>
                                      </p:cBhvr>
                                    </p:animEffect>
                                  </p:childTnLst>
                                </p:cTn>
                              </p:par>
                              <p:par>
                                <p:cTn id="57" presetID="22" presetClass="entr" presetSubtype="8" fill="hold" grpId="0" nodeType="withEffect">
                                  <p:stCondLst>
                                    <p:cond delay="1500"/>
                                  </p:stCondLst>
                                  <p:childTnLst>
                                    <p:set>
                                      <p:cBhvr>
                                        <p:cTn id="58" dur="1" fill="hold">
                                          <p:stCondLst>
                                            <p:cond delay="0"/>
                                          </p:stCondLst>
                                        </p:cTn>
                                        <p:tgtEl>
                                          <p:spTgt spid="311"/>
                                        </p:tgtEl>
                                        <p:attrNameLst>
                                          <p:attrName>style.visibility</p:attrName>
                                        </p:attrNameLst>
                                      </p:cBhvr>
                                      <p:to>
                                        <p:strVal val="visible"/>
                                      </p:to>
                                    </p:set>
                                    <p:animEffect transition="in" filter="wipe(left)">
                                      <p:cBhvr>
                                        <p:cTn id="59" dur="1000"/>
                                        <p:tgtEl>
                                          <p:spTgt spid="311"/>
                                        </p:tgtEl>
                                      </p:cBhvr>
                                    </p:animEffect>
                                  </p:childTnLst>
                                </p:cTn>
                              </p:par>
                              <p:par>
                                <p:cTn id="60" presetID="22" presetClass="entr" presetSubtype="8" fill="hold" grpId="0" nodeType="withEffect">
                                  <p:stCondLst>
                                    <p:cond delay="1500"/>
                                  </p:stCondLst>
                                  <p:childTnLst>
                                    <p:set>
                                      <p:cBhvr>
                                        <p:cTn id="61" dur="1" fill="hold">
                                          <p:stCondLst>
                                            <p:cond delay="0"/>
                                          </p:stCondLst>
                                        </p:cTn>
                                        <p:tgtEl>
                                          <p:spTgt spid="310"/>
                                        </p:tgtEl>
                                        <p:attrNameLst>
                                          <p:attrName>style.visibility</p:attrName>
                                        </p:attrNameLst>
                                      </p:cBhvr>
                                      <p:to>
                                        <p:strVal val="visible"/>
                                      </p:to>
                                    </p:set>
                                    <p:animEffect transition="in" filter="wipe(left)">
                                      <p:cBhvr>
                                        <p:cTn id="62" dur="1000"/>
                                        <p:tgtEl>
                                          <p:spTgt spid="310"/>
                                        </p:tgtEl>
                                      </p:cBhvr>
                                    </p:animEffect>
                                  </p:childTnLst>
                                </p:cTn>
                              </p:par>
                              <p:par>
                                <p:cTn id="63" presetID="22" presetClass="entr" presetSubtype="8" fill="hold" grpId="0" nodeType="withEffect">
                                  <p:stCondLst>
                                    <p:cond delay="1500"/>
                                  </p:stCondLst>
                                  <p:childTnLst>
                                    <p:set>
                                      <p:cBhvr>
                                        <p:cTn id="64" dur="1" fill="hold">
                                          <p:stCondLst>
                                            <p:cond delay="0"/>
                                          </p:stCondLst>
                                        </p:cTn>
                                        <p:tgtEl>
                                          <p:spTgt spid="313"/>
                                        </p:tgtEl>
                                        <p:attrNameLst>
                                          <p:attrName>style.visibility</p:attrName>
                                        </p:attrNameLst>
                                      </p:cBhvr>
                                      <p:to>
                                        <p:strVal val="visible"/>
                                      </p:to>
                                    </p:set>
                                    <p:animEffect transition="in" filter="wipe(left)">
                                      <p:cBhvr>
                                        <p:cTn id="65" dur="1000"/>
                                        <p:tgtEl>
                                          <p:spTgt spid="313"/>
                                        </p:tgtEl>
                                      </p:cBhvr>
                                    </p:animEffect>
                                  </p:childTnLst>
                                </p:cTn>
                              </p:par>
                              <p:par>
                                <p:cTn id="66" presetID="22" presetClass="entr" presetSubtype="8" fill="hold" grpId="0" nodeType="withEffect">
                                  <p:stCondLst>
                                    <p:cond delay="1500"/>
                                  </p:stCondLst>
                                  <p:childTnLst>
                                    <p:set>
                                      <p:cBhvr>
                                        <p:cTn id="67" dur="1" fill="hold">
                                          <p:stCondLst>
                                            <p:cond delay="0"/>
                                          </p:stCondLst>
                                        </p:cTn>
                                        <p:tgtEl>
                                          <p:spTgt spid="312"/>
                                        </p:tgtEl>
                                        <p:attrNameLst>
                                          <p:attrName>style.visibility</p:attrName>
                                        </p:attrNameLst>
                                      </p:cBhvr>
                                      <p:to>
                                        <p:strVal val="visible"/>
                                      </p:to>
                                    </p:set>
                                    <p:animEffect transition="in" filter="wipe(left)">
                                      <p:cBhvr>
                                        <p:cTn id="68"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animBg="1"/>
      <p:bldP spid="262" grpId="0" animBg="1"/>
      <p:bldP spid="274" grpId="0" animBg="1"/>
      <p:bldP spid="275" grpId="0" animBg="1"/>
      <p:bldP spid="310" grpId="0"/>
      <p:bldP spid="311" grpId="0"/>
      <p:bldP spid="312" grpId="0"/>
      <p:bldP spid="313" grpId="0"/>
      <p:bldP spid="88" grpId="0"/>
      <p:bldP spid="89" grpId="0"/>
      <p:bldP spid="8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a:spLocks noChangeAspect="1"/>
          </p:cNvSpPr>
          <p:nvPr/>
        </p:nvSpPr>
        <p:spPr>
          <a:xfrm rot="741">
            <a:off x="4985334" y="4170455"/>
            <a:ext cx="907200" cy="907200"/>
          </a:xfrm>
          <a:prstGeom prst="ellipse">
            <a:avLst/>
          </a:prstGeom>
          <a:solidFill>
            <a:schemeClr val="accent4">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Oval 6"/>
          <p:cNvSpPr>
            <a:spLocks noChangeAspect="1"/>
          </p:cNvSpPr>
          <p:nvPr/>
        </p:nvSpPr>
        <p:spPr>
          <a:xfrm rot="741" flipH="1">
            <a:off x="6214662" y="4170455"/>
            <a:ext cx="907200" cy="907200"/>
          </a:xfrm>
          <a:prstGeom prst="ellipse">
            <a:avLst/>
          </a:prstGeom>
          <a:solidFill>
            <a:schemeClr val="accent6">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Oval 8"/>
          <p:cNvSpPr>
            <a:spLocks noChangeAspect="1"/>
          </p:cNvSpPr>
          <p:nvPr/>
        </p:nvSpPr>
        <p:spPr>
          <a:xfrm rot="21599259" flipH="1">
            <a:off x="6214981" y="2692755"/>
            <a:ext cx="907200" cy="907200"/>
          </a:xfrm>
          <a:prstGeom prst="ellipse">
            <a:avLst/>
          </a:prstGeom>
          <a:solidFill>
            <a:schemeClr val="accent4">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Oval 10"/>
          <p:cNvSpPr>
            <a:spLocks noChangeAspect="1"/>
          </p:cNvSpPr>
          <p:nvPr/>
        </p:nvSpPr>
        <p:spPr>
          <a:xfrm rot="21599259">
            <a:off x="4985654" y="2686917"/>
            <a:ext cx="907200" cy="907200"/>
          </a:xfrm>
          <a:prstGeom prst="ellipse">
            <a:avLst/>
          </a:prstGeom>
          <a:solidFill>
            <a:schemeClr val="accent6">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TextBox 39"/>
          <p:cNvSpPr txBox="1"/>
          <p:nvPr/>
        </p:nvSpPr>
        <p:spPr>
          <a:xfrm>
            <a:off x="1262490" y="2714160"/>
            <a:ext cx="3474848" cy="1211262"/>
          </a:xfrm>
          <a:prstGeom prst="rect">
            <a:avLst/>
          </a:prstGeom>
          <a:noFill/>
        </p:spPr>
        <p:txBody>
          <a:bodyPr wrap="square" lIns="132749" tIns="66374" rIns="132749" bIns="66374" rtlCol="0">
            <a:spAutoFit/>
          </a:bodyPr>
          <a:lstStyle/>
          <a:p>
            <a:pPr algn="r">
              <a:lnSpc>
                <a:spcPts val="1560"/>
              </a:lnSpc>
              <a:spcAft>
                <a:spcPts val="360"/>
              </a:spcAft>
            </a:pPr>
            <a:r>
              <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a:p>
            <a:pPr algn="r">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TextBox 40"/>
          <p:cNvSpPr txBox="1"/>
          <p:nvPr/>
        </p:nvSpPr>
        <p:spPr>
          <a:xfrm>
            <a:off x="1262490" y="4150170"/>
            <a:ext cx="3474848" cy="1211262"/>
          </a:xfrm>
          <a:prstGeom prst="rect">
            <a:avLst/>
          </a:prstGeom>
          <a:noFill/>
        </p:spPr>
        <p:txBody>
          <a:bodyPr wrap="square" lIns="132749" tIns="66374" rIns="132749" bIns="66374" rtlCol="0">
            <a:spAutoFit/>
          </a:bodyPr>
          <a:lstStyle/>
          <a:p>
            <a:pPr algn="r">
              <a:lnSpc>
                <a:spcPts val="1560"/>
              </a:lnSpc>
              <a:spcAft>
                <a:spcPts val="360"/>
              </a:spcAft>
            </a:pPr>
            <a:r>
              <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a:p>
            <a:pPr algn="r">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TextBox 41"/>
          <p:cNvSpPr txBox="1"/>
          <p:nvPr/>
        </p:nvSpPr>
        <p:spPr>
          <a:xfrm>
            <a:off x="7367897" y="2713838"/>
            <a:ext cx="3474848" cy="1211262"/>
          </a:xfrm>
          <a:prstGeom prst="rect">
            <a:avLst/>
          </a:prstGeom>
          <a:noFill/>
        </p:spPr>
        <p:txBody>
          <a:bodyPr wrap="square" lIns="132749" tIns="66374" rIns="132749" bIns="66374" rtlCol="0">
            <a:spAutoFit/>
          </a:bodyPr>
          <a:lstStyle/>
          <a:p>
            <a:pPr>
              <a:lnSpc>
                <a:spcPts val="1560"/>
              </a:lnSpc>
              <a:spcAft>
                <a:spcPts val="360"/>
              </a:spcAft>
            </a:pPr>
            <a:r>
              <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a:p>
            <a:pPr>
              <a:lnSpc>
                <a:spcPts val="1560"/>
              </a:lnSpc>
              <a:spcAft>
                <a:spcPts val="36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Box 42"/>
          <p:cNvSpPr txBox="1"/>
          <p:nvPr/>
        </p:nvSpPr>
        <p:spPr>
          <a:xfrm>
            <a:off x="7367897" y="4149848"/>
            <a:ext cx="3474848" cy="1211262"/>
          </a:xfrm>
          <a:prstGeom prst="rect">
            <a:avLst/>
          </a:prstGeom>
          <a:noFill/>
        </p:spPr>
        <p:txBody>
          <a:bodyPr wrap="square" lIns="132749" tIns="66374" rIns="132749" bIns="66374" rtlCol="0">
            <a:spAutoFit/>
          </a:bodyPr>
          <a:lstStyle/>
          <a:p>
            <a:pPr>
              <a:lnSpc>
                <a:spcPts val="1560"/>
              </a:lnSpc>
              <a:spcAft>
                <a:spcPts val="360"/>
              </a:spcAft>
            </a:pPr>
            <a:r>
              <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306"/>
          <p:cNvSpPr>
            <a:spLocks/>
          </p:cNvSpPr>
          <p:nvPr/>
        </p:nvSpPr>
        <p:spPr bwMode="auto">
          <a:xfrm>
            <a:off x="5330520" y="3032343"/>
            <a:ext cx="216827" cy="216348"/>
          </a:xfrm>
          <a:custGeom>
            <a:avLst/>
            <a:gdLst>
              <a:gd name="T0" fmla="*/ 63 w 64"/>
              <a:gd name="T1" fmla="*/ 8 h 64"/>
              <a:gd name="T2" fmla="*/ 35 w 64"/>
              <a:gd name="T3" fmla="*/ 0 h 64"/>
              <a:gd name="T4" fmla="*/ 5 w 64"/>
              <a:gd name="T5" fmla="*/ 13 h 64"/>
              <a:gd name="T6" fmla="*/ 0 w 64"/>
              <a:gd name="T7" fmla="*/ 27 h 64"/>
              <a:gd name="T8" fmla="*/ 2 w 64"/>
              <a:gd name="T9" fmla="*/ 42 h 64"/>
              <a:gd name="T10" fmla="*/ 44 w 64"/>
              <a:gd name="T11" fmla="*/ 10 h 64"/>
              <a:gd name="T12" fmla="*/ 15 w 64"/>
              <a:gd name="T13" fmla="*/ 29 h 64"/>
              <a:gd name="T14" fmla="*/ 14 w 64"/>
              <a:gd name="T15" fmla="*/ 30 h 64"/>
              <a:gd name="T16" fmla="*/ 9 w 64"/>
              <a:gd name="T17" fmla="*/ 40 h 64"/>
              <a:gd name="T18" fmla="*/ 4 w 64"/>
              <a:gd name="T19" fmla="*/ 64 h 64"/>
              <a:gd name="T20" fmla="*/ 12 w 64"/>
              <a:gd name="T21" fmla="*/ 64 h 64"/>
              <a:gd name="T22" fmla="*/ 13 w 64"/>
              <a:gd name="T23" fmla="*/ 48 h 64"/>
              <a:gd name="T24" fmla="*/ 22 w 64"/>
              <a:gd name="T25" fmla="*/ 48 h 64"/>
              <a:gd name="T26" fmla="*/ 39 w 64"/>
              <a:gd name="T27" fmla="*/ 43 h 64"/>
              <a:gd name="T28" fmla="*/ 46 w 64"/>
              <a:gd name="T29" fmla="*/ 32 h 64"/>
              <a:gd name="T30" fmla="*/ 63 w 64"/>
              <a:gd name="T31" fmla="*/ 12 h 64"/>
              <a:gd name="T32" fmla="*/ 64 w 64"/>
              <a:gd name="T33" fmla="*/ 10 h 64"/>
              <a:gd name="T34" fmla="*/ 63 w 64"/>
              <a:gd name="T3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63" y="8"/>
                </a:moveTo>
                <a:cubicBezTo>
                  <a:pt x="56" y="3"/>
                  <a:pt x="46" y="0"/>
                  <a:pt x="35" y="0"/>
                </a:cubicBezTo>
                <a:cubicBezTo>
                  <a:pt x="21" y="0"/>
                  <a:pt x="10" y="5"/>
                  <a:pt x="5" y="13"/>
                </a:cubicBezTo>
                <a:cubicBezTo>
                  <a:pt x="2" y="17"/>
                  <a:pt x="0" y="21"/>
                  <a:pt x="0" y="27"/>
                </a:cubicBezTo>
                <a:cubicBezTo>
                  <a:pt x="0" y="31"/>
                  <a:pt x="1" y="36"/>
                  <a:pt x="2" y="42"/>
                </a:cubicBezTo>
                <a:cubicBezTo>
                  <a:pt x="8" y="24"/>
                  <a:pt x="25" y="10"/>
                  <a:pt x="44" y="10"/>
                </a:cubicBezTo>
                <a:cubicBezTo>
                  <a:pt x="44" y="10"/>
                  <a:pt x="26" y="15"/>
                  <a:pt x="15" y="29"/>
                </a:cubicBezTo>
                <a:cubicBezTo>
                  <a:pt x="15" y="29"/>
                  <a:pt x="15" y="29"/>
                  <a:pt x="14" y="30"/>
                </a:cubicBezTo>
                <a:cubicBezTo>
                  <a:pt x="12" y="33"/>
                  <a:pt x="10" y="36"/>
                  <a:pt x="9" y="40"/>
                </a:cubicBezTo>
                <a:cubicBezTo>
                  <a:pt x="6" y="46"/>
                  <a:pt x="4" y="54"/>
                  <a:pt x="4" y="64"/>
                </a:cubicBezTo>
                <a:cubicBezTo>
                  <a:pt x="12" y="64"/>
                  <a:pt x="12" y="64"/>
                  <a:pt x="12" y="64"/>
                </a:cubicBezTo>
                <a:cubicBezTo>
                  <a:pt x="12" y="64"/>
                  <a:pt x="11" y="56"/>
                  <a:pt x="13" y="48"/>
                </a:cubicBezTo>
                <a:cubicBezTo>
                  <a:pt x="16" y="48"/>
                  <a:pt x="20" y="48"/>
                  <a:pt x="22" y="48"/>
                </a:cubicBezTo>
                <a:cubicBezTo>
                  <a:pt x="30" y="48"/>
                  <a:pt x="35" y="47"/>
                  <a:pt x="39" y="43"/>
                </a:cubicBezTo>
                <a:cubicBezTo>
                  <a:pt x="42" y="40"/>
                  <a:pt x="44" y="36"/>
                  <a:pt x="46" y="32"/>
                </a:cubicBezTo>
                <a:cubicBezTo>
                  <a:pt x="49" y="25"/>
                  <a:pt x="53" y="18"/>
                  <a:pt x="63" y="12"/>
                </a:cubicBezTo>
                <a:cubicBezTo>
                  <a:pt x="64" y="11"/>
                  <a:pt x="64" y="11"/>
                  <a:pt x="64" y="10"/>
                </a:cubicBezTo>
                <a:cubicBezTo>
                  <a:pt x="64" y="9"/>
                  <a:pt x="64" y="9"/>
                  <a:pt x="63" y="8"/>
                </a:cubicBezTo>
                <a:close/>
              </a:path>
            </a:pathLst>
          </a:custGeom>
          <a:solidFill>
            <a:schemeClr val="bg1"/>
          </a:solidFill>
          <a:ln>
            <a:noFill/>
          </a:ln>
        </p:spPr>
        <p:txBody>
          <a:bodyPr vert="horz" wrap="square" lIns="110606" tIns="55303" rIns="110606" bIns="55303" numCol="1" anchor="t" anchorCtr="0" compatLnSpc="1">
            <a:prstTxWarp prst="textNoShape">
              <a:avLst/>
            </a:prstTxWarp>
          </a:bodyPr>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291"/>
          <p:cNvSpPr>
            <a:spLocks noEditPoints="1"/>
          </p:cNvSpPr>
          <p:nvPr/>
        </p:nvSpPr>
        <p:spPr bwMode="auto">
          <a:xfrm>
            <a:off x="6559848" y="3032343"/>
            <a:ext cx="216827" cy="216348"/>
          </a:xfrm>
          <a:custGeom>
            <a:avLst/>
            <a:gdLst>
              <a:gd name="T0" fmla="*/ 25 w 64"/>
              <a:gd name="T1" fmla="*/ 42 h 64"/>
              <a:gd name="T2" fmla="*/ 19 w 64"/>
              <a:gd name="T3" fmla="*/ 41 h 64"/>
              <a:gd name="T4" fmla="*/ 16 w 64"/>
              <a:gd name="T5" fmla="*/ 36 h 64"/>
              <a:gd name="T6" fmla="*/ 11 w 64"/>
              <a:gd name="T7" fmla="*/ 40 h 64"/>
              <a:gd name="T8" fmla="*/ 6 w 64"/>
              <a:gd name="T9" fmla="*/ 39 h 64"/>
              <a:gd name="T10" fmla="*/ 5 w 64"/>
              <a:gd name="T11" fmla="*/ 45 h 64"/>
              <a:gd name="T12" fmla="*/ 0 w 64"/>
              <a:gd name="T13" fmla="*/ 48 h 64"/>
              <a:gd name="T14" fmla="*/ 4 w 64"/>
              <a:gd name="T15" fmla="*/ 53 h 64"/>
              <a:gd name="T16" fmla="*/ 3 w 64"/>
              <a:gd name="T17" fmla="*/ 58 h 64"/>
              <a:gd name="T18" fmla="*/ 9 w 64"/>
              <a:gd name="T19" fmla="*/ 59 h 64"/>
              <a:gd name="T20" fmla="*/ 12 w 64"/>
              <a:gd name="T21" fmla="*/ 64 h 64"/>
              <a:gd name="T22" fmla="*/ 17 w 64"/>
              <a:gd name="T23" fmla="*/ 60 h 64"/>
              <a:gd name="T24" fmla="*/ 22 w 64"/>
              <a:gd name="T25" fmla="*/ 61 h 64"/>
              <a:gd name="T26" fmla="*/ 23 w 64"/>
              <a:gd name="T27" fmla="*/ 55 h 64"/>
              <a:gd name="T28" fmla="*/ 28 w 64"/>
              <a:gd name="T29" fmla="*/ 52 h 64"/>
              <a:gd name="T30" fmla="*/ 24 w 64"/>
              <a:gd name="T31" fmla="*/ 47 h 64"/>
              <a:gd name="T32" fmla="*/ 14 w 64"/>
              <a:gd name="T33" fmla="*/ 54 h 64"/>
              <a:gd name="T34" fmla="*/ 14 w 64"/>
              <a:gd name="T35" fmla="*/ 46 h 64"/>
              <a:gd name="T36" fmla="*/ 14 w 64"/>
              <a:gd name="T37" fmla="*/ 54 h 64"/>
              <a:gd name="T38" fmla="*/ 64 w 64"/>
              <a:gd name="T39" fmla="*/ 20 h 64"/>
              <a:gd name="T40" fmla="*/ 59 w 64"/>
              <a:gd name="T41" fmla="*/ 18 h 64"/>
              <a:gd name="T42" fmla="*/ 62 w 64"/>
              <a:gd name="T43" fmla="*/ 12 h 64"/>
              <a:gd name="T44" fmla="*/ 57 w 64"/>
              <a:gd name="T45" fmla="*/ 11 h 64"/>
              <a:gd name="T46" fmla="*/ 56 w 64"/>
              <a:gd name="T47" fmla="*/ 5 h 64"/>
              <a:gd name="T48" fmla="*/ 51 w 64"/>
              <a:gd name="T49" fmla="*/ 7 h 64"/>
              <a:gd name="T50" fmla="*/ 49 w 64"/>
              <a:gd name="T51" fmla="*/ 1 h 64"/>
              <a:gd name="T52" fmla="*/ 45 w 64"/>
              <a:gd name="T53" fmla="*/ 4 h 64"/>
              <a:gd name="T54" fmla="*/ 40 w 64"/>
              <a:gd name="T55" fmla="*/ 0 h 64"/>
              <a:gd name="T56" fmla="*/ 38 w 64"/>
              <a:gd name="T57" fmla="*/ 4 h 64"/>
              <a:gd name="T58" fmla="*/ 32 w 64"/>
              <a:gd name="T59" fmla="*/ 2 h 64"/>
              <a:gd name="T60" fmla="*/ 31 w 64"/>
              <a:gd name="T61" fmla="*/ 7 h 64"/>
              <a:gd name="T62" fmla="*/ 25 w 64"/>
              <a:gd name="T63" fmla="*/ 8 h 64"/>
              <a:gd name="T64" fmla="*/ 27 w 64"/>
              <a:gd name="T65" fmla="*/ 13 h 64"/>
              <a:gd name="T66" fmla="*/ 21 w 64"/>
              <a:gd name="T67" fmla="*/ 15 h 64"/>
              <a:gd name="T68" fmla="*/ 24 w 64"/>
              <a:gd name="T69" fmla="*/ 19 h 64"/>
              <a:gd name="T70" fmla="*/ 20 w 64"/>
              <a:gd name="T71" fmla="*/ 24 h 64"/>
              <a:gd name="T72" fmla="*/ 24 w 64"/>
              <a:gd name="T73" fmla="*/ 26 h 64"/>
              <a:gd name="T74" fmla="*/ 22 w 64"/>
              <a:gd name="T75" fmla="*/ 32 h 64"/>
              <a:gd name="T76" fmla="*/ 27 w 64"/>
              <a:gd name="T77" fmla="*/ 33 h 64"/>
              <a:gd name="T78" fmla="*/ 28 w 64"/>
              <a:gd name="T79" fmla="*/ 39 h 64"/>
              <a:gd name="T80" fmla="*/ 33 w 64"/>
              <a:gd name="T81" fmla="*/ 37 h 64"/>
              <a:gd name="T82" fmla="*/ 35 w 64"/>
              <a:gd name="T83" fmla="*/ 43 h 64"/>
              <a:gd name="T84" fmla="*/ 39 w 64"/>
              <a:gd name="T85" fmla="*/ 40 h 64"/>
              <a:gd name="T86" fmla="*/ 44 w 64"/>
              <a:gd name="T87" fmla="*/ 44 h 64"/>
              <a:gd name="T88" fmla="*/ 46 w 64"/>
              <a:gd name="T89" fmla="*/ 39 h 64"/>
              <a:gd name="T90" fmla="*/ 52 w 64"/>
              <a:gd name="T91" fmla="*/ 42 h 64"/>
              <a:gd name="T92" fmla="*/ 53 w 64"/>
              <a:gd name="T93" fmla="*/ 37 h 64"/>
              <a:gd name="T94" fmla="*/ 59 w 64"/>
              <a:gd name="T95" fmla="*/ 36 h 64"/>
              <a:gd name="T96" fmla="*/ 57 w 64"/>
              <a:gd name="T97" fmla="*/ 31 h 64"/>
              <a:gd name="T98" fmla="*/ 63 w 64"/>
              <a:gd name="T99" fmla="*/ 29 h 64"/>
              <a:gd name="T100" fmla="*/ 60 w 64"/>
              <a:gd name="T101" fmla="*/ 25 h 64"/>
              <a:gd name="T102" fmla="*/ 42 w 64"/>
              <a:gd name="T103" fmla="*/ 31 h 64"/>
              <a:gd name="T104" fmla="*/ 42 w 64"/>
              <a:gd name="T105" fmla="*/ 13 h 64"/>
              <a:gd name="T106" fmla="*/ 42 w 64"/>
              <a:gd name="T107"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64">
                <a:moveTo>
                  <a:pt x="23" y="45"/>
                </a:moveTo>
                <a:cubicBezTo>
                  <a:pt x="25" y="42"/>
                  <a:pt x="25" y="42"/>
                  <a:pt x="25" y="42"/>
                </a:cubicBezTo>
                <a:cubicBezTo>
                  <a:pt x="22" y="39"/>
                  <a:pt x="22" y="39"/>
                  <a:pt x="22" y="39"/>
                </a:cubicBezTo>
                <a:cubicBezTo>
                  <a:pt x="19" y="41"/>
                  <a:pt x="19" y="41"/>
                  <a:pt x="19" y="41"/>
                </a:cubicBezTo>
                <a:cubicBezTo>
                  <a:pt x="18" y="41"/>
                  <a:pt x="17" y="41"/>
                  <a:pt x="17" y="40"/>
                </a:cubicBezTo>
                <a:cubicBezTo>
                  <a:pt x="16" y="36"/>
                  <a:pt x="16" y="36"/>
                  <a:pt x="16" y="36"/>
                </a:cubicBezTo>
                <a:cubicBezTo>
                  <a:pt x="12" y="36"/>
                  <a:pt x="12" y="36"/>
                  <a:pt x="12" y="36"/>
                </a:cubicBezTo>
                <a:cubicBezTo>
                  <a:pt x="11" y="40"/>
                  <a:pt x="11" y="40"/>
                  <a:pt x="11" y="40"/>
                </a:cubicBezTo>
                <a:cubicBezTo>
                  <a:pt x="11" y="41"/>
                  <a:pt x="10" y="41"/>
                  <a:pt x="9" y="41"/>
                </a:cubicBezTo>
                <a:cubicBezTo>
                  <a:pt x="6" y="39"/>
                  <a:pt x="6" y="39"/>
                  <a:pt x="6" y="39"/>
                </a:cubicBezTo>
                <a:cubicBezTo>
                  <a:pt x="3" y="42"/>
                  <a:pt x="3" y="42"/>
                  <a:pt x="3" y="42"/>
                </a:cubicBezTo>
                <a:cubicBezTo>
                  <a:pt x="5" y="45"/>
                  <a:pt x="5" y="45"/>
                  <a:pt x="5" y="45"/>
                </a:cubicBezTo>
                <a:cubicBezTo>
                  <a:pt x="5" y="46"/>
                  <a:pt x="5" y="47"/>
                  <a:pt x="4" y="47"/>
                </a:cubicBezTo>
                <a:cubicBezTo>
                  <a:pt x="0" y="48"/>
                  <a:pt x="0" y="48"/>
                  <a:pt x="0" y="48"/>
                </a:cubicBezTo>
                <a:cubicBezTo>
                  <a:pt x="0" y="52"/>
                  <a:pt x="0" y="52"/>
                  <a:pt x="0" y="52"/>
                </a:cubicBezTo>
                <a:cubicBezTo>
                  <a:pt x="4" y="53"/>
                  <a:pt x="4" y="53"/>
                  <a:pt x="4" y="53"/>
                </a:cubicBezTo>
                <a:cubicBezTo>
                  <a:pt x="5" y="53"/>
                  <a:pt x="5" y="54"/>
                  <a:pt x="5" y="55"/>
                </a:cubicBezTo>
                <a:cubicBezTo>
                  <a:pt x="3" y="58"/>
                  <a:pt x="3" y="58"/>
                  <a:pt x="3" y="58"/>
                </a:cubicBezTo>
                <a:cubicBezTo>
                  <a:pt x="6" y="61"/>
                  <a:pt x="6" y="61"/>
                  <a:pt x="6" y="61"/>
                </a:cubicBezTo>
                <a:cubicBezTo>
                  <a:pt x="9" y="59"/>
                  <a:pt x="9" y="59"/>
                  <a:pt x="9" y="59"/>
                </a:cubicBezTo>
                <a:cubicBezTo>
                  <a:pt x="10" y="59"/>
                  <a:pt x="11" y="59"/>
                  <a:pt x="11" y="60"/>
                </a:cubicBezTo>
                <a:cubicBezTo>
                  <a:pt x="12" y="64"/>
                  <a:pt x="12" y="64"/>
                  <a:pt x="12" y="64"/>
                </a:cubicBezTo>
                <a:cubicBezTo>
                  <a:pt x="16" y="64"/>
                  <a:pt x="16" y="64"/>
                  <a:pt x="16" y="64"/>
                </a:cubicBezTo>
                <a:cubicBezTo>
                  <a:pt x="17" y="60"/>
                  <a:pt x="17" y="60"/>
                  <a:pt x="17" y="60"/>
                </a:cubicBezTo>
                <a:cubicBezTo>
                  <a:pt x="17" y="59"/>
                  <a:pt x="18" y="59"/>
                  <a:pt x="19" y="59"/>
                </a:cubicBezTo>
                <a:cubicBezTo>
                  <a:pt x="22" y="61"/>
                  <a:pt x="22" y="61"/>
                  <a:pt x="22" y="61"/>
                </a:cubicBezTo>
                <a:cubicBezTo>
                  <a:pt x="25" y="58"/>
                  <a:pt x="25" y="58"/>
                  <a:pt x="25" y="58"/>
                </a:cubicBezTo>
                <a:cubicBezTo>
                  <a:pt x="23" y="55"/>
                  <a:pt x="23" y="55"/>
                  <a:pt x="23" y="55"/>
                </a:cubicBezTo>
                <a:cubicBezTo>
                  <a:pt x="23" y="54"/>
                  <a:pt x="23" y="53"/>
                  <a:pt x="24" y="53"/>
                </a:cubicBezTo>
                <a:cubicBezTo>
                  <a:pt x="28" y="52"/>
                  <a:pt x="28" y="52"/>
                  <a:pt x="28" y="52"/>
                </a:cubicBezTo>
                <a:cubicBezTo>
                  <a:pt x="28" y="48"/>
                  <a:pt x="28" y="48"/>
                  <a:pt x="28" y="48"/>
                </a:cubicBezTo>
                <a:cubicBezTo>
                  <a:pt x="24" y="47"/>
                  <a:pt x="24" y="47"/>
                  <a:pt x="24" y="47"/>
                </a:cubicBezTo>
                <a:cubicBezTo>
                  <a:pt x="23" y="47"/>
                  <a:pt x="23" y="46"/>
                  <a:pt x="23" y="45"/>
                </a:cubicBezTo>
                <a:close/>
                <a:moveTo>
                  <a:pt x="14" y="54"/>
                </a:moveTo>
                <a:cubicBezTo>
                  <a:pt x="12" y="54"/>
                  <a:pt x="10" y="52"/>
                  <a:pt x="10" y="50"/>
                </a:cubicBezTo>
                <a:cubicBezTo>
                  <a:pt x="10" y="48"/>
                  <a:pt x="12" y="46"/>
                  <a:pt x="14" y="46"/>
                </a:cubicBezTo>
                <a:cubicBezTo>
                  <a:pt x="16" y="46"/>
                  <a:pt x="18" y="48"/>
                  <a:pt x="18" y="50"/>
                </a:cubicBezTo>
                <a:cubicBezTo>
                  <a:pt x="18" y="52"/>
                  <a:pt x="16" y="54"/>
                  <a:pt x="14" y="54"/>
                </a:cubicBezTo>
                <a:moveTo>
                  <a:pt x="64" y="24"/>
                </a:moveTo>
                <a:cubicBezTo>
                  <a:pt x="64" y="20"/>
                  <a:pt x="64" y="20"/>
                  <a:pt x="64" y="20"/>
                </a:cubicBezTo>
                <a:cubicBezTo>
                  <a:pt x="60" y="19"/>
                  <a:pt x="60" y="19"/>
                  <a:pt x="60" y="19"/>
                </a:cubicBezTo>
                <a:cubicBezTo>
                  <a:pt x="60" y="19"/>
                  <a:pt x="60" y="18"/>
                  <a:pt x="59" y="18"/>
                </a:cubicBezTo>
                <a:cubicBezTo>
                  <a:pt x="63" y="15"/>
                  <a:pt x="63" y="15"/>
                  <a:pt x="63" y="15"/>
                </a:cubicBezTo>
                <a:cubicBezTo>
                  <a:pt x="62" y="12"/>
                  <a:pt x="62" y="12"/>
                  <a:pt x="62" y="12"/>
                </a:cubicBezTo>
                <a:cubicBezTo>
                  <a:pt x="57" y="13"/>
                  <a:pt x="57" y="13"/>
                  <a:pt x="57" y="13"/>
                </a:cubicBezTo>
                <a:cubicBezTo>
                  <a:pt x="57" y="12"/>
                  <a:pt x="57" y="12"/>
                  <a:pt x="57" y="11"/>
                </a:cubicBezTo>
                <a:cubicBezTo>
                  <a:pt x="59" y="8"/>
                  <a:pt x="59" y="8"/>
                  <a:pt x="59" y="8"/>
                </a:cubicBezTo>
                <a:cubicBezTo>
                  <a:pt x="56" y="5"/>
                  <a:pt x="56" y="5"/>
                  <a:pt x="56" y="5"/>
                </a:cubicBezTo>
                <a:cubicBezTo>
                  <a:pt x="53" y="7"/>
                  <a:pt x="53" y="7"/>
                  <a:pt x="53" y="7"/>
                </a:cubicBezTo>
                <a:cubicBezTo>
                  <a:pt x="52" y="7"/>
                  <a:pt x="52" y="7"/>
                  <a:pt x="51" y="7"/>
                </a:cubicBezTo>
                <a:cubicBezTo>
                  <a:pt x="52" y="2"/>
                  <a:pt x="52" y="2"/>
                  <a:pt x="52" y="2"/>
                </a:cubicBezTo>
                <a:cubicBezTo>
                  <a:pt x="49" y="1"/>
                  <a:pt x="49" y="1"/>
                  <a:pt x="49" y="1"/>
                </a:cubicBezTo>
                <a:cubicBezTo>
                  <a:pt x="46" y="4"/>
                  <a:pt x="46" y="4"/>
                  <a:pt x="46" y="4"/>
                </a:cubicBezTo>
                <a:cubicBezTo>
                  <a:pt x="46" y="4"/>
                  <a:pt x="45" y="4"/>
                  <a:pt x="45" y="4"/>
                </a:cubicBezTo>
                <a:cubicBezTo>
                  <a:pt x="44" y="0"/>
                  <a:pt x="44" y="0"/>
                  <a:pt x="44" y="0"/>
                </a:cubicBezTo>
                <a:cubicBezTo>
                  <a:pt x="40" y="0"/>
                  <a:pt x="40" y="0"/>
                  <a:pt x="40" y="0"/>
                </a:cubicBezTo>
                <a:cubicBezTo>
                  <a:pt x="39" y="4"/>
                  <a:pt x="39" y="4"/>
                  <a:pt x="39" y="4"/>
                </a:cubicBezTo>
                <a:cubicBezTo>
                  <a:pt x="39" y="4"/>
                  <a:pt x="38" y="4"/>
                  <a:pt x="38" y="4"/>
                </a:cubicBezTo>
                <a:cubicBezTo>
                  <a:pt x="35" y="1"/>
                  <a:pt x="35" y="1"/>
                  <a:pt x="35" y="1"/>
                </a:cubicBezTo>
                <a:cubicBezTo>
                  <a:pt x="32" y="2"/>
                  <a:pt x="32" y="2"/>
                  <a:pt x="32" y="2"/>
                </a:cubicBezTo>
                <a:cubicBezTo>
                  <a:pt x="33" y="7"/>
                  <a:pt x="33" y="7"/>
                  <a:pt x="33" y="7"/>
                </a:cubicBezTo>
                <a:cubicBezTo>
                  <a:pt x="32" y="7"/>
                  <a:pt x="32" y="7"/>
                  <a:pt x="31" y="7"/>
                </a:cubicBezTo>
                <a:cubicBezTo>
                  <a:pt x="28" y="5"/>
                  <a:pt x="28" y="5"/>
                  <a:pt x="28" y="5"/>
                </a:cubicBezTo>
                <a:cubicBezTo>
                  <a:pt x="25" y="8"/>
                  <a:pt x="25" y="8"/>
                  <a:pt x="25" y="8"/>
                </a:cubicBezTo>
                <a:cubicBezTo>
                  <a:pt x="27" y="11"/>
                  <a:pt x="27" y="11"/>
                  <a:pt x="27" y="11"/>
                </a:cubicBezTo>
                <a:cubicBezTo>
                  <a:pt x="27" y="12"/>
                  <a:pt x="27" y="12"/>
                  <a:pt x="27" y="13"/>
                </a:cubicBezTo>
                <a:cubicBezTo>
                  <a:pt x="22" y="12"/>
                  <a:pt x="22" y="12"/>
                  <a:pt x="22" y="12"/>
                </a:cubicBezTo>
                <a:cubicBezTo>
                  <a:pt x="21" y="15"/>
                  <a:pt x="21" y="15"/>
                  <a:pt x="21" y="15"/>
                </a:cubicBezTo>
                <a:cubicBezTo>
                  <a:pt x="24" y="18"/>
                  <a:pt x="24" y="18"/>
                  <a:pt x="24" y="18"/>
                </a:cubicBezTo>
                <a:cubicBezTo>
                  <a:pt x="24" y="18"/>
                  <a:pt x="24" y="19"/>
                  <a:pt x="24" y="19"/>
                </a:cubicBezTo>
                <a:cubicBezTo>
                  <a:pt x="20" y="20"/>
                  <a:pt x="20" y="20"/>
                  <a:pt x="20" y="20"/>
                </a:cubicBezTo>
                <a:cubicBezTo>
                  <a:pt x="20" y="24"/>
                  <a:pt x="20" y="24"/>
                  <a:pt x="20" y="24"/>
                </a:cubicBezTo>
                <a:cubicBezTo>
                  <a:pt x="24" y="25"/>
                  <a:pt x="24" y="25"/>
                  <a:pt x="24" y="25"/>
                </a:cubicBezTo>
                <a:cubicBezTo>
                  <a:pt x="24" y="25"/>
                  <a:pt x="24" y="26"/>
                  <a:pt x="24" y="26"/>
                </a:cubicBezTo>
                <a:cubicBezTo>
                  <a:pt x="21" y="29"/>
                  <a:pt x="21" y="29"/>
                  <a:pt x="21" y="29"/>
                </a:cubicBezTo>
                <a:cubicBezTo>
                  <a:pt x="22" y="32"/>
                  <a:pt x="22" y="32"/>
                  <a:pt x="22" y="32"/>
                </a:cubicBezTo>
                <a:cubicBezTo>
                  <a:pt x="27" y="31"/>
                  <a:pt x="27" y="31"/>
                  <a:pt x="27" y="31"/>
                </a:cubicBezTo>
                <a:cubicBezTo>
                  <a:pt x="27" y="32"/>
                  <a:pt x="27" y="32"/>
                  <a:pt x="27" y="33"/>
                </a:cubicBezTo>
                <a:cubicBezTo>
                  <a:pt x="25" y="36"/>
                  <a:pt x="25" y="36"/>
                  <a:pt x="25" y="36"/>
                </a:cubicBezTo>
                <a:cubicBezTo>
                  <a:pt x="28" y="39"/>
                  <a:pt x="28" y="39"/>
                  <a:pt x="28" y="39"/>
                </a:cubicBezTo>
                <a:cubicBezTo>
                  <a:pt x="31" y="37"/>
                  <a:pt x="31" y="37"/>
                  <a:pt x="31" y="37"/>
                </a:cubicBezTo>
                <a:cubicBezTo>
                  <a:pt x="32" y="37"/>
                  <a:pt x="32" y="37"/>
                  <a:pt x="33" y="37"/>
                </a:cubicBezTo>
                <a:cubicBezTo>
                  <a:pt x="32" y="42"/>
                  <a:pt x="32" y="42"/>
                  <a:pt x="32" y="42"/>
                </a:cubicBezTo>
                <a:cubicBezTo>
                  <a:pt x="35" y="43"/>
                  <a:pt x="35" y="43"/>
                  <a:pt x="35" y="43"/>
                </a:cubicBezTo>
                <a:cubicBezTo>
                  <a:pt x="38" y="39"/>
                  <a:pt x="38" y="39"/>
                  <a:pt x="38" y="39"/>
                </a:cubicBezTo>
                <a:cubicBezTo>
                  <a:pt x="38" y="40"/>
                  <a:pt x="39" y="40"/>
                  <a:pt x="39" y="40"/>
                </a:cubicBezTo>
                <a:cubicBezTo>
                  <a:pt x="40" y="44"/>
                  <a:pt x="40" y="44"/>
                  <a:pt x="40" y="44"/>
                </a:cubicBezTo>
                <a:cubicBezTo>
                  <a:pt x="44" y="44"/>
                  <a:pt x="44" y="44"/>
                  <a:pt x="44" y="44"/>
                </a:cubicBezTo>
                <a:cubicBezTo>
                  <a:pt x="45" y="40"/>
                  <a:pt x="45" y="40"/>
                  <a:pt x="45" y="40"/>
                </a:cubicBezTo>
                <a:cubicBezTo>
                  <a:pt x="45" y="40"/>
                  <a:pt x="46" y="40"/>
                  <a:pt x="46" y="39"/>
                </a:cubicBezTo>
                <a:cubicBezTo>
                  <a:pt x="49" y="43"/>
                  <a:pt x="49" y="43"/>
                  <a:pt x="49" y="43"/>
                </a:cubicBezTo>
                <a:cubicBezTo>
                  <a:pt x="52" y="42"/>
                  <a:pt x="52" y="42"/>
                  <a:pt x="52" y="42"/>
                </a:cubicBezTo>
                <a:cubicBezTo>
                  <a:pt x="51" y="37"/>
                  <a:pt x="51" y="37"/>
                  <a:pt x="51" y="37"/>
                </a:cubicBezTo>
                <a:cubicBezTo>
                  <a:pt x="52" y="37"/>
                  <a:pt x="52" y="37"/>
                  <a:pt x="53" y="37"/>
                </a:cubicBezTo>
                <a:cubicBezTo>
                  <a:pt x="56" y="39"/>
                  <a:pt x="56" y="39"/>
                  <a:pt x="56" y="39"/>
                </a:cubicBezTo>
                <a:cubicBezTo>
                  <a:pt x="59" y="36"/>
                  <a:pt x="59" y="36"/>
                  <a:pt x="59" y="36"/>
                </a:cubicBezTo>
                <a:cubicBezTo>
                  <a:pt x="57" y="33"/>
                  <a:pt x="57" y="33"/>
                  <a:pt x="57" y="33"/>
                </a:cubicBezTo>
                <a:cubicBezTo>
                  <a:pt x="57" y="32"/>
                  <a:pt x="57" y="32"/>
                  <a:pt x="57" y="31"/>
                </a:cubicBezTo>
                <a:cubicBezTo>
                  <a:pt x="62" y="32"/>
                  <a:pt x="62" y="32"/>
                  <a:pt x="62" y="32"/>
                </a:cubicBezTo>
                <a:cubicBezTo>
                  <a:pt x="63" y="29"/>
                  <a:pt x="63" y="29"/>
                  <a:pt x="63" y="29"/>
                </a:cubicBezTo>
                <a:cubicBezTo>
                  <a:pt x="59" y="26"/>
                  <a:pt x="59" y="26"/>
                  <a:pt x="59" y="26"/>
                </a:cubicBezTo>
                <a:cubicBezTo>
                  <a:pt x="60" y="26"/>
                  <a:pt x="60" y="25"/>
                  <a:pt x="60" y="25"/>
                </a:cubicBezTo>
                <a:lnTo>
                  <a:pt x="64" y="24"/>
                </a:lnTo>
                <a:close/>
                <a:moveTo>
                  <a:pt x="42" y="31"/>
                </a:moveTo>
                <a:cubicBezTo>
                  <a:pt x="37" y="31"/>
                  <a:pt x="33" y="27"/>
                  <a:pt x="33" y="22"/>
                </a:cubicBezTo>
                <a:cubicBezTo>
                  <a:pt x="33" y="17"/>
                  <a:pt x="37" y="13"/>
                  <a:pt x="42" y="13"/>
                </a:cubicBezTo>
                <a:cubicBezTo>
                  <a:pt x="47" y="13"/>
                  <a:pt x="51" y="17"/>
                  <a:pt x="51" y="22"/>
                </a:cubicBezTo>
                <a:cubicBezTo>
                  <a:pt x="51" y="27"/>
                  <a:pt x="47" y="31"/>
                  <a:pt x="42" y="31"/>
                </a:cubicBezTo>
              </a:path>
            </a:pathLst>
          </a:custGeom>
          <a:solidFill>
            <a:schemeClr val="bg1"/>
          </a:solidFill>
          <a:ln>
            <a:noFill/>
          </a:ln>
        </p:spPr>
        <p:txBody>
          <a:bodyPr vert="horz" wrap="square" lIns="110606" tIns="55303" rIns="110606" bIns="55303" numCol="1" anchor="t" anchorCtr="0" compatLnSpc="1">
            <a:prstTxWarp prst="textNoShape">
              <a:avLst/>
            </a:prstTxWarp>
          </a:bodyPr>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Freeform 270"/>
          <p:cNvSpPr>
            <a:spLocks noChangeAspect="1" noEditPoints="1"/>
          </p:cNvSpPr>
          <p:nvPr/>
        </p:nvSpPr>
        <p:spPr bwMode="auto">
          <a:xfrm>
            <a:off x="5330869" y="4516055"/>
            <a:ext cx="216478" cy="216000"/>
          </a:xfrm>
          <a:custGeom>
            <a:avLst/>
            <a:gdLst>
              <a:gd name="T0" fmla="*/ 62 w 65"/>
              <a:gd name="T1" fmla="*/ 54 h 65"/>
              <a:gd name="T2" fmla="*/ 47 w 65"/>
              <a:gd name="T3" fmla="*/ 42 h 65"/>
              <a:gd name="T4" fmla="*/ 42 w 65"/>
              <a:gd name="T5" fmla="*/ 40 h 65"/>
              <a:gd name="T6" fmla="*/ 48 w 65"/>
              <a:gd name="T7" fmla="*/ 24 h 65"/>
              <a:gd name="T8" fmla="*/ 24 w 65"/>
              <a:gd name="T9" fmla="*/ 0 h 65"/>
              <a:gd name="T10" fmla="*/ 0 w 65"/>
              <a:gd name="T11" fmla="*/ 24 h 65"/>
              <a:gd name="T12" fmla="*/ 24 w 65"/>
              <a:gd name="T13" fmla="*/ 48 h 65"/>
              <a:gd name="T14" fmla="*/ 40 w 65"/>
              <a:gd name="T15" fmla="*/ 42 h 65"/>
              <a:gd name="T16" fmla="*/ 42 w 65"/>
              <a:gd name="T17" fmla="*/ 47 h 65"/>
              <a:gd name="T18" fmla="*/ 54 w 65"/>
              <a:gd name="T19" fmla="*/ 62 h 65"/>
              <a:gd name="T20" fmla="*/ 62 w 65"/>
              <a:gd name="T21" fmla="*/ 62 h 65"/>
              <a:gd name="T22" fmla="*/ 62 w 65"/>
              <a:gd name="T23" fmla="*/ 54 h 65"/>
              <a:gd name="T24" fmla="*/ 24 w 65"/>
              <a:gd name="T25" fmla="*/ 40 h 65"/>
              <a:gd name="T26" fmla="*/ 8 w 65"/>
              <a:gd name="T27" fmla="*/ 24 h 65"/>
              <a:gd name="T28" fmla="*/ 24 w 65"/>
              <a:gd name="T29" fmla="*/ 8 h 65"/>
              <a:gd name="T30" fmla="*/ 40 w 65"/>
              <a:gd name="T31" fmla="*/ 24 h 65"/>
              <a:gd name="T32" fmla="*/ 24 w 65"/>
              <a:gd name="T33"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2" y="54"/>
                </a:moveTo>
                <a:cubicBezTo>
                  <a:pt x="47" y="42"/>
                  <a:pt x="47" y="42"/>
                  <a:pt x="47" y="42"/>
                </a:cubicBezTo>
                <a:cubicBezTo>
                  <a:pt x="45" y="40"/>
                  <a:pt x="44" y="40"/>
                  <a:pt x="42" y="40"/>
                </a:cubicBezTo>
                <a:cubicBezTo>
                  <a:pt x="46" y="35"/>
                  <a:pt x="48" y="30"/>
                  <a:pt x="48" y="24"/>
                </a:cubicBezTo>
                <a:cubicBezTo>
                  <a:pt x="48" y="11"/>
                  <a:pt x="37" y="0"/>
                  <a:pt x="24" y="0"/>
                </a:cubicBezTo>
                <a:cubicBezTo>
                  <a:pt x="11" y="0"/>
                  <a:pt x="0" y="11"/>
                  <a:pt x="0" y="24"/>
                </a:cubicBezTo>
                <a:cubicBezTo>
                  <a:pt x="0" y="37"/>
                  <a:pt x="11" y="48"/>
                  <a:pt x="24" y="48"/>
                </a:cubicBezTo>
                <a:cubicBezTo>
                  <a:pt x="30" y="48"/>
                  <a:pt x="35" y="46"/>
                  <a:pt x="40" y="42"/>
                </a:cubicBezTo>
                <a:cubicBezTo>
                  <a:pt x="40" y="44"/>
                  <a:pt x="40" y="45"/>
                  <a:pt x="42" y="47"/>
                </a:cubicBezTo>
                <a:cubicBezTo>
                  <a:pt x="54" y="62"/>
                  <a:pt x="54" y="62"/>
                  <a:pt x="54" y="62"/>
                </a:cubicBezTo>
                <a:cubicBezTo>
                  <a:pt x="57" y="64"/>
                  <a:pt x="60" y="65"/>
                  <a:pt x="62" y="62"/>
                </a:cubicBezTo>
                <a:cubicBezTo>
                  <a:pt x="65" y="60"/>
                  <a:pt x="64" y="57"/>
                  <a:pt x="62" y="54"/>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solidFill>
            <a:schemeClr val="bg1"/>
          </a:solidFill>
          <a:ln>
            <a:noFill/>
          </a:ln>
        </p:spPr>
        <p:txBody>
          <a:bodyPr vert="horz" wrap="square" lIns="110606" tIns="55303" rIns="110606" bIns="55303" numCol="1" anchor="t" anchorCtr="0" compatLnSpc="1">
            <a:prstTxWarp prst="textNoShape">
              <a:avLst/>
            </a:prstTxWarp>
          </a:bodyPr>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69"/>
          <p:cNvSpPr>
            <a:spLocks noChangeAspect="1" noEditPoints="1"/>
          </p:cNvSpPr>
          <p:nvPr/>
        </p:nvSpPr>
        <p:spPr bwMode="auto">
          <a:xfrm>
            <a:off x="6527588" y="4516055"/>
            <a:ext cx="268936" cy="216000"/>
          </a:xfrm>
          <a:custGeom>
            <a:avLst/>
            <a:gdLst>
              <a:gd name="T0" fmla="*/ 411 w 3978"/>
              <a:gd name="T1" fmla="*/ 1185 h 3195"/>
              <a:gd name="T2" fmla="*/ 418 w 3978"/>
              <a:gd name="T3" fmla="*/ 2020 h 3195"/>
              <a:gd name="T4" fmla="*/ 1252 w 3978"/>
              <a:gd name="T5" fmla="*/ 2027 h 3195"/>
              <a:gd name="T6" fmla="*/ 1273 w 3978"/>
              <a:gd name="T7" fmla="*/ 1197 h 3195"/>
              <a:gd name="T8" fmla="*/ 1239 w 3978"/>
              <a:gd name="T9" fmla="*/ 1165 h 3195"/>
              <a:gd name="T10" fmla="*/ 3687 w 3978"/>
              <a:gd name="T11" fmla="*/ 7 h 3195"/>
              <a:gd name="T12" fmla="*/ 3743 w 3978"/>
              <a:gd name="T13" fmla="*/ 73 h 3195"/>
              <a:gd name="T14" fmla="*/ 3827 w 3978"/>
              <a:gd name="T15" fmla="*/ 1126 h 3195"/>
              <a:gd name="T16" fmla="*/ 3947 w 3978"/>
              <a:gd name="T17" fmla="*/ 1241 h 3195"/>
              <a:gd name="T18" fmla="*/ 3978 w 3978"/>
              <a:gd name="T19" fmla="*/ 1829 h 3195"/>
              <a:gd name="T20" fmla="*/ 3924 w 3978"/>
              <a:gd name="T21" fmla="*/ 1988 h 3195"/>
              <a:gd name="T22" fmla="*/ 3788 w 3978"/>
              <a:gd name="T23" fmla="*/ 2084 h 3195"/>
              <a:gd name="T24" fmla="*/ 3734 w 3978"/>
              <a:gd name="T25" fmla="*/ 3143 h 3195"/>
              <a:gd name="T26" fmla="*/ 3665 w 3978"/>
              <a:gd name="T27" fmla="*/ 3194 h 3195"/>
              <a:gd name="T28" fmla="*/ 3604 w 3978"/>
              <a:gd name="T29" fmla="*/ 3184 h 3195"/>
              <a:gd name="T30" fmla="*/ 3559 w 3978"/>
              <a:gd name="T31" fmla="*/ 3127 h 3195"/>
              <a:gd name="T32" fmla="*/ 3532 w 3978"/>
              <a:gd name="T33" fmla="*/ 3080 h 3195"/>
              <a:gd name="T34" fmla="*/ 3460 w 3978"/>
              <a:gd name="T35" fmla="*/ 2982 h 3195"/>
              <a:gd name="T36" fmla="*/ 3322 w 3978"/>
              <a:gd name="T37" fmla="*/ 2840 h 3195"/>
              <a:gd name="T38" fmla="*/ 3103 w 3978"/>
              <a:gd name="T39" fmla="*/ 2661 h 3195"/>
              <a:gd name="T40" fmla="*/ 2783 w 3978"/>
              <a:gd name="T41" fmla="*/ 2452 h 3195"/>
              <a:gd name="T42" fmla="*/ 2386 w 3978"/>
              <a:gd name="T43" fmla="*/ 2265 h 3195"/>
              <a:gd name="T44" fmla="*/ 2013 w 3978"/>
              <a:gd name="T45" fmla="*/ 2155 h 3195"/>
              <a:gd name="T46" fmla="*/ 1700 w 3978"/>
              <a:gd name="T47" fmla="*/ 2104 h 3195"/>
              <a:gd name="T48" fmla="*/ 1480 w 3978"/>
              <a:gd name="T49" fmla="*/ 2090 h 3195"/>
              <a:gd name="T50" fmla="*/ 1378 w 3978"/>
              <a:gd name="T51" fmla="*/ 2174 h 3195"/>
              <a:gd name="T52" fmla="*/ 1239 w 3978"/>
              <a:gd name="T53" fmla="*/ 2223 h 3195"/>
              <a:gd name="T54" fmla="*/ 1277 w 3978"/>
              <a:gd name="T55" fmla="*/ 2940 h 3195"/>
              <a:gd name="T56" fmla="*/ 1221 w 3978"/>
              <a:gd name="T57" fmla="*/ 3034 h 3195"/>
              <a:gd name="T58" fmla="*/ 1119 w 3978"/>
              <a:gd name="T59" fmla="*/ 3072 h 3195"/>
              <a:gd name="T60" fmla="*/ 768 w 3978"/>
              <a:gd name="T61" fmla="*/ 3043 h 3195"/>
              <a:gd name="T62" fmla="*/ 702 w 3978"/>
              <a:gd name="T63" fmla="*/ 2938 h 3195"/>
              <a:gd name="T64" fmla="*/ 364 w 3978"/>
              <a:gd name="T65" fmla="*/ 2208 h 3195"/>
              <a:gd name="T66" fmla="*/ 248 w 3978"/>
              <a:gd name="T67" fmla="*/ 2110 h 3195"/>
              <a:gd name="T68" fmla="*/ 217 w 3978"/>
              <a:gd name="T69" fmla="*/ 1984 h 3195"/>
              <a:gd name="T70" fmla="*/ 81 w 3978"/>
              <a:gd name="T71" fmla="*/ 1952 h 3195"/>
              <a:gd name="T72" fmla="*/ 4 w 3978"/>
              <a:gd name="T73" fmla="*/ 1838 h 3195"/>
              <a:gd name="T74" fmla="*/ 14 w 3978"/>
              <a:gd name="T75" fmla="*/ 1322 h 3195"/>
              <a:gd name="T76" fmla="*/ 111 w 3978"/>
              <a:gd name="T77" fmla="*/ 1225 h 3195"/>
              <a:gd name="T78" fmla="*/ 217 w 3978"/>
              <a:gd name="T79" fmla="*/ 1197 h 3195"/>
              <a:gd name="T80" fmla="*/ 270 w 3978"/>
              <a:gd name="T81" fmla="*/ 1053 h 3195"/>
              <a:gd name="T82" fmla="*/ 401 w 3978"/>
              <a:gd name="T83" fmla="*/ 976 h 3195"/>
              <a:gd name="T84" fmla="*/ 1314 w 3978"/>
              <a:gd name="T85" fmla="*/ 985 h 3195"/>
              <a:gd name="T86" fmla="*/ 1427 w 3978"/>
              <a:gd name="T87" fmla="*/ 1073 h 3195"/>
              <a:gd name="T88" fmla="*/ 1576 w 3978"/>
              <a:gd name="T89" fmla="*/ 1101 h 3195"/>
              <a:gd name="T90" fmla="*/ 1847 w 3978"/>
              <a:gd name="T91" fmla="*/ 1071 h 3195"/>
              <a:gd name="T92" fmla="*/ 2194 w 3978"/>
              <a:gd name="T93" fmla="*/ 993 h 3195"/>
              <a:gd name="T94" fmla="*/ 2583 w 3978"/>
              <a:gd name="T95" fmla="*/ 847 h 3195"/>
              <a:gd name="T96" fmla="*/ 2959 w 3978"/>
              <a:gd name="T97" fmla="*/ 634 h 3195"/>
              <a:gd name="T98" fmla="*/ 3228 w 3978"/>
              <a:gd name="T99" fmla="*/ 437 h 3195"/>
              <a:gd name="T100" fmla="*/ 3404 w 3978"/>
              <a:gd name="T101" fmla="*/ 275 h 3195"/>
              <a:gd name="T102" fmla="*/ 3505 w 3978"/>
              <a:gd name="T103" fmla="*/ 155 h 3195"/>
              <a:gd name="T104" fmla="*/ 3550 w 3978"/>
              <a:gd name="T105" fmla="*/ 83 h 3195"/>
              <a:gd name="T106" fmla="*/ 3568 w 3978"/>
              <a:gd name="T107" fmla="*/ 44 h 3195"/>
              <a:gd name="T108" fmla="*/ 3642 w 3978"/>
              <a:gd name="T109"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78" h="3195">
                <a:moveTo>
                  <a:pt x="442" y="1165"/>
                </a:moveTo>
                <a:lnTo>
                  <a:pt x="429" y="1167"/>
                </a:lnTo>
                <a:lnTo>
                  <a:pt x="418" y="1175"/>
                </a:lnTo>
                <a:lnTo>
                  <a:pt x="411" y="1185"/>
                </a:lnTo>
                <a:lnTo>
                  <a:pt x="409" y="1197"/>
                </a:lnTo>
                <a:lnTo>
                  <a:pt x="409" y="1997"/>
                </a:lnTo>
                <a:lnTo>
                  <a:pt x="411" y="2010"/>
                </a:lnTo>
                <a:lnTo>
                  <a:pt x="418" y="2020"/>
                </a:lnTo>
                <a:lnTo>
                  <a:pt x="429" y="2027"/>
                </a:lnTo>
                <a:lnTo>
                  <a:pt x="442" y="2031"/>
                </a:lnTo>
                <a:lnTo>
                  <a:pt x="1239" y="2031"/>
                </a:lnTo>
                <a:lnTo>
                  <a:pt x="1252" y="2027"/>
                </a:lnTo>
                <a:lnTo>
                  <a:pt x="1263" y="2020"/>
                </a:lnTo>
                <a:lnTo>
                  <a:pt x="1271" y="2010"/>
                </a:lnTo>
                <a:lnTo>
                  <a:pt x="1273" y="1997"/>
                </a:lnTo>
                <a:lnTo>
                  <a:pt x="1273" y="1197"/>
                </a:lnTo>
                <a:lnTo>
                  <a:pt x="1271" y="1185"/>
                </a:lnTo>
                <a:lnTo>
                  <a:pt x="1263" y="1175"/>
                </a:lnTo>
                <a:lnTo>
                  <a:pt x="1252" y="1167"/>
                </a:lnTo>
                <a:lnTo>
                  <a:pt x="1239" y="1165"/>
                </a:lnTo>
                <a:lnTo>
                  <a:pt x="442" y="1165"/>
                </a:lnTo>
                <a:close/>
                <a:moveTo>
                  <a:pt x="3642" y="0"/>
                </a:moveTo>
                <a:lnTo>
                  <a:pt x="3665" y="1"/>
                </a:lnTo>
                <a:lnTo>
                  <a:pt x="3687" y="7"/>
                </a:lnTo>
                <a:lnTo>
                  <a:pt x="3707" y="19"/>
                </a:lnTo>
                <a:lnTo>
                  <a:pt x="3722" y="33"/>
                </a:lnTo>
                <a:lnTo>
                  <a:pt x="3734" y="51"/>
                </a:lnTo>
                <a:lnTo>
                  <a:pt x="3743" y="73"/>
                </a:lnTo>
                <a:lnTo>
                  <a:pt x="3745" y="96"/>
                </a:lnTo>
                <a:lnTo>
                  <a:pt x="3745" y="1102"/>
                </a:lnTo>
                <a:lnTo>
                  <a:pt x="3788" y="1111"/>
                </a:lnTo>
                <a:lnTo>
                  <a:pt x="3827" y="1126"/>
                </a:lnTo>
                <a:lnTo>
                  <a:pt x="3863" y="1148"/>
                </a:lnTo>
                <a:lnTo>
                  <a:pt x="3896" y="1175"/>
                </a:lnTo>
                <a:lnTo>
                  <a:pt x="3924" y="1206"/>
                </a:lnTo>
                <a:lnTo>
                  <a:pt x="3947" y="1241"/>
                </a:lnTo>
                <a:lnTo>
                  <a:pt x="3964" y="1280"/>
                </a:lnTo>
                <a:lnTo>
                  <a:pt x="3974" y="1322"/>
                </a:lnTo>
                <a:lnTo>
                  <a:pt x="3978" y="1367"/>
                </a:lnTo>
                <a:lnTo>
                  <a:pt x="3978" y="1829"/>
                </a:lnTo>
                <a:lnTo>
                  <a:pt x="3974" y="1873"/>
                </a:lnTo>
                <a:lnTo>
                  <a:pt x="3964" y="1915"/>
                </a:lnTo>
                <a:lnTo>
                  <a:pt x="3947" y="1953"/>
                </a:lnTo>
                <a:lnTo>
                  <a:pt x="3924" y="1988"/>
                </a:lnTo>
                <a:lnTo>
                  <a:pt x="3896" y="2020"/>
                </a:lnTo>
                <a:lnTo>
                  <a:pt x="3863" y="2046"/>
                </a:lnTo>
                <a:lnTo>
                  <a:pt x="3827" y="2068"/>
                </a:lnTo>
                <a:lnTo>
                  <a:pt x="3788" y="2084"/>
                </a:lnTo>
                <a:lnTo>
                  <a:pt x="3745" y="2092"/>
                </a:lnTo>
                <a:lnTo>
                  <a:pt x="3745" y="3098"/>
                </a:lnTo>
                <a:lnTo>
                  <a:pt x="3743" y="3121"/>
                </a:lnTo>
                <a:lnTo>
                  <a:pt x="3734" y="3143"/>
                </a:lnTo>
                <a:lnTo>
                  <a:pt x="3722" y="3161"/>
                </a:lnTo>
                <a:lnTo>
                  <a:pt x="3707" y="3177"/>
                </a:lnTo>
                <a:lnTo>
                  <a:pt x="3687" y="3188"/>
                </a:lnTo>
                <a:lnTo>
                  <a:pt x="3665" y="3194"/>
                </a:lnTo>
                <a:lnTo>
                  <a:pt x="3657" y="3195"/>
                </a:lnTo>
                <a:lnTo>
                  <a:pt x="3650" y="3195"/>
                </a:lnTo>
                <a:lnTo>
                  <a:pt x="3626" y="3192"/>
                </a:lnTo>
                <a:lnTo>
                  <a:pt x="3604" y="3184"/>
                </a:lnTo>
                <a:lnTo>
                  <a:pt x="3585" y="3169"/>
                </a:lnTo>
                <a:lnTo>
                  <a:pt x="3569" y="3153"/>
                </a:lnTo>
                <a:lnTo>
                  <a:pt x="3560" y="3131"/>
                </a:lnTo>
                <a:lnTo>
                  <a:pt x="3559" y="3127"/>
                </a:lnTo>
                <a:lnTo>
                  <a:pt x="3555" y="3121"/>
                </a:lnTo>
                <a:lnTo>
                  <a:pt x="3550" y="3110"/>
                </a:lnTo>
                <a:lnTo>
                  <a:pt x="3542" y="3097"/>
                </a:lnTo>
                <a:lnTo>
                  <a:pt x="3532" y="3080"/>
                </a:lnTo>
                <a:lnTo>
                  <a:pt x="3519" y="3060"/>
                </a:lnTo>
                <a:lnTo>
                  <a:pt x="3503" y="3037"/>
                </a:lnTo>
                <a:lnTo>
                  <a:pt x="3483" y="3011"/>
                </a:lnTo>
                <a:lnTo>
                  <a:pt x="3460" y="2982"/>
                </a:lnTo>
                <a:lnTo>
                  <a:pt x="3432" y="2950"/>
                </a:lnTo>
                <a:lnTo>
                  <a:pt x="3399" y="2916"/>
                </a:lnTo>
                <a:lnTo>
                  <a:pt x="3363" y="2878"/>
                </a:lnTo>
                <a:lnTo>
                  <a:pt x="3322" y="2840"/>
                </a:lnTo>
                <a:lnTo>
                  <a:pt x="3275" y="2798"/>
                </a:lnTo>
                <a:lnTo>
                  <a:pt x="3223" y="2754"/>
                </a:lnTo>
                <a:lnTo>
                  <a:pt x="3167" y="2708"/>
                </a:lnTo>
                <a:lnTo>
                  <a:pt x="3103" y="2661"/>
                </a:lnTo>
                <a:lnTo>
                  <a:pt x="3033" y="2612"/>
                </a:lnTo>
                <a:lnTo>
                  <a:pt x="2957" y="2560"/>
                </a:lnTo>
                <a:lnTo>
                  <a:pt x="2874" y="2507"/>
                </a:lnTo>
                <a:lnTo>
                  <a:pt x="2783" y="2452"/>
                </a:lnTo>
                <a:lnTo>
                  <a:pt x="2683" y="2397"/>
                </a:lnTo>
                <a:lnTo>
                  <a:pt x="2583" y="2347"/>
                </a:lnTo>
                <a:lnTo>
                  <a:pt x="2484" y="2304"/>
                </a:lnTo>
                <a:lnTo>
                  <a:pt x="2386" y="2265"/>
                </a:lnTo>
                <a:lnTo>
                  <a:pt x="2289" y="2231"/>
                </a:lnTo>
                <a:lnTo>
                  <a:pt x="2194" y="2201"/>
                </a:lnTo>
                <a:lnTo>
                  <a:pt x="2102" y="2177"/>
                </a:lnTo>
                <a:lnTo>
                  <a:pt x="2013" y="2155"/>
                </a:lnTo>
                <a:lnTo>
                  <a:pt x="1928" y="2138"/>
                </a:lnTo>
                <a:lnTo>
                  <a:pt x="1847" y="2124"/>
                </a:lnTo>
                <a:lnTo>
                  <a:pt x="1771" y="2113"/>
                </a:lnTo>
                <a:lnTo>
                  <a:pt x="1700" y="2104"/>
                </a:lnTo>
                <a:lnTo>
                  <a:pt x="1635" y="2098"/>
                </a:lnTo>
                <a:lnTo>
                  <a:pt x="1576" y="2094"/>
                </a:lnTo>
                <a:lnTo>
                  <a:pt x="1525" y="2091"/>
                </a:lnTo>
                <a:lnTo>
                  <a:pt x="1480" y="2090"/>
                </a:lnTo>
                <a:lnTo>
                  <a:pt x="1444" y="2090"/>
                </a:lnTo>
                <a:lnTo>
                  <a:pt x="1427" y="2121"/>
                </a:lnTo>
                <a:lnTo>
                  <a:pt x="1404" y="2150"/>
                </a:lnTo>
                <a:lnTo>
                  <a:pt x="1378" y="2174"/>
                </a:lnTo>
                <a:lnTo>
                  <a:pt x="1348" y="2195"/>
                </a:lnTo>
                <a:lnTo>
                  <a:pt x="1314" y="2209"/>
                </a:lnTo>
                <a:lnTo>
                  <a:pt x="1278" y="2219"/>
                </a:lnTo>
                <a:lnTo>
                  <a:pt x="1239" y="2223"/>
                </a:lnTo>
                <a:lnTo>
                  <a:pt x="1164" y="2223"/>
                </a:lnTo>
                <a:lnTo>
                  <a:pt x="1277" y="2884"/>
                </a:lnTo>
                <a:lnTo>
                  <a:pt x="1279" y="2912"/>
                </a:lnTo>
                <a:lnTo>
                  <a:pt x="1277" y="2940"/>
                </a:lnTo>
                <a:lnTo>
                  <a:pt x="1269" y="2967"/>
                </a:lnTo>
                <a:lnTo>
                  <a:pt x="1257" y="2992"/>
                </a:lnTo>
                <a:lnTo>
                  <a:pt x="1240" y="3015"/>
                </a:lnTo>
                <a:lnTo>
                  <a:pt x="1221" y="3034"/>
                </a:lnTo>
                <a:lnTo>
                  <a:pt x="1198" y="3050"/>
                </a:lnTo>
                <a:lnTo>
                  <a:pt x="1174" y="3062"/>
                </a:lnTo>
                <a:lnTo>
                  <a:pt x="1146" y="3069"/>
                </a:lnTo>
                <a:lnTo>
                  <a:pt x="1119" y="3072"/>
                </a:lnTo>
                <a:lnTo>
                  <a:pt x="858" y="3072"/>
                </a:lnTo>
                <a:lnTo>
                  <a:pt x="826" y="3068"/>
                </a:lnTo>
                <a:lnTo>
                  <a:pt x="796" y="3058"/>
                </a:lnTo>
                <a:lnTo>
                  <a:pt x="768" y="3043"/>
                </a:lnTo>
                <a:lnTo>
                  <a:pt x="744" y="3023"/>
                </a:lnTo>
                <a:lnTo>
                  <a:pt x="724" y="2998"/>
                </a:lnTo>
                <a:lnTo>
                  <a:pt x="710" y="2970"/>
                </a:lnTo>
                <a:lnTo>
                  <a:pt x="702" y="2938"/>
                </a:lnTo>
                <a:lnTo>
                  <a:pt x="580" y="2223"/>
                </a:lnTo>
                <a:lnTo>
                  <a:pt x="442" y="2223"/>
                </a:lnTo>
                <a:lnTo>
                  <a:pt x="401" y="2219"/>
                </a:lnTo>
                <a:lnTo>
                  <a:pt x="364" y="2208"/>
                </a:lnTo>
                <a:lnTo>
                  <a:pt x="329" y="2191"/>
                </a:lnTo>
                <a:lnTo>
                  <a:pt x="298" y="2170"/>
                </a:lnTo>
                <a:lnTo>
                  <a:pt x="270" y="2142"/>
                </a:lnTo>
                <a:lnTo>
                  <a:pt x="248" y="2110"/>
                </a:lnTo>
                <a:lnTo>
                  <a:pt x="231" y="2075"/>
                </a:lnTo>
                <a:lnTo>
                  <a:pt x="221" y="2037"/>
                </a:lnTo>
                <a:lnTo>
                  <a:pt x="217" y="1997"/>
                </a:lnTo>
                <a:lnTo>
                  <a:pt x="217" y="1984"/>
                </a:lnTo>
                <a:lnTo>
                  <a:pt x="182" y="1984"/>
                </a:lnTo>
                <a:lnTo>
                  <a:pt x="145" y="1980"/>
                </a:lnTo>
                <a:lnTo>
                  <a:pt x="111" y="1969"/>
                </a:lnTo>
                <a:lnTo>
                  <a:pt x="81" y="1952"/>
                </a:lnTo>
                <a:lnTo>
                  <a:pt x="53" y="1930"/>
                </a:lnTo>
                <a:lnTo>
                  <a:pt x="31" y="1903"/>
                </a:lnTo>
                <a:lnTo>
                  <a:pt x="14" y="1873"/>
                </a:lnTo>
                <a:lnTo>
                  <a:pt x="4" y="1838"/>
                </a:lnTo>
                <a:lnTo>
                  <a:pt x="0" y="1801"/>
                </a:lnTo>
                <a:lnTo>
                  <a:pt x="0" y="1393"/>
                </a:lnTo>
                <a:lnTo>
                  <a:pt x="4" y="1357"/>
                </a:lnTo>
                <a:lnTo>
                  <a:pt x="14" y="1322"/>
                </a:lnTo>
                <a:lnTo>
                  <a:pt x="31" y="1292"/>
                </a:lnTo>
                <a:lnTo>
                  <a:pt x="53" y="1264"/>
                </a:lnTo>
                <a:lnTo>
                  <a:pt x="81" y="1242"/>
                </a:lnTo>
                <a:lnTo>
                  <a:pt x="111" y="1225"/>
                </a:lnTo>
                <a:lnTo>
                  <a:pt x="145" y="1214"/>
                </a:lnTo>
                <a:lnTo>
                  <a:pt x="182" y="1211"/>
                </a:lnTo>
                <a:lnTo>
                  <a:pt x="217" y="1211"/>
                </a:lnTo>
                <a:lnTo>
                  <a:pt x="217" y="1197"/>
                </a:lnTo>
                <a:lnTo>
                  <a:pt x="221" y="1158"/>
                </a:lnTo>
                <a:lnTo>
                  <a:pt x="231" y="1119"/>
                </a:lnTo>
                <a:lnTo>
                  <a:pt x="248" y="1084"/>
                </a:lnTo>
                <a:lnTo>
                  <a:pt x="270" y="1053"/>
                </a:lnTo>
                <a:lnTo>
                  <a:pt x="298" y="1026"/>
                </a:lnTo>
                <a:lnTo>
                  <a:pt x="329" y="1003"/>
                </a:lnTo>
                <a:lnTo>
                  <a:pt x="364" y="986"/>
                </a:lnTo>
                <a:lnTo>
                  <a:pt x="401" y="976"/>
                </a:lnTo>
                <a:lnTo>
                  <a:pt x="442" y="973"/>
                </a:lnTo>
                <a:lnTo>
                  <a:pt x="1239" y="973"/>
                </a:lnTo>
                <a:lnTo>
                  <a:pt x="1278" y="975"/>
                </a:lnTo>
                <a:lnTo>
                  <a:pt x="1314" y="985"/>
                </a:lnTo>
                <a:lnTo>
                  <a:pt x="1348" y="999"/>
                </a:lnTo>
                <a:lnTo>
                  <a:pt x="1378" y="1020"/>
                </a:lnTo>
                <a:lnTo>
                  <a:pt x="1404" y="1044"/>
                </a:lnTo>
                <a:lnTo>
                  <a:pt x="1427" y="1073"/>
                </a:lnTo>
                <a:lnTo>
                  <a:pt x="1444" y="1106"/>
                </a:lnTo>
                <a:lnTo>
                  <a:pt x="1480" y="1104"/>
                </a:lnTo>
                <a:lnTo>
                  <a:pt x="1525" y="1103"/>
                </a:lnTo>
                <a:lnTo>
                  <a:pt x="1576" y="1101"/>
                </a:lnTo>
                <a:lnTo>
                  <a:pt x="1635" y="1096"/>
                </a:lnTo>
                <a:lnTo>
                  <a:pt x="1700" y="1090"/>
                </a:lnTo>
                <a:lnTo>
                  <a:pt x="1771" y="1082"/>
                </a:lnTo>
                <a:lnTo>
                  <a:pt x="1847" y="1071"/>
                </a:lnTo>
                <a:lnTo>
                  <a:pt x="1928" y="1056"/>
                </a:lnTo>
                <a:lnTo>
                  <a:pt x="2013" y="1039"/>
                </a:lnTo>
                <a:lnTo>
                  <a:pt x="2102" y="1018"/>
                </a:lnTo>
                <a:lnTo>
                  <a:pt x="2194" y="993"/>
                </a:lnTo>
                <a:lnTo>
                  <a:pt x="2289" y="963"/>
                </a:lnTo>
                <a:lnTo>
                  <a:pt x="2386" y="929"/>
                </a:lnTo>
                <a:lnTo>
                  <a:pt x="2484" y="891"/>
                </a:lnTo>
                <a:lnTo>
                  <a:pt x="2583" y="847"/>
                </a:lnTo>
                <a:lnTo>
                  <a:pt x="2683" y="798"/>
                </a:lnTo>
                <a:lnTo>
                  <a:pt x="2783" y="742"/>
                </a:lnTo>
                <a:lnTo>
                  <a:pt x="2875" y="687"/>
                </a:lnTo>
                <a:lnTo>
                  <a:pt x="2959" y="634"/>
                </a:lnTo>
                <a:lnTo>
                  <a:pt x="3035" y="582"/>
                </a:lnTo>
                <a:lnTo>
                  <a:pt x="3106" y="531"/>
                </a:lnTo>
                <a:lnTo>
                  <a:pt x="3170" y="483"/>
                </a:lnTo>
                <a:lnTo>
                  <a:pt x="3228" y="437"/>
                </a:lnTo>
                <a:lnTo>
                  <a:pt x="3280" y="393"/>
                </a:lnTo>
                <a:lnTo>
                  <a:pt x="3327" y="351"/>
                </a:lnTo>
                <a:lnTo>
                  <a:pt x="3368" y="312"/>
                </a:lnTo>
                <a:lnTo>
                  <a:pt x="3404" y="275"/>
                </a:lnTo>
                <a:lnTo>
                  <a:pt x="3436" y="241"/>
                </a:lnTo>
                <a:lnTo>
                  <a:pt x="3463" y="210"/>
                </a:lnTo>
                <a:lnTo>
                  <a:pt x="3486" y="181"/>
                </a:lnTo>
                <a:lnTo>
                  <a:pt x="3505" y="155"/>
                </a:lnTo>
                <a:lnTo>
                  <a:pt x="3521" y="132"/>
                </a:lnTo>
                <a:lnTo>
                  <a:pt x="3533" y="113"/>
                </a:lnTo>
                <a:lnTo>
                  <a:pt x="3543" y="96"/>
                </a:lnTo>
                <a:lnTo>
                  <a:pt x="3550" y="83"/>
                </a:lnTo>
                <a:lnTo>
                  <a:pt x="3555" y="73"/>
                </a:lnTo>
                <a:lnTo>
                  <a:pt x="3557" y="67"/>
                </a:lnTo>
                <a:lnTo>
                  <a:pt x="3559" y="66"/>
                </a:lnTo>
                <a:lnTo>
                  <a:pt x="3568" y="44"/>
                </a:lnTo>
                <a:lnTo>
                  <a:pt x="3583" y="27"/>
                </a:lnTo>
                <a:lnTo>
                  <a:pt x="3599" y="14"/>
                </a:lnTo>
                <a:lnTo>
                  <a:pt x="3620" y="4"/>
                </a:lnTo>
                <a:lnTo>
                  <a:pt x="3642" y="0"/>
                </a:lnTo>
                <a:close/>
              </a:path>
            </a:pathLst>
          </a:custGeom>
          <a:solidFill>
            <a:schemeClr val="bg1"/>
          </a:solidFill>
          <a:ln w="9525">
            <a:noFill/>
            <a:prstDash val="solid"/>
            <a:round/>
            <a:headEnd/>
            <a:tailEnd/>
          </a:ln>
        </p:spPr>
        <p:txBody>
          <a:bodyPr vert="horz" wrap="square" lIns="109728" tIns="54864" rIns="109728" bIns="54864" numCol="1" anchor="t" anchorCtr="0" compatLnSpc="1">
            <a:prstTxWarp prst="textNoShape">
              <a:avLst/>
            </a:prstTxWarp>
          </a:bodyPr>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文本框 15"/>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p:txBody>
      </p:sp>
      <p:sp>
        <p:nvSpPr>
          <p:cNvPr id="17" name="文本框 1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8" name="直接连接符 1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43798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1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 calcmode="lin" valueType="num">
                                      <p:cBhvr>
                                        <p:cTn id="14" dur="1000" fill="hold"/>
                                        <p:tgtEl>
                                          <p:spTgt spid="18"/>
                                        </p:tgtEl>
                                        <p:attrNameLst>
                                          <p:attrName>style.rotation</p:attrName>
                                        </p:attrNameLst>
                                      </p:cBhvr>
                                      <p:tavLst>
                                        <p:tav tm="0">
                                          <p:val>
                                            <p:fltVal val="90"/>
                                          </p:val>
                                        </p:tav>
                                        <p:tav tm="100000">
                                          <p:val>
                                            <p:fltVal val="0"/>
                                          </p:val>
                                        </p:tav>
                                      </p:tavLst>
                                    </p:anim>
                                    <p:animEffect transition="in" filter="fade">
                                      <p:cBhvr>
                                        <p:cTn id="15" dur="1000"/>
                                        <p:tgtEl>
                                          <p:spTgt spid="1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500" fill="hold"/>
                                        <p:tgtEl>
                                          <p:spTgt spid="68"/>
                                        </p:tgtEl>
                                        <p:attrNameLst>
                                          <p:attrName>ppt_w</p:attrName>
                                        </p:attrNameLst>
                                      </p:cBhvr>
                                      <p:tavLst>
                                        <p:tav tm="0">
                                          <p:val>
                                            <p:fltVal val="0"/>
                                          </p:val>
                                        </p:tav>
                                        <p:tav tm="100000">
                                          <p:val>
                                            <p:strVal val="#ppt_w"/>
                                          </p:val>
                                        </p:tav>
                                      </p:tavLst>
                                    </p:anim>
                                    <p:anim calcmode="lin" valueType="num">
                                      <p:cBhvr>
                                        <p:cTn id="49" dur="500" fill="hold"/>
                                        <p:tgtEl>
                                          <p:spTgt spid="68"/>
                                        </p:tgtEl>
                                        <p:attrNameLst>
                                          <p:attrName>ppt_h</p:attrName>
                                        </p:attrNameLst>
                                      </p:cBhvr>
                                      <p:tavLst>
                                        <p:tav tm="0">
                                          <p:val>
                                            <p:fltVal val="0"/>
                                          </p:val>
                                        </p:tav>
                                        <p:tav tm="100000">
                                          <p:val>
                                            <p:strVal val="#ppt_h"/>
                                          </p:val>
                                        </p:tav>
                                      </p:tavLst>
                                    </p:anim>
                                    <p:animEffect transition="in" filter="fade">
                                      <p:cBhvr>
                                        <p:cTn id="50" dur="500"/>
                                        <p:tgtEl>
                                          <p:spTgt spid="6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42" presetClass="entr" presetSubtype="0" fill="hold" grpId="0" nodeType="withEffect">
                                  <p:stCondLst>
                                    <p:cond delay="5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anim calcmode="lin" valueType="num">
                                      <p:cBhvr>
                                        <p:cTn id="64" dur="500" fill="hold"/>
                                        <p:tgtEl>
                                          <p:spTgt spid="40"/>
                                        </p:tgtEl>
                                        <p:attrNameLst>
                                          <p:attrName>ppt_x</p:attrName>
                                        </p:attrNameLst>
                                      </p:cBhvr>
                                      <p:tavLst>
                                        <p:tav tm="0">
                                          <p:val>
                                            <p:strVal val="#ppt_x"/>
                                          </p:val>
                                        </p:tav>
                                        <p:tav tm="100000">
                                          <p:val>
                                            <p:strVal val="#ppt_x"/>
                                          </p:val>
                                        </p:tav>
                                      </p:tavLst>
                                    </p:anim>
                                    <p:anim calcmode="lin" valueType="num">
                                      <p:cBhvr>
                                        <p:cTn id="65" dur="500" fill="hold"/>
                                        <p:tgtEl>
                                          <p:spTgt spid="4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50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anim calcmode="lin" valueType="num">
                                      <p:cBhvr>
                                        <p:cTn id="69" dur="500" fill="hold"/>
                                        <p:tgtEl>
                                          <p:spTgt spid="41"/>
                                        </p:tgtEl>
                                        <p:attrNameLst>
                                          <p:attrName>ppt_x</p:attrName>
                                        </p:attrNameLst>
                                      </p:cBhvr>
                                      <p:tavLst>
                                        <p:tav tm="0">
                                          <p:val>
                                            <p:strVal val="#ppt_x"/>
                                          </p:val>
                                        </p:tav>
                                        <p:tav tm="100000">
                                          <p:val>
                                            <p:strVal val="#ppt_x"/>
                                          </p:val>
                                        </p:tav>
                                      </p:tavLst>
                                    </p:anim>
                                    <p:anim calcmode="lin" valueType="num">
                                      <p:cBhvr>
                                        <p:cTn id="70" dur="500" fill="hold"/>
                                        <p:tgtEl>
                                          <p:spTgt spid="4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50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anim calcmode="lin" valueType="num">
                                      <p:cBhvr>
                                        <p:cTn id="74" dur="500" fill="hold"/>
                                        <p:tgtEl>
                                          <p:spTgt spid="42"/>
                                        </p:tgtEl>
                                        <p:attrNameLst>
                                          <p:attrName>ppt_x</p:attrName>
                                        </p:attrNameLst>
                                      </p:cBhvr>
                                      <p:tavLst>
                                        <p:tav tm="0">
                                          <p:val>
                                            <p:strVal val="#ppt_x"/>
                                          </p:val>
                                        </p:tav>
                                        <p:tav tm="100000">
                                          <p:val>
                                            <p:strVal val="#ppt_x"/>
                                          </p:val>
                                        </p:tav>
                                      </p:tavLst>
                                    </p:anim>
                                    <p:anim calcmode="lin" valueType="num">
                                      <p:cBhvr>
                                        <p:cTn id="75" dur="5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anim calcmode="lin" valueType="num">
                                      <p:cBhvr>
                                        <p:cTn id="79" dur="500" fill="hold"/>
                                        <p:tgtEl>
                                          <p:spTgt spid="43"/>
                                        </p:tgtEl>
                                        <p:attrNameLst>
                                          <p:attrName>ppt_x</p:attrName>
                                        </p:attrNameLst>
                                      </p:cBhvr>
                                      <p:tavLst>
                                        <p:tav tm="0">
                                          <p:val>
                                            <p:strVal val="#ppt_x"/>
                                          </p:val>
                                        </p:tav>
                                        <p:tav tm="100000">
                                          <p:val>
                                            <p:strVal val="#ppt_x"/>
                                          </p:val>
                                        </p:tav>
                                      </p:tavLst>
                                    </p:anim>
                                    <p:anim calcmode="lin" valueType="num">
                                      <p:cBhvr>
                                        <p:cTn id="80"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40" grpId="0"/>
      <p:bldP spid="41" grpId="0"/>
      <p:bldP spid="42" grpId="0"/>
      <p:bldP spid="43" grpId="0"/>
      <p:bldP spid="67" grpId="0" animBg="1"/>
      <p:bldP spid="68" grpId="0" animBg="1"/>
      <p:bldP spid="69" grpId="0" animBg="1"/>
      <p:bldP spid="70" grpId="0" animBg="1"/>
      <p:bldP spid="16" grpId="0"/>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814386" y="2373716"/>
            <a:ext cx="3551723" cy="3551723"/>
          </a:xfrm>
          <a:prstGeom prst="ellipse">
            <a:avLst/>
          </a:prstGeom>
          <a:noFill/>
          <a:ln w="127000">
            <a:solidFill>
              <a:srgbClr val="575C9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Arc 4"/>
          <p:cNvSpPr/>
          <p:nvPr/>
        </p:nvSpPr>
        <p:spPr>
          <a:xfrm>
            <a:off x="815515" y="2376297"/>
            <a:ext cx="3548014" cy="3548014"/>
          </a:xfrm>
          <a:prstGeom prst="arc">
            <a:avLst>
              <a:gd name="adj1" fmla="val 10766207"/>
              <a:gd name="adj2" fmla="val 0"/>
            </a:avLst>
          </a:prstGeom>
          <a:ln w="127000" cap="rnd">
            <a:solidFill>
              <a:schemeClr val="accent6">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Oval 5"/>
          <p:cNvSpPr/>
          <p:nvPr/>
        </p:nvSpPr>
        <p:spPr>
          <a:xfrm>
            <a:off x="4373551" y="2373716"/>
            <a:ext cx="3551723" cy="3551723"/>
          </a:xfrm>
          <a:prstGeom prst="ellipse">
            <a:avLst/>
          </a:prstGeom>
          <a:noFill/>
          <a:ln w="127000">
            <a:solidFill>
              <a:schemeClr val="accent3">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Arc 6"/>
          <p:cNvSpPr/>
          <p:nvPr/>
        </p:nvSpPr>
        <p:spPr>
          <a:xfrm rot="10800000">
            <a:off x="4374680" y="2376297"/>
            <a:ext cx="3548014" cy="3548014"/>
          </a:xfrm>
          <a:prstGeom prst="arc">
            <a:avLst>
              <a:gd name="adj1" fmla="val 10766207"/>
              <a:gd name="adj2" fmla="val 0"/>
            </a:avLst>
          </a:prstGeom>
          <a:ln w="127000" cap="rnd">
            <a:solidFill>
              <a:schemeClr val="accent4">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Oval 7"/>
          <p:cNvSpPr/>
          <p:nvPr/>
        </p:nvSpPr>
        <p:spPr>
          <a:xfrm>
            <a:off x="7921565" y="2373716"/>
            <a:ext cx="3551723" cy="3551723"/>
          </a:xfrm>
          <a:prstGeom prst="ellipse">
            <a:avLst/>
          </a:prstGeom>
          <a:noFill/>
          <a:ln w="127000">
            <a:solidFill>
              <a:srgbClr val="7B91A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Arc 8"/>
          <p:cNvSpPr/>
          <p:nvPr/>
        </p:nvSpPr>
        <p:spPr>
          <a:xfrm>
            <a:off x="7922694" y="2376297"/>
            <a:ext cx="3548014" cy="3548014"/>
          </a:xfrm>
          <a:prstGeom prst="arc">
            <a:avLst>
              <a:gd name="adj1" fmla="val 10766207"/>
              <a:gd name="adj2" fmla="val 0"/>
            </a:avLst>
          </a:prstGeom>
          <a:ln w="127000" cap="rnd">
            <a:solidFill>
              <a:schemeClr val="accent6">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0" name="Group 9"/>
          <p:cNvGrpSpPr/>
          <p:nvPr/>
        </p:nvGrpSpPr>
        <p:grpSpPr>
          <a:xfrm>
            <a:off x="1210474" y="3037161"/>
            <a:ext cx="2807212" cy="2504672"/>
            <a:chOff x="123704" y="2209667"/>
            <a:chExt cx="2807212" cy="2504672"/>
          </a:xfrm>
        </p:grpSpPr>
        <p:sp>
          <p:nvSpPr>
            <p:cNvPr id="11" name="Text Placeholder 2"/>
            <p:cNvSpPr txBox="1">
              <a:spLocks/>
            </p:cNvSpPr>
            <p:nvPr/>
          </p:nvSpPr>
          <p:spPr>
            <a:xfrm>
              <a:off x="123704" y="3494637"/>
              <a:ext cx="2807212"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r>
                <a:rPr lang="zh-CN" altLang="en-US" sz="12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Oval 11"/>
            <p:cNvSpPr/>
            <p:nvPr/>
          </p:nvSpPr>
          <p:spPr>
            <a:xfrm>
              <a:off x="1063501" y="2209667"/>
              <a:ext cx="927619" cy="927619"/>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3" name="Group 12"/>
          <p:cNvGrpSpPr/>
          <p:nvPr/>
        </p:nvGrpSpPr>
        <p:grpSpPr>
          <a:xfrm>
            <a:off x="4728180" y="3037161"/>
            <a:ext cx="2841012" cy="2481351"/>
            <a:chOff x="106804" y="2209667"/>
            <a:chExt cx="2841012" cy="2481351"/>
          </a:xfrm>
        </p:grpSpPr>
        <p:sp>
          <p:nvSpPr>
            <p:cNvPr id="14" name="Text Placeholder 2"/>
            <p:cNvSpPr txBox="1">
              <a:spLocks/>
            </p:cNvSpPr>
            <p:nvPr/>
          </p:nvSpPr>
          <p:spPr>
            <a:xfrm>
              <a:off x="106804" y="3471316"/>
              <a:ext cx="2841012"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Oval 14"/>
            <p:cNvSpPr/>
            <p:nvPr/>
          </p:nvSpPr>
          <p:spPr>
            <a:xfrm>
              <a:off x="1063501" y="2209667"/>
              <a:ext cx="927619" cy="927619"/>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w</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6" name="Group 15"/>
          <p:cNvGrpSpPr/>
          <p:nvPr/>
        </p:nvGrpSpPr>
        <p:grpSpPr>
          <a:xfrm>
            <a:off x="8354631" y="3037161"/>
            <a:ext cx="2686720" cy="2481351"/>
            <a:chOff x="183950" y="2209667"/>
            <a:chExt cx="2686720" cy="2481351"/>
          </a:xfrm>
        </p:grpSpPr>
        <p:sp>
          <p:nvSpPr>
            <p:cNvPr id="17" name="Text Placeholder 2"/>
            <p:cNvSpPr txBox="1">
              <a:spLocks/>
            </p:cNvSpPr>
            <p:nvPr/>
          </p:nvSpPr>
          <p:spPr>
            <a:xfrm>
              <a:off x="183950" y="3471316"/>
              <a:ext cx="2686720"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Oval 17"/>
            <p:cNvSpPr/>
            <p:nvPr/>
          </p:nvSpPr>
          <p:spPr>
            <a:xfrm>
              <a:off x="1063501" y="2209667"/>
              <a:ext cx="927619" cy="927619"/>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9" name="文本框 18"/>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p>
        </p:txBody>
      </p:sp>
      <p:sp>
        <p:nvSpPr>
          <p:cNvPr id="20" name="文本框 19"/>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1" name="直接连接符 20"/>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346009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0"/>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2" presetClass="entr" presetSubtype="1" fill="hold" grpId="0" nodeType="withEffect" p14:presetBounceEnd="75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75000">
                                          <p:cBhvr additive="base">
                                            <p:cTn id="23" dur="800" fill="hold"/>
                                            <p:tgtEl>
                                              <p:spTgt spid="4"/>
                                            </p:tgtEl>
                                            <p:attrNameLst>
                                              <p:attrName>ppt_x</p:attrName>
                                            </p:attrNameLst>
                                          </p:cBhvr>
                                          <p:tavLst>
                                            <p:tav tm="0">
                                              <p:val>
                                                <p:strVal val="#ppt_x"/>
                                              </p:val>
                                            </p:tav>
                                            <p:tav tm="100000">
                                              <p:val>
                                                <p:strVal val="#ppt_x"/>
                                              </p:val>
                                            </p:tav>
                                          </p:tavLst>
                                        </p:anim>
                                        <p:anim calcmode="lin" valueType="num" p14:bounceEnd="75000">
                                          <p:cBhvr additive="base">
                                            <p:cTn id="24" dur="8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75000">
                                      <p:stCondLst>
                                        <p:cond delay="100"/>
                                      </p:stCondLst>
                                      <p:childTnLst>
                                        <p:set>
                                          <p:cBhvr>
                                            <p:cTn id="26" dur="1" fill="hold">
                                              <p:stCondLst>
                                                <p:cond delay="0"/>
                                              </p:stCondLst>
                                            </p:cTn>
                                            <p:tgtEl>
                                              <p:spTgt spid="6"/>
                                            </p:tgtEl>
                                            <p:attrNameLst>
                                              <p:attrName>style.visibility</p:attrName>
                                            </p:attrNameLst>
                                          </p:cBhvr>
                                          <p:to>
                                            <p:strVal val="visible"/>
                                          </p:to>
                                        </p:set>
                                        <p:anim calcmode="lin" valueType="num" p14:bounceEnd="75000">
                                          <p:cBhvr additive="base">
                                            <p:cTn id="27" dur="800" fill="hold"/>
                                            <p:tgtEl>
                                              <p:spTgt spid="6"/>
                                            </p:tgtEl>
                                            <p:attrNameLst>
                                              <p:attrName>ppt_x</p:attrName>
                                            </p:attrNameLst>
                                          </p:cBhvr>
                                          <p:tavLst>
                                            <p:tav tm="0">
                                              <p:val>
                                                <p:strVal val="#ppt_x"/>
                                              </p:val>
                                            </p:tav>
                                            <p:tav tm="100000">
                                              <p:val>
                                                <p:strVal val="#ppt_x"/>
                                              </p:val>
                                            </p:tav>
                                          </p:tavLst>
                                        </p:anim>
                                        <p:anim calcmode="lin" valueType="num" p14:bounceEnd="75000">
                                          <p:cBhvr additive="base">
                                            <p:cTn id="28" dur="8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75000">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14:bounceEnd="75000">
                                          <p:cBhvr additive="base">
                                            <p:cTn id="31" dur="800" fill="hold"/>
                                            <p:tgtEl>
                                              <p:spTgt spid="8"/>
                                            </p:tgtEl>
                                            <p:attrNameLst>
                                              <p:attrName>ppt_x</p:attrName>
                                            </p:attrNameLst>
                                          </p:cBhvr>
                                          <p:tavLst>
                                            <p:tav tm="0">
                                              <p:val>
                                                <p:strVal val="#ppt_x"/>
                                              </p:val>
                                            </p:tav>
                                            <p:tav tm="100000">
                                              <p:val>
                                                <p:strVal val="#ppt_x"/>
                                              </p:val>
                                            </p:tav>
                                          </p:tavLst>
                                        </p:anim>
                                        <p:anim calcmode="lin" valueType="num" p14:bounceEnd="75000">
                                          <p:cBhvr additive="base">
                                            <p:cTn id="32" dur="800" fill="hold"/>
                                            <p:tgtEl>
                                              <p:spTgt spid="8"/>
                                            </p:tgtEl>
                                            <p:attrNameLst>
                                              <p:attrName>ppt_y</p:attrName>
                                            </p:attrNameLst>
                                          </p:cBhvr>
                                          <p:tavLst>
                                            <p:tav tm="0">
                                              <p:val>
                                                <p:strVal val="0-#ppt_h/2"/>
                                              </p:val>
                                            </p:tav>
                                            <p:tav tm="100000">
                                              <p:val>
                                                <p:strVal val="#ppt_y"/>
                                              </p:val>
                                            </p:tav>
                                          </p:tavLst>
                                        </p:anim>
                                      </p:childTnLst>
                                    </p:cTn>
                                  </p:par>
                                  <p:par>
                                    <p:cTn id="33" presetID="22" presetClass="entr" presetSubtype="8" fill="hold" grpId="0" nodeType="withEffect">
                                      <p:stCondLst>
                                        <p:cond delay="80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00"/>
                                            <p:tgtEl>
                                              <p:spTgt spid="5"/>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00"/>
                                            <p:tgtEl>
                                              <p:spTgt spid="7"/>
                                            </p:tgtEl>
                                          </p:cBhvr>
                                        </p:animEffect>
                                      </p:childTnLst>
                                    </p:cTn>
                                  </p:par>
                                  <p:par>
                                    <p:cTn id="39" presetID="22" presetClass="entr" presetSubtype="8" fill="hold" grpId="0" nodeType="withEffect">
                                      <p:stCondLst>
                                        <p:cond delay="12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200"/>
                                            <p:tgtEl>
                                              <p:spTgt spid="9"/>
                                            </p:tgtEl>
                                          </p:cBhvr>
                                        </p:animEffect>
                                      </p:childTnLst>
                                    </p:cTn>
                                  </p:par>
                                  <p:par>
                                    <p:cTn id="42" presetID="23" presetClass="entr" presetSubtype="288" fill="hold" nodeType="withEffect">
                                      <p:stCondLst>
                                        <p:cond delay="15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strVal val="4/3*#ppt_w"/>
                                              </p:val>
                                            </p:tav>
                                            <p:tav tm="100000">
                                              <p:val>
                                                <p:strVal val="#ppt_w"/>
                                              </p:val>
                                            </p:tav>
                                          </p:tavLst>
                                        </p:anim>
                                        <p:anim calcmode="lin" valueType="num">
                                          <p:cBhvr>
                                            <p:cTn id="45" dur="500" fill="hold"/>
                                            <p:tgtEl>
                                              <p:spTgt spid="10"/>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18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strVal val="4/3*#ppt_w"/>
                                              </p:val>
                                            </p:tav>
                                            <p:tav tm="100000">
                                              <p:val>
                                                <p:strVal val="#ppt_w"/>
                                              </p:val>
                                            </p:tav>
                                          </p:tavLst>
                                        </p:anim>
                                        <p:anim calcmode="lin" valueType="num">
                                          <p:cBhvr>
                                            <p:cTn id="49" dur="500" fill="hold"/>
                                            <p:tgtEl>
                                              <p:spTgt spid="13"/>
                                            </p:tgtEl>
                                            <p:attrNameLst>
                                              <p:attrName>ppt_h</p:attrName>
                                            </p:attrNameLst>
                                          </p:cBhvr>
                                          <p:tavLst>
                                            <p:tav tm="0">
                                              <p:val>
                                                <p:strVal val="4/3*#ppt_h"/>
                                              </p:val>
                                            </p:tav>
                                            <p:tav tm="100000">
                                              <p:val>
                                                <p:strVal val="#ppt_h"/>
                                              </p:val>
                                            </p:tav>
                                          </p:tavLst>
                                        </p:anim>
                                      </p:childTnLst>
                                    </p:cTn>
                                  </p:par>
                                  <p:par>
                                    <p:cTn id="50" presetID="23" presetClass="entr" presetSubtype="288" fill="hold" nodeType="withEffect">
                                      <p:stCondLst>
                                        <p:cond delay="21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4/3*#ppt_w"/>
                                              </p:val>
                                            </p:tav>
                                            <p:tav tm="100000">
                                              <p:val>
                                                <p:strVal val="#ppt_w"/>
                                              </p:val>
                                            </p:tav>
                                          </p:tavLst>
                                        </p:anim>
                                        <p:anim calcmode="lin" valueType="num">
                                          <p:cBhvr>
                                            <p:cTn id="53" dur="500" fill="hold"/>
                                            <p:tgtEl>
                                              <p:spTgt spid="1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9" grpId="0"/>
          <p:bldP spid="20" grpId="0"/>
          <p:bldP spid="2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0"/>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800" fill="hold"/>
                                            <p:tgtEl>
                                              <p:spTgt spid="4"/>
                                            </p:tgtEl>
                                            <p:attrNameLst>
                                              <p:attrName>ppt_x</p:attrName>
                                            </p:attrNameLst>
                                          </p:cBhvr>
                                          <p:tavLst>
                                            <p:tav tm="0">
                                              <p:val>
                                                <p:strVal val="#ppt_x"/>
                                              </p:val>
                                            </p:tav>
                                            <p:tav tm="100000">
                                              <p:val>
                                                <p:strVal val="#ppt_x"/>
                                              </p:val>
                                            </p:tav>
                                          </p:tavLst>
                                        </p:anim>
                                        <p:anim calcmode="lin" valueType="num">
                                          <p:cBhvr additive="base">
                                            <p:cTn id="24" dur="8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1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800" fill="hold"/>
                                            <p:tgtEl>
                                              <p:spTgt spid="6"/>
                                            </p:tgtEl>
                                            <p:attrNameLst>
                                              <p:attrName>ppt_x</p:attrName>
                                            </p:attrNameLst>
                                          </p:cBhvr>
                                          <p:tavLst>
                                            <p:tav tm="0">
                                              <p:val>
                                                <p:strVal val="#ppt_x"/>
                                              </p:val>
                                            </p:tav>
                                            <p:tav tm="100000">
                                              <p:val>
                                                <p:strVal val="#ppt_x"/>
                                              </p:val>
                                            </p:tav>
                                          </p:tavLst>
                                        </p:anim>
                                        <p:anim calcmode="lin" valueType="num">
                                          <p:cBhvr additive="base">
                                            <p:cTn id="28" dur="8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800" fill="hold"/>
                                            <p:tgtEl>
                                              <p:spTgt spid="8"/>
                                            </p:tgtEl>
                                            <p:attrNameLst>
                                              <p:attrName>ppt_x</p:attrName>
                                            </p:attrNameLst>
                                          </p:cBhvr>
                                          <p:tavLst>
                                            <p:tav tm="0">
                                              <p:val>
                                                <p:strVal val="#ppt_x"/>
                                              </p:val>
                                            </p:tav>
                                            <p:tav tm="100000">
                                              <p:val>
                                                <p:strVal val="#ppt_x"/>
                                              </p:val>
                                            </p:tav>
                                          </p:tavLst>
                                        </p:anim>
                                        <p:anim calcmode="lin" valueType="num">
                                          <p:cBhvr additive="base">
                                            <p:cTn id="32" dur="800" fill="hold"/>
                                            <p:tgtEl>
                                              <p:spTgt spid="8"/>
                                            </p:tgtEl>
                                            <p:attrNameLst>
                                              <p:attrName>ppt_y</p:attrName>
                                            </p:attrNameLst>
                                          </p:cBhvr>
                                          <p:tavLst>
                                            <p:tav tm="0">
                                              <p:val>
                                                <p:strVal val="0-#ppt_h/2"/>
                                              </p:val>
                                            </p:tav>
                                            <p:tav tm="100000">
                                              <p:val>
                                                <p:strVal val="#ppt_y"/>
                                              </p:val>
                                            </p:tav>
                                          </p:tavLst>
                                        </p:anim>
                                      </p:childTnLst>
                                    </p:cTn>
                                  </p:par>
                                  <p:par>
                                    <p:cTn id="33" presetID="22" presetClass="entr" presetSubtype="8" fill="hold" grpId="0" nodeType="withEffect">
                                      <p:stCondLst>
                                        <p:cond delay="80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00"/>
                                            <p:tgtEl>
                                              <p:spTgt spid="5"/>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00"/>
                                            <p:tgtEl>
                                              <p:spTgt spid="7"/>
                                            </p:tgtEl>
                                          </p:cBhvr>
                                        </p:animEffect>
                                      </p:childTnLst>
                                    </p:cTn>
                                  </p:par>
                                  <p:par>
                                    <p:cTn id="39" presetID="22" presetClass="entr" presetSubtype="8" fill="hold" grpId="0" nodeType="withEffect">
                                      <p:stCondLst>
                                        <p:cond delay="12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200"/>
                                            <p:tgtEl>
                                              <p:spTgt spid="9"/>
                                            </p:tgtEl>
                                          </p:cBhvr>
                                        </p:animEffect>
                                      </p:childTnLst>
                                    </p:cTn>
                                  </p:par>
                                  <p:par>
                                    <p:cTn id="42" presetID="23" presetClass="entr" presetSubtype="288" fill="hold" nodeType="withEffect">
                                      <p:stCondLst>
                                        <p:cond delay="15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strVal val="4/3*#ppt_w"/>
                                              </p:val>
                                            </p:tav>
                                            <p:tav tm="100000">
                                              <p:val>
                                                <p:strVal val="#ppt_w"/>
                                              </p:val>
                                            </p:tav>
                                          </p:tavLst>
                                        </p:anim>
                                        <p:anim calcmode="lin" valueType="num">
                                          <p:cBhvr>
                                            <p:cTn id="45" dur="500" fill="hold"/>
                                            <p:tgtEl>
                                              <p:spTgt spid="10"/>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18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strVal val="4/3*#ppt_w"/>
                                              </p:val>
                                            </p:tav>
                                            <p:tav tm="100000">
                                              <p:val>
                                                <p:strVal val="#ppt_w"/>
                                              </p:val>
                                            </p:tav>
                                          </p:tavLst>
                                        </p:anim>
                                        <p:anim calcmode="lin" valueType="num">
                                          <p:cBhvr>
                                            <p:cTn id="49" dur="500" fill="hold"/>
                                            <p:tgtEl>
                                              <p:spTgt spid="13"/>
                                            </p:tgtEl>
                                            <p:attrNameLst>
                                              <p:attrName>ppt_h</p:attrName>
                                            </p:attrNameLst>
                                          </p:cBhvr>
                                          <p:tavLst>
                                            <p:tav tm="0">
                                              <p:val>
                                                <p:strVal val="4/3*#ppt_h"/>
                                              </p:val>
                                            </p:tav>
                                            <p:tav tm="100000">
                                              <p:val>
                                                <p:strVal val="#ppt_h"/>
                                              </p:val>
                                            </p:tav>
                                          </p:tavLst>
                                        </p:anim>
                                      </p:childTnLst>
                                    </p:cTn>
                                  </p:par>
                                  <p:par>
                                    <p:cTn id="50" presetID="23" presetClass="entr" presetSubtype="288" fill="hold" nodeType="withEffect">
                                      <p:stCondLst>
                                        <p:cond delay="21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4/3*#ppt_w"/>
                                              </p:val>
                                            </p:tav>
                                            <p:tav tm="100000">
                                              <p:val>
                                                <p:strVal val="#ppt_w"/>
                                              </p:val>
                                            </p:tav>
                                          </p:tavLst>
                                        </p:anim>
                                        <p:anim calcmode="lin" valueType="num">
                                          <p:cBhvr>
                                            <p:cTn id="53" dur="500" fill="hold"/>
                                            <p:tgtEl>
                                              <p:spTgt spid="1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9" grpId="0"/>
          <p:bldP spid="20" grpId="0"/>
          <p:bldP spid="20"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ChangeArrowheads="1"/>
          </p:cNvSpPr>
          <p:nvPr/>
        </p:nvSpPr>
        <p:spPr bwMode="auto">
          <a:xfrm rot="19397468">
            <a:off x="4857351" y="2277104"/>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Freeform 3"/>
          <p:cNvSpPr>
            <a:spLocks noChangeArrowheads="1"/>
          </p:cNvSpPr>
          <p:nvPr/>
        </p:nvSpPr>
        <p:spPr bwMode="auto">
          <a:xfrm rot="3202081">
            <a:off x="6078635" y="2685923"/>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Freeform 3"/>
          <p:cNvSpPr>
            <a:spLocks noChangeArrowheads="1"/>
          </p:cNvSpPr>
          <p:nvPr/>
        </p:nvSpPr>
        <p:spPr bwMode="auto">
          <a:xfrm rot="8579122">
            <a:off x="5666737" y="3909017"/>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Freeform 3"/>
          <p:cNvSpPr>
            <a:spLocks noChangeArrowheads="1"/>
          </p:cNvSpPr>
          <p:nvPr/>
        </p:nvSpPr>
        <p:spPr bwMode="auto">
          <a:xfrm rot="13978264">
            <a:off x="4446320" y="3508555"/>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TextBox 7"/>
          <p:cNvSpPr txBox="1"/>
          <p:nvPr/>
        </p:nvSpPr>
        <p:spPr>
          <a:xfrm>
            <a:off x="5143192" y="2512357"/>
            <a:ext cx="1094015" cy="1015632"/>
          </a:xfrm>
          <a:prstGeom prst="rect">
            <a:avLst/>
          </a:prstGeom>
          <a:noFill/>
        </p:spPr>
        <p:txBody>
          <a:bodyPr wrap="square" lIns="91413" tIns="45705" rIns="91413" bIns="45705" rtlCol="0">
            <a:spAutoFit/>
          </a:bodyPr>
          <a:lstStyle/>
          <a:p>
            <a:pPr algn="ctr"/>
            <a:r>
              <a:rPr lang="en-US"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TextBox 8"/>
          <p:cNvSpPr txBox="1"/>
          <p:nvPr/>
        </p:nvSpPr>
        <p:spPr>
          <a:xfrm>
            <a:off x="5971978" y="4323396"/>
            <a:ext cx="1094015" cy="1015632"/>
          </a:xfrm>
          <a:prstGeom prst="rect">
            <a:avLst/>
          </a:prstGeom>
          <a:noFill/>
        </p:spPr>
        <p:txBody>
          <a:bodyPr wrap="square" lIns="91413" tIns="45705" rIns="91413" bIns="45705" rtlCol="0">
            <a:spAutoFit/>
          </a:bodyPr>
          <a:lstStyle/>
          <a:p>
            <a:pPr algn="ctr"/>
            <a:r>
              <a:rPr lang="id-ID"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O</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TextBox 9"/>
          <p:cNvSpPr txBox="1"/>
          <p:nvPr/>
        </p:nvSpPr>
        <p:spPr>
          <a:xfrm>
            <a:off x="6506116" y="2981151"/>
            <a:ext cx="1094015" cy="1015632"/>
          </a:xfrm>
          <a:prstGeom prst="rect">
            <a:avLst/>
          </a:prstGeom>
          <a:noFill/>
        </p:spPr>
        <p:txBody>
          <a:bodyPr wrap="square" lIns="91413" tIns="45705" rIns="91413" bIns="45705" rtlCol="0">
            <a:spAutoFit/>
          </a:bodyPr>
          <a:lstStyle/>
          <a:p>
            <a:pPr algn="ctr"/>
            <a:r>
              <a:rPr lang="en-US"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W</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TextBox 10"/>
          <p:cNvSpPr txBox="1"/>
          <p:nvPr/>
        </p:nvSpPr>
        <p:spPr>
          <a:xfrm>
            <a:off x="4727126" y="3829966"/>
            <a:ext cx="1094015" cy="1015632"/>
          </a:xfrm>
          <a:prstGeom prst="rect">
            <a:avLst/>
          </a:prstGeom>
          <a:noFill/>
        </p:spPr>
        <p:txBody>
          <a:bodyPr wrap="square" lIns="91413" tIns="45705" rIns="91413" bIns="45705" rtlCol="0">
            <a:spAutoFit/>
          </a:bodyPr>
          <a:lstStyle/>
          <a:p>
            <a:pPr algn="ctr"/>
            <a:r>
              <a:rPr lang="id-ID"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2" name="Group 11"/>
          <p:cNvGrpSpPr/>
          <p:nvPr/>
        </p:nvGrpSpPr>
        <p:grpSpPr>
          <a:xfrm>
            <a:off x="6785869" y="2604829"/>
            <a:ext cx="1532965" cy="336176"/>
            <a:chOff x="6508376" y="1129553"/>
            <a:chExt cx="1532965" cy="336176"/>
          </a:xfrm>
        </p:grpSpPr>
        <p:cxnSp>
          <p:nvCxnSpPr>
            <p:cNvPr id="13" name="Straight Connector 12"/>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flipV="1">
            <a:off x="6880929" y="4689085"/>
            <a:ext cx="1532965" cy="336176"/>
            <a:chOff x="6508376" y="1129553"/>
            <a:chExt cx="1532965" cy="336176"/>
          </a:xfrm>
        </p:grpSpPr>
        <p:cxnSp>
          <p:nvCxnSpPr>
            <p:cNvPr id="18" name="Straight Connector 17"/>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flipH="1">
            <a:off x="3844859" y="2631934"/>
            <a:ext cx="1532965" cy="336176"/>
            <a:chOff x="6508376" y="1129553"/>
            <a:chExt cx="1532965" cy="336176"/>
          </a:xfrm>
        </p:grpSpPr>
        <p:cxnSp>
          <p:nvCxnSpPr>
            <p:cNvPr id="21" name="Straight Connector 20"/>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flipH="1" flipV="1">
            <a:off x="3779923" y="4833437"/>
            <a:ext cx="1546412" cy="336176"/>
            <a:chOff x="6508376" y="1129553"/>
            <a:chExt cx="1546412" cy="336176"/>
          </a:xfrm>
        </p:grpSpPr>
        <p:cxnSp>
          <p:nvCxnSpPr>
            <p:cNvPr id="24" name="Straight Connector 23"/>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58000"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6" name="Text Placeholder 5"/>
          <p:cNvSpPr txBox="1"/>
          <p:nvPr/>
        </p:nvSpPr>
        <p:spPr>
          <a:xfrm>
            <a:off x="8490007" y="2523494"/>
            <a:ext cx="3096404"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TextBox 26"/>
          <p:cNvSpPr txBox="1"/>
          <p:nvPr/>
        </p:nvSpPr>
        <p:spPr>
          <a:xfrm>
            <a:off x="8454491" y="2187866"/>
            <a:ext cx="2031325" cy="461665"/>
          </a:xfrm>
          <a:prstGeom prst="rect">
            <a:avLst/>
          </a:prstGeom>
          <a:noFill/>
        </p:spPr>
        <p:txBody>
          <a:bodyPr wrap="none" rtlCol="0">
            <a:spAutoFit/>
          </a:bodyPr>
          <a:lstStyle/>
          <a:p>
            <a:r>
              <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p>
        </p:txBody>
      </p:sp>
      <p:sp>
        <p:nvSpPr>
          <p:cNvPr id="28" name="Text Placeholder 5"/>
          <p:cNvSpPr txBox="1"/>
          <p:nvPr/>
        </p:nvSpPr>
        <p:spPr>
          <a:xfrm>
            <a:off x="8534346" y="4924613"/>
            <a:ext cx="3052065"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TextBox 28"/>
          <p:cNvSpPr txBox="1"/>
          <p:nvPr/>
        </p:nvSpPr>
        <p:spPr>
          <a:xfrm>
            <a:off x="8490007" y="4550563"/>
            <a:ext cx="2031325" cy="461665"/>
          </a:xfrm>
          <a:prstGeom prst="rect">
            <a:avLst/>
          </a:prstGeom>
          <a:noFill/>
        </p:spPr>
        <p:txBody>
          <a:bodyPr wrap="none" rtlCol="0">
            <a:spAutoFit/>
          </a:bodyPr>
          <a:lstStyle/>
          <a:p>
            <a:r>
              <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p>
        </p:txBody>
      </p:sp>
      <p:sp>
        <p:nvSpPr>
          <p:cNvPr id="30" name="Text Placeholder 5"/>
          <p:cNvSpPr txBox="1"/>
          <p:nvPr/>
        </p:nvSpPr>
        <p:spPr>
          <a:xfrm>
            <a:off x="673767" y="2544060"/>
            <a:ext cx="3144907"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a:t>
            </a:r>
            <a:r>
              <a:rPr lang="zh-CN" altLang="en-US" sz="12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TextBox 30"/>
          <p:cNvSpPr txBox="1"/>
          <p:nvPr/>
        </p:nvSpPr>
        <p:spPr>
          <a:xfrm>
            <a:off x="1760734" y="2202165"/>
            <a:ext cx="2031326" cy="461665"/>
          </a:xfrm>
          <a:prstGeom prst="rect">
            <a:avLst/>
          </a:prstGeom>
          <a:noFill/>
        </p:spPr>
        <p:txBody>
          <a:bodyPr wrap="none" rtlCol="0">
            <a:spAutoFit/>
          </a:bodyPr>
          <a:lstStyle/>
          <a:p>
            <a:pPr algn="r"/>
            <a:r>
              <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p>
        </p:txBody>
      </p:sp>
      <p:sp>
        <p:nvSpPr>
          <p:cNvPr id="32" name="Text Placeholder 5"/>
          <p:cNvSpPr txBox="1"/>
          <p:nvPr/>
        </p:nvSpPr>
        <p:spPr>
          <a:xfrm>
            <a:off x="673766" y="5059250"/>
            <a:ext cx="3045387"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TextBox 32"/>
          <p:cNvSpPr txBox="1"/>
          <p:nvPr/>
        </p:nvSpPr>
        <p:spPr>
          <a:xfrm>
            <a:off x="1666754" y="4614765"/>
            <a:ext cx="2031325" cy="461665"/>
          </a:xfrm>
          <a:prstGeom prst="rect">
            <a:avLst/>
          </a:prstGeom>
          <a:noFill/>
        </p:spPr>
        <p:txBody>
          <a:bodyPr wrap="none" rtlCol="0">
            <a:spAutoFit/>
          </a:bodyPr>
          <a:lstStyle/>
          <a:p>
            <a:pPr algn="r"/>
            <a:r>
              <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p>
        </p:txBody>
      </p:sp>
      <p:sp>
        <p:nvSpPr>
          <p:cNvPr id="34" name="文本框 3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透析</a:t>
            </a:r>
          </a:p>
        </p:txBody>
      </p:sp>
      <p:sp>
        <p:nvSpPr>
          <p:cNvPr id="35" name="文本框 3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直接连接符 3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08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27" grpId="0"/>
      <p:bldP spid="29" grpId="0"/>
      <p:bldP spid="31" grpId="0"/>
      <p:bldP spid="33" grpId="0"/>
      <p:bldP spid="34" grpId="0"/>
      <p:bldP spid="35" grpId="0"/>
      <p:bldP spid="3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8391581" y="1782962"/>
            <a:ext cx="2156918" cy="3797878"/>
          </a:xfrm>
          <a:custGeom>
            <a:avLst/>
            <a:gdLst>
              <a:gd name="connsiteX0" fmla="*/ 891527 w 2493201"/>
              <a:gd name="connsiteY0" fmla="*/ 3885828 h 4390002"/>
              <a:gd name="connsiteX1" fmla="*/ 1334216 w 2493201"/>
              <a:gd name="connsiteY1" fmla="*/ 3885828 h 4390002"/>
              <a:gd name="connsiteX2" fmla="*/ 1334216 w 2493201"/>
              <a:gd name="connsiteY2" fmla="*/ 4390002 h 4390002"/>
              <a:gd name="connsiteX3" fmla="*/ 891527 w 2493201"/>
              <a:gd name="connsiteY3" fmla="*/ 4390002 h 4390002"/>
              <a:gd name="connsiteX4" fmla="*/ 1281954 w 2493201"/>
              <a:gd name="connsiteY4" fmla="*/ 0 h 4390002"/>
              <a:gd name="connsiteX5" fmla="*/ 2176556 w 2493201"/>
              <a:gd name="connsiteY5" fmla="*/ 298200 h 4390002"/>
              <a:gd name="connsiteX6" fmla="*/ 2493201 w 2493201"/>
              <a:gd name="connsiteY6" fmla="*/ 1134391 h 4390002"/>
              <a:gd name="connsiteX7" fmla="*/ 2424031 w 2493201"/>
              <a:gd name="connsiteY7" fmla="*/ 1577080 h 4390002"/>
              <a:gd name="connsiteX8" fmla="*/ 2231892 w 2493201"/>
              <a:gd name="connsiteY8" fmla="*/ 1929080 h 4390002"/>
              <a:gd name="connsiteX9" fmla="*/ 1823019 w 2493201"/>
              <a:gd name="connsiteY9" fmla="*/ 2314896 h 4390002"/>
              <a:gd name="connsiteX10" fmla="*/ 1491002 w 2493201"/>
              <a:gd name="connsiteY10" fmla="*/ 2625393 h 4390002"/>
              <a:gd name="connsiteX11" fmla="*/ 1346513 w 2493201"/>
              <a:gd name="connsiteY11" fmla="*/ 2889777 h 4390002"/>
              <a:gd name="connsiteX12" fmla="*/ 1306548 w 2493201"/>
              <a:gd name="connsiteY12" fmla="*/ 3042720 h 4390002"/>
              <a:gd name="connsiteX13" fmla="*/ 1291535 w 2493201"/>
              <a:gd name="connsiteY13" fmla="*/ 3208619 h 4390002"/>
              <a:gd name="connsiteX14" fmla="*/ 1294002 w 2493201"/>
              <a:gd name="connsiteY14" fmla="*/ 3208619 h 4390002"/>
              <a:gd name="connsiteX15" fmla="*/ 1294002 w 2493201"/>
              <a:gd name="connsiteY15" fmla="*/ 3479288 h 4390002"/>
              <a:gd name="connsiteX16" fmla="*/ 908802 w 2493201"/>
              <a:gd name="connsiteY16" fmla="*/ 3479288 h 4390002"/>
              <a:gd name="connsiteX17" fmla="*/ 908802 w 2493201"/>
              <a:gd name="connsiteY17" fmla="*/ 3212571 h 4390002"/>
              <a:gd name="connsiteX18" fmla="*/ 906898 w 2493201"/>
              <a:gd name="connsiteY18" fmla="*/ 3212571 h 4390002"/>
              <a:gd name="connsiteX19" fmla="*/ 1045239 w 2493201"/>
              <a:gd name="connsiteY19" fmla="*/ 2639227 h 4390002"/>
              <a:gd name="connsiteX20" fmla="*/ 1530967 w 2493201"/>
              <a:gd name="connsiteY20" fmla="*/ 2105848 h 4390002"/>
              <a:gd name="connsiteX21" fmla="*/ 1890652 w 2493201"/>
              <a:gd name="connsiteY21" fmla="*/ 1775368 h 4390002"/>
              <a:gd name="connsiteX22" fmla="*/ 2044364 w 2493201"/>
              <a:gd name="connsiteY22" fmla="*/ 1507910 h 4390002"/>
              <a:gd name="connsiteX23" fmla="*/ 2099700 w 2493201"/>
              <a:gd name="connsiteY23" fmla="*/ 1165133 h 4390002"/>
              <a:gd name="connsiteX24" fmla="*/ 1881429 w 2493201"/>
              <a:gd name="connsiteY24" fmla="*/ 547213 h 4390002"/>
              <a:gd name="connsiteX25" fmla="*/ 1275806 w 2493201"/>
              <a:gd name="connsiteY25" fmla="*/ 332017 h 4390002"/>
              <a:gd name="connsiteX26" fmla="*/ 670182 w 2493201"/>
              <a:gd name="connsiteY26" fmla="*/ 559510 h 4390002"/>
              <a:gd name="connsiteX27" fmla="*/ 408873 w 2493201"/>
              <a:gd name="connsiteY27" fmla="*/ 1192801 h 4390002"/>
              <a:gd name="connsiteX28" fmla="*/ 0 w 2493201"/>
              <a:gd name="connsiteY28" fmla="*/ 1168207 h 4390002"/>
              <a:gd name="connsiteX29" fmla="*/ 393502 w 2493201"/>
              <a:gd name="connsiteY29" fmla="*/ 316646 h 4390002"/>
              <a:gd name="connsiteX30" fmla="*/ 1281954 w 2493201"/>
              <a:gd name="connsiteY30" fmla="*/ 0 h 439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93201" h="4390002">
                <a:moveTo>
                  <a:pt x="891527" y="3885828"/>
                </a:moveTo>
                <a:lnTo>
                  <a:pt x="1334216" y="3885828"/>
                </a:lnTo>
                <a:lnTo>
                  <a:pt x="1334216" y="4390002"/>
                </a:lnTo>
                <a:lnTo>
                  <a:pt x="891527" y="4390002"/>
                </a:lnTo>
                <a:close/>
                <a:moveTo>
                  <a:pt x="1281954" y="0"/>
                </a:moveTo>
                <a:cubicBezTo>
                  <a:pt x="1667258" y="0"/>
                  <a:pt x="1965458" y="99400"/>
                  <a:pt x="2176556" y="298200"/>
                </a:cubicBezTo>
                <a:cubicBezTo>
                  <a:pt x="2387653" y="497000"/>
                  <a:pt x="2493201" y="775731"/>
                  <a:pt x="2493201" y="1134391"/>
                </a:cubicBezTo>
                <a:cubicBezTo>
                  <a:pt x="2493201" y="1300400"/>
                  <a:pt x="2470145" y="1447963"/>
                  <a:pt x="2424031" y="1577080"/>
                </a:cubicBezTo>
                <a:cubicBezTo>
                  <a:pt x="2377918" y="1706198"/>
                  <a:pt x="2313871" y="1823532"/>
                  <a:pt x="2231892" y="1929080"/>
                </a:cubicBezTo>
                <a:cubicBezTo>
                  <a:pt x="2149912" y="2034628"/>
                  <a:pt x="2013621" y="2163234"/>
                  <a:pt x="1823019" y="2314896"/>
                </a:cubicBezTo>
                <a:cubicBezTo>
                  <a:pt x="1663159" y="2441964"/>
                  <a:pt x="1552487" y="2545463"/>
                  <a:pt x="1491002" y="2625393"/>
                </a:cubicBezTo>
                <a:cubicBezTo>
                  <a:pt x="1429517" y="2705323"/>
                  <a:pt x="1381354" y="2793451"/>
                  <a:pt x="1346513" y="2889777"/>
                </a:cubicBezTo>
                <a:cubicBezTo>
                  <a:pt x="1329093" y="2937940"/>
                  <a:pt x="1315771" y="2988921"/>
                  <a:pt x="1306548" y="3042720"/>
                </a:cubicBezTo>
                <a:lnTo>
                  <a:pt x="1291535" y="3208619"/>
                </a:lnTo>
                <a:lnTo>
                  <a:pt x="1294002" y="3208619"/>
                </a:lnTo>
                <a:lnTo>
                  <a:pt x="1294002" y="3479288"/>
                </a:lnTo>
                <a:lnTo>
                  <a:pt x="908802" y="3479288"/>
                </a:lnTo>
                <a:lnTo>
                  <a:pt x="908802" y="3212571"/>
                </a:lnTo>
                <a:lnTo>
                  <a:pt x="906898" y="3212571"/>
                </a:lnTo>
                <a:cubicBezTo>
                  <a:pt x="910997" y="2999425"/>
                  <a:pt x="957111" y="2808310"/>
                  <a:pt x="1045239" y="2639227"/>
                </a:cubicBezTo>
                <a:cubicBezTo>
                  <a:pt x="1133366" y="2470144"/>
                  <a:pt x="1295276" y="2292351"/>
                  <a:pt x="1530967" y="2105848"/>
                </a:cubicBezTo>
                <a:cubicBezTo>
                  <a:pt x="1705174" y="1966483"/>
                  <a:pt x="1825069" y="1856323"/>
                  <a:pt x="1890652" y="1775368"/>
                </a:cubicBezTo>
                <a:cubicBezTo>
                  <a:pt x="1956236" y="1694414"/>
                  <a:pt x="2007473" y="1605261"/>
                  <a:pt x="2044364" y="1507910"/>
                </a:cubicBezTo>
                <a:cubicBezTo>
                  <a:pt x="2081254" y="1410559"/>
                  <a:pt x="2099700" y="1296301"/>
                  <a:pt x="2099700" y="1165133"/>
                </a:cubicBezTo>
                <a:cubicBezTo>
                  <a:pt x="2099700" y="896650"/>
                  <a:pt x="2026943" y="690677"/>
                  <a:pt x="1881429" y="547213"/>
                </a:cubicBezTo>
                <a:cubicBezTo>
                  <a:pt x="1735916" y="403749"/>
                  <a:pt x="1534041" y="332017"/>
                  <a:pt x="1275806" y="332017"/>
                </a:cubicBezTo>
                <a:cubicBezTo>
                  <a:pt x="1025768" y="332017"/>
                  <a:pt x="823894" y="407848"/>
                  <a:pt x="670182" y="559510"/>
                </a:cubicBezTo>
                <a:cubicBezTo>
                  <a:pt x="516471" y="711172"/>
                  <a:pt x="429368" y="922269"/>
                  <a:pt x="408873" y="1192801"/>
                </a:cubicBezTo>
                <a:lnTo>
                  <a:pt x="0" y="1168207"/>
                </a:lnTo>
                <a:cubicBezTo>
                  <a:pt x="34841" y="811597"/>
                  <a:pt x="166009" y="527743"/>
                  <a:pt x="393502" y="316646"/>
                </a:cubicBezTo>
                <a:cubicBezTo>
                  <a:pt x="620995" y="105549"/>
                  <a:pt x="917146" y="0"/>
                  <a:pt x="1281954" y="0"/>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 name="组合 2"/>
          <p:cNvGrpSpPr/>
          <p:nvPr/>
        </p:nvGrpSpPr>
        <p:grpSpPr>
          <a:xfrm>
            <a:off x="1917700" y="4771879"/>
            <a:ext cx="728632" cy="728632"/>
            <a:chOff x="1177481" y="4728337"/>
            <a:chExt cx="728632" cy="728632"/>
          </a:xfrm>
        </p:grpSpPr>
        <p:sp>
          <p:nvSpPr>
            <p:cNvPr id="4" name="椭圆 3"/>
            <p:cNvSpPr/>
            <p:nvPr/>
          </p:nvSpPr>
          <p:spPr>
            <a:xfrm>
              <a:off x="1237012" y="4787868"/>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椭圆 4"/>
            <p:cNvSpPr/>
            <p:nvPr/>
          </p:nvSpPr>
          <p:spPr>
            <a:xfrm>
              <a:off x="1177481" y="4728337"/>
              <a:ext cx="728632" cy="72863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 name="文本框 5"/>
          <p:cNvSpPr txBox="1"/>
          <p:nvPr/>
        </p:nvSpPr>
        <p:spPr>
          <a:xfrm>
            <a:off x="2928036" y="4641359"/>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a:xfrm>
            <a:off x="2928036" y="5021633"/>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8" name="组合 7"/>
          <p:cNvGrpSpPr/>
          <p:nvPr/>
        </p:nvGrpSpPr>
        <p:grpSpPr>
          <a:xfrm>
            <a:off x="1917700" y="3545100"/>
            <a:ext cx="728632" cy="728632"/>
            <a:chOff x="1177481" y="3501558"/>
            <a:chExt cx="728632" cy="728632"/>
          </a:xfrm>
        </p:grpSpPr>
        <p:sp>
          <p:nvSpPr>
            <p:cNvPr id="9" name="椭圆 8"/>
            <p:cNvSpPr/>
            <p:nvPr/>
          </p:nvSpPr>
          <p:spPr>
            <a:xfrm>
              <a:off x="1237012" y="3561089"/>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椭圆 9"/>
            <p:cNvSpPr/>
            <p:nvPr/>
          </p:nvSpPr>
          <p:spPr>
            <a:xfrm>
              <a:off x="1177481" y="3501558"/>
              <a:ext cx="728632" cy="72863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1" name="文本框 10"/>
          <p:cNvSpPr txBox="1"/>
          <p:nvPr/>
        </p:nvSpPr>
        <p:spPr>
          <a:xfrm>
            <a:off x="2928036" y="3414580"/>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矩形 11"/>
          <p:cNvSpPr/>
          <p:nvPr/>
        </p:nvSpPr>
        <p:spPr>
          <a:xfrm>
            <a:off x="2928036" y="3794854"/>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3" name="组合 12"/>
          <p:cNvGrpSpPr/>
          <p:nvPr/>
        </p:nvGrpSpPr>
        <p:grpSpPr>
          <a:xfrm>
            <a:off x="1917700" y="2318322"/>
            <a:ext cx="728632" cy="728632"/>
            <a:chOff x="1177481" y="2274780"/>
            <a:chExt cx="728632" cy="728632"/>
          </a:xfrm>
        </p:grpSpPr>
        <p:sp>
          <p:nvSpPr>
            <p:cNvPr id="14" name="椭圆 13"/>
            <p:cNvSpPr/>
            <p:nvPr/>
          </p:nvSpPr>
          <p:spPr>
            <a:xfrm>
              <a:off x="1237012" y="2334311"/>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椭圆 14"/>
            <p:cNvSpPr/>
            <p:nvPr/>
          </p:nvSpPr>
          <p:spPr>
            <a:xfrm>
              <a:off x="1177481" y="2274780"/>
              <a:ext cx="728632" cy="72863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6" name="文本框 15"/>
          <p:cNvSpPr txBox="1"/>
          <p:nvPr/>
        </p:nvSpPr>
        <p:spPr>
          <a:xfrm>
            <a:off x="2928036" y="2187802"/>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矩形 16"/>
          <p:cNvSpPr/>
          <p:nvPr/>
        </p:nvSpPr>
        <p:spPr>
          <a:xfrm>
            <a:off x="2928036" y="2568076"/>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文本框 17"/>
          <p:cNvSpPr txBox="1"/>
          <p:nvPr/>
        </p:nvSpPr>
        <p:spPr>
          <a:xfrm>
            <a:off x="7619990" y="5763352"/>
            <a:ext cx="3481736" cy="506934"/>
          </a:xfrm>
          <a:prstGeom prst="rect">
            <a:avLst/>
          </a:prstGeom>
          <a:noFill/>
        </p:spPr>
        <p:txBody>
          <a:bodyPr wrap="square" rtlCol="0">
            <a:spAutoFit/>
          </a:bodyPr>
          <a:lstStyle/>
          <a:p>
            <a:pPr algn="ctr">
              <a:lnSpc>
                <a:spcPct val="120000"/>
              </a:lnSpc>
              <a:spcBef>
                <a:spcPts val="300"/>
              </a:spcBef>
              <a:spcAft>
                <a:spcPts val="300"/>
              </a:spcAft>
            </a:pPr>
            <a:r>
              <a:rPr lang="zh-CN" altLang="en-US" sz="24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存在的问题</a:t>
            </a:r>
          </a:p>
        </p:txBody>
      </p:sp>
      <p:grpSp>
        <p:nvGrpSpPr>
          <p:cNvPr id="19" name="组合 18"/>
          <p:cNvGrpSpPr/>
          <p:nvPr/>
        </p:nvGrpSpPr>
        <p:grpSpPr>
          <a:xfrm>
            <a:off x="2151048" y="4965179"/>
            <a:ext cx="261936" cy="342032"/>
            <a:chOff x="1728788" y="5364163"/>
            <a:chExt cx="576263" cy="752475"/>
          </a:xfrm>
        </p:grpSpPr>
        <p:sp>
          <p:nvSpPr>
            <p:cNvPr id="20" name="Freeform 128"/>
            <p:cNvSpPr>
              <a:spLocks noEditPoints="1"/>
            </p:cNvSpPr>
            <p:nvPr/>
          </p:nvSpPr>
          <p:spPr bwMode="auto">
            <a:xfrm>
              <a:off x="1728788" y="5364163"/>
              <a:ext cx="576263" cy="7524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129"/>
            <p:cNvSpPr>
              <a:spLocks/>
            </p:cNvSpPr>
            <p:nvPr/>
          </p:nvSpPr>
          <p:spPr bwMode="auto">
            <a:xfrm>
              <a:off x="1982788" y="5878513"/>
              <a:ext cx="68263" cy="169863"/>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2" name="任意多边形: 形状 21"/>
          <p:cNvSpPr>
            <a:spLocks/>
          </p:cNvSpPr>
          <p:nvPr/>
        </p:nvSpPr>
        <p:spPr bwMode="auto">
          <a:xfrm>
            <a:off x="2115557" y="3734309"/>
            <a:ext cx="332918" cy="350214"/>
          </a:xfrm>
          <a:custGeom>
            <a:avLst/>
            <a:gdLst>
              <a:gd name="connsiteX0" fmla="*/ 570814 w 659715"/>
              <a:gd name="connsiteY0" fmla="*/ 280915 h 693986"/>
              <a:gd name="connsiteX1" fmla="*/ 654952 w 659715"/>
              <a:gd name="connsiteY1" fmla="*/ 333303 h 693986"/>
              <a:gd name="connsiteX2" fmla="*/ 650190 w 659715"/>
              <a:gd name="connsiteY2" fmla="*/ 344415 h 693986"/>
              <a:gd name="connsiteX3" fmla="*/ 564464 w 659715"/>
              <a:gd name="connsiteY3" fmla="*/ 296790 h 693986"/>
              <a:gd name="connsiteX4" fmla="*/ 121256 w 659715"/>
              <a:gd name="connsiteY4" fmla="*/ 259220 h 693986"/>
              <a:gd name="connsiteX5" fmla="*/ 147759 w 659715"/>
              <a:gd name="connsiteY5" fmla="*/ 275095 h 693986"/>
              <a:gd name="connsiteX6" fmla="*/ 211366 w 659715"/>
              <a:gd name="connsiteY6" fmla="*/ 465595 h 693986"/>
              <a:gd name="connsiteX7" fmla="*/ 206066 w 659715"/>
              <a:gd name="connsiteY7" fmla="*/ 513220 h 693986"/>
              <a:gd name="connsiteX8" fmla="*/ 237870 w 659715"/>
              <a:gd name="connsiteY8" fmla="*/ 619053 h 693986"/>
              <a:gd name="connsiteX9" fmla="*/ 221968 w 659715"/>
              <a:gd name="connsiteY9" fmla="*/ 693137 h 693986"/>
              <a:gd name="connsiteX10" fmla="*/ 195465 w 659715"/>
              <a:gd name="connsiteY10" fmla="*/ 677262 h 693986"/>
              <a:gd name="connsiteX11" fmla="*/ 147759 w 659715"/>
              <a:gd name="connsiteY11" fmla="*/ 529095 h 693986"/>
              <a:gd name="connsiteX12" fmla="*/ 110654 w 659715"/>
              <a:gd name="connsiteY12" fmla="*/ 497345 h 693986"/>
              <a:gd name="connsiteX13" fmla="*/ 31145 w 659715"/>
              <a:gd name="connsiteY13" fmla="*/ 449720 h 693986"/>
              <a:gd name="connsiteX14" fmla="*/ 4641 w 659715"/>
              <a:gd name="connsiteY14" fmla="*/ 370345 h 693986"/>
              <a:gd name="connsiteX15" fmla="*/ 41746 w 659715"/>
              <a:gd name="connsiteY15" fmla="*/ 285678 h 693986"/>
              <a:gd name="connsiteX16" fmla="*/ 121256 w 659715"/>
              <a:gd name="connsiteY16" fmla="*/ 259220 h 693986"/>
              <a:gd name="connsiteX17" fmla="*/ 654953 w 659715"/>
              <a:gd name="connsiteY17" fmla="*/ 190428 h 693986"/>
              <a:gd name="connsiteX18" fmla="*/ 659715 w 659715"/>
              <a:gd name="connsiteY18" fmla="*/ 201541 h 693986"/>
              <a:gd name="connsiteX19" fmla="*/ 564465 w 659715"/>
              <a:gd name="connsiteY19" fmla="*/ 226941 h 693986"/>
              <a:gd name="connsiteX20" fmla="*/ 559702 w 659715"/>
              <a:gd name="connsiteY20" fmla="*/ 217416 h 693986"/>
              <a:gd name="connsiteX21" fmla="*/ 586690 w 659715"/>
              <a:gd name="connsiteY21" fmla="*/ 84065 h 693986"/>
              <a:gd name="connsiteX22" fmla="*/ 596215 w 659715"/>
              <a:gd name="connsiteY22" fmla="*/ 88827 h 693986"/>
              <a:gd name="connsiteX23" fmla="*/ 539064 w 659715"/>
              <a:gd name="connsiteY23" fmla="*/ 169790 h 693986"/>
              <a:gd name="connsiteX24" fmla="*/ 527952 w 659715"/>
              <a:gd name="connsiteY24" fmla="*/ 163440 h 693986"/>
              <a:gd name="connsiteX25" fmla="*/ 422903 w 659715"/>
              <a:gd name="connsiteY25" fmla="*/ 193 h 693986"/>
              <a:gd name="connsiteX26" fmla="*/ 427610 w 659715"/>
              <a:gd name="connsiteY26" fmla="*/ 10539 h 693986"/>
              <a:gd name="connsiteX27" fmla="*/ 485747 w 659715"/>
              <a:gd name="connsiteY27" fmla="*/ 180051 h 693986"/>
              <a:gd name="connsiteX28" fmla="*/ 538600 w 659715"/>
              <a:gd name="connsiteY28" fmla="*/ 227726 h 693986"/>
              <a:gd name="connsiteX29" fmla="*/ 522744 w 659715"/>
              <a:gd name="connsiteY29" fmla="*/ 296591 h 693986"/>
              <a:gd name="connsiteX30" fmla="*/ 580882 w 659715"/>
              <a:gd name="connsiteY30" fmla="*/ 466102 h 693986"/>
              <a:gd name="connsiteX31" fmla="*/ 570311 w 659715"/>
              <a:gd name="connsiteY31" fmla="*/ 471400 h 693986"/>
              <a:gd name="connsiteX32" fmla="*/ 247912 w 659715"/>
              <a:gd name="connsiteY32" fmla="*/ 439616 h 693986"/>
              <a:gd name="connsiteX33" fmla="*/ 221486 w 659715"/>
              <a:gd name="connsiteY33" fmla="*/ 423724 h 693986"/>
              <a:gd name="connsiteX34" fmla="*/ 168634 w 659715"/>
              <a:gd name="connsiteY34" fmla="*/ 264807 h 693986"/>
              <a:gd name="connsiteX35" fmla="*/ 179205 w 659715"/>
              <a:gd name="connsiteY35" fmla="*/ 238321 h 693986"/>
              <a:gd name="connsiteX36" fmla="*/ 411754 w 659715"/>
              <a:gd name="connsiteY36" fmla="*/ 15836 h 693986"/>
              <a:gd name="connsiteX37" fmla="*/ 422903 w 659715"/>
              <a:gd name="connsiteY37" fmla="*/ 193 h 69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59715" h="693986">
                <a:moveTo>
                  <a:pt x="570814" y="280915"/>
                </a:moveTo>
                <a:lnTo>
                  <a:pt x="654952" y="333303"/>
                </a:lnTo>
                <a:lnTo>
                  <a:pt x="650190" y="344415"/>
                </a:lnTo>
                <a:lnTo>
                  <a:pt x="564464" y="296790"/>
                </a:lnTo>
                <a:close/>
                <a:moveTo>
                  <a:pt x="121256" y="259220"/>
                </a:moveTo>
                <a:cubicBezTo>
                  <a:pt x="142458" y="253928"/>
                  <a:pt x="147759" y="275095"/>
                  <a:pt x="147759" y="275095"/>
                </a:cubicBezTo>
                <a:cubicBezTo>
                  <a:pt x="147759" y="275095"/>
                  <a:pt x="147759" y="275095"/>
                  <a:pt x="211366" y="465595"/>
                </a:cubicBezTo>
                <a:cubicBezTo>
                  <a:pt x="216667" y="476178"/>
                  <a:pt x="206066" y="513220"/>
                  <a:pt x="206066" y="513220"/>
                </a:cubicBezTo>
                <a:cubicBezTo>
                  <a:pt x="206066" y="560845"/>
                  <a:pt x="253772" y="587303"/>
                  <a:pt x="237870" y="619053"/>
                </a:cubicBezTo>
                <a:cubicBezTo>
                  <a:pt x="296177" y="677262"/>
                  <a:pt x="221968" y="693137"/>
                  <a:pt x="221968" y="693137"/>
                </a:cubicBezTo>
                <a:cubicBezTo>
                  <a:pt x="200765" y="698428"/>
                  <a:pt x="195465" y="677262"/>
                  <a:pt x="195465" y="677262"/>
                </a:cubicBezTo>
                <a:cubicBezTo>
                  <a:pt x="195465" y="677262"/>
                  <a:pt x="195465" y="677262"/>
                  <a:pt x="147759" y="529095"/>
                </a:cubicBezTo>
                <a:cubicBezTo>
                  <a:pt x="137158" y="492053"/>
                  <a:pt x="110654" y="497345"/>
                  <a:pt x="110654" y="497345"/>
                </a:cubicBezTo>
                <a:cubicBezTo>
                  <a:pt x="52347" y="518512"/>
                  <a:pt x="31145" y="449720"/>
                  <a:pt x="31145" y="449720"/>
                </a:cubicBezTo>
                <a:cubicBezTo>
                  <a:pt x="31145" y="449720"/>
                  <a:pt x="31145" y="449720"/>
                  <a:pt x="4641" y="370345"/>
                </a:cubicBezTo>
                <a:cubicBezTo>
                  <a:pt x="-16561" y="312137"/>
                  <a:pt x="41746" y="285678"/>
                  <a:pt x="41746" y="285678"/>
                </a:cubicBezTo>
                <a:cubicBezTo>
                  <a:pt x="41746" y="285678"/>
                  <a:pt x="41746" y="285678"/>
                  <a:pt x="121256" y="259220"/>
                </a:cubicBezTo>
                <a:close/>
                <a:moveTo>
                  <a:pt x="654953" y="190428"/>
                </a:moveTo>
                <a:lnTo>
                  <a:pt x="659715" y="201541"/>
                </a:lnTo>
                <a:lnTo>
                  <a:pt x="564465" y="226941"/>
                </a:lnTo>
                <a:lnTo>
                  <a:pt x="559702" y="217416"/>
                </a:lnTo>
                <a:close/>
                <a:moveTo>
                  <a:pt x="586690" y="84065"/>
                </a:moveTo>
                <a:lnTo>
                  <a:pt x="596215" y="88827"/>
                </a:lnTo>
                <a:lnTo>
                  <a:pt x="539064" y="169790"/>
                </a:lnTo>
                <a:lnTo>
                  <a:pt x="527952" y="163440"/>
                </a:lnTo>
                <a:close/>
                <a:moveTo>
                  <a:pt x="422903" y="193"/>
                </a:moveTo>
                <a:cubicBezTo>
                  <a:pt x="424637" y="938"/>
                  <a:pt x="426289" y="3917"/>
                  <a:pt x="427610" y="10539"/>
                </a:cubicBezTo>
                <a:cubicBezTo>
                  <a:pt x="427610" y="10539"/>
                  <a:pt x="427610" y="10539"/>
                  <a:pt x="485747" y="180051"/>
                </a:cubicBezTo>
                <a:cubicBezTo>
                  <a:pt x="512173" y="185348"/>
                  <a:pt x="533314" y="201240"/>
                  <a:pt x="538600" y="227726"/>
                </a:cubicBezTo>
                <a:cubicBezTo>
                  <a:pt x="549170" y="254213"/>
                  <a:pt x="543885" y="280699"/>
                  <a:pt x="522744" y="296591"/>
                </a:cubicBezTo>
                <a:lnTo>
                  <a:pt x="580882" y="466102"/>
                </a:lnTo>
                <a:cubicBezTo>
                  <a:pt x="591452" y="487291"/>
                  <a:pt x="570311" y="471400"/>
                  <a:pt x="570311" y="471400"/>
                </a:cubicBezTo>
                <a:cubicBezTo>
                  <a:pt x="570311" y="471400"/>
                  <a:pt x="454036" y="365455"/>
                  <a:pt x="247912" y="439616"/>
                </a:cubicBezTo>
                <a:cubicBezTo>
                  <a:pt x="247912" y="439616"/>
                  <a:pt x="226772" y="444913"/>
                  <a:pt x="221486" y="423724"/>
                </a:cubicBezTo>
                <a:cubicBezTo>
                  <a:pt x="221486" y="423724"/>
                  <a:pt x="221486" y="423724"/>
                  <a:pt x="168634" y="264807"/>
                </a:cubicBezTo>
                <a:cubicBezTo>
                  <a:pt x="168634" y="264807"/>
                  <a:pt x="158064" y="243618"/>
                  <a:pt x="179205" y="238321"/>
                </a:cubicBezTo>
                <a:cubicBezTo>
                  <a:pt x="179205" y="238321"/>
                  <a:pt x="369473" y="185348"/>
                  <a:pt x="411754" y="15836"/>
                </a:cubicBezTo>
                <a:cubicBezTo>
                  <a:pt x="411754" y="15836"/>
                  <a:pt x="417700" y="-2042"/>
                  <a:pt x="422903"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3" name="组合 22"/>
          <p:cNvGrpSpPr/>
          <p:nvPr/>
        </p:nvGrpSpPr>
        <p:grpSpPr>
          <a:xfrm>
            <a:off x="2090452" y="2548585"/>
            <a:ext cx="383128" cy="268106"/>
            <a:chOff x="10869613" y="831851"/>
            <a:chExt cx="735013" cy="514350"/>
          </a:xfrm>
        </p:grpSpPr>
        <p:sp>
          <p:nvSpPr>
            <p:cNvPr id="24" name="Freeform 145"/>
            <p:cNvSpPr>
              <a:spLocks noEditPoints="1"/>
            </p:cNvSpPr>
            <p:nvPr/>
          </p:nvSpPr>
          <p:spPr bwMode="auto">
            <a:xfrm>
              <a:off x="10869613" y="831851"/>
              <a:ext cx="523875" cy="514350"/>
            </a:xfrm>
            <a:custGeom>
              <a:avLst/>
              <a:gdLst>
                <a:gd name="T0" fmla="*/ 85 w 99"/>
                <a:gd name="T1" fmla="*/ 59 h 97"/>
                <a:gd name="T2" fmla="*/ 99 w 99"/>
                <a:gd name="T3" fmla="*/ 53 h 97"/>
                <a:gd name="T4" fmla="*/ 99 w 99"/>
                <a:gd name="T5" fmla="*/ 43 h 97"/>
                <a:gd name="T6" fmla="*/ 85 w 99"/>
                <a:gd name="T7" fmla="*/ 37 h 97"/>
                <a:gd name="T8" fmla="*/ 83 w 99"/>
                <a:gd name="T9" fmla="*/ 31 h 97"/>
                <a:gd name="T10" fmla="*/ 88 w 99"/>
                <a:gd name="T11" fmla="*/ 17 h 97"/>
                <a:gd name="T12" fmla="*/ 80 w 99"/>
                <a:gd name="T13" fmla="*/ 10 h 97"/>
                <a:gd name="T14" fmla="*/ 67 w 99"/>
                <a:gd name="T15" fmla="*/ 15 h 97"/>
                <a:gd name="T16" fmla="*/ 60 w 99"/>
                <a:gd name="T17" fmla="*/ 13 h 97"/>
                <a:gd name="T18" fmla="*/ 54 w 99"/>
                <a:gd name="T19" fmla="*/ 0 h 97"/>
                <a:gd name="T20" fmla="*/ 44 w 99"/>
                <a:gd name="T21" fmla="*/ 0 h 97"/>
                <a:gd name="T22" fmla="*/ 38 w 99"/>
                <a:gd name="T23" fmla="*/ 13 h 97"/>
                <a:gd name="T24" fmla="*/ 32 w 99"/>
                <a:gd name="T25" fmla="*/ 15 h 97"/>
                <a:gd name="T26" fmla="*/ 18 w 99"/>
                <a:gd name="T27" fmla="*/ 10 h 97"/>
                <a:gd name="T28" fmla="*/ 10 w 99"/>
                <a:gd name="T29" fmla="*/ 18 h 97"/>
                <a:gd name="T30" fmla="*/ 16 w 99"/>
                <a:gd name="T31" fmla="*/ 31 h 97"/>
                <a:gd name="T32" fmla="*/ 13 w 99"/>
                <a:gd name="T33" fmla="*/ 37 h 97"/>
                <a:gd name="T34" fmla="*/ 0 w 99"/>
                <a:gd name="T35" fmla="*/ 43 h 97"/>
                <a:gd name="T36" fmla="*/ 0 w 99"/>
                <a:gd name="T37" fmla="*/ 54 h 97"/>
                <a:gd name="T38" fmla="*/ 13 w 99"/>
                <a:gd name="T39" fmla="*/ 59 h 97"/>
                <a:gd name="T40" fmla="*/ 16 w 99"/>
                <a:gd name="T41" fmla="*/ 65 h 97"/>
                <a:gd name="T42" fmla="*/ 10 w 99"/>
                <a:gd name="T43" fmla="*/ 79 h 97"/>
                <a:gd name="T44" fmla="*/ 18 w 99"/>
                <a:gd name="T45" fmla="*/ 86 h 97"/>
                <a:gd name="T46" fmla="*/ 32 w 99"/>
                <a:gd name="T47" fmla="*/ 81 h 97"/>
                <a:gd name="T48" fmla="*/ 38 w 99"/>
                <a:gd name="T49" fmla="*/ 83 h 97"/>
                <a:gd name="T50" fmla="*/ 44 w 99"/>
                <a:gd name="T51" fmla="*/ 97 h 97"/>
                <a:gd name="T52" fmla="*/ 55 w 99"/>
                <a:gd name="T53" fmla="*/ 97 h 97"/>
                <a:gd name="T54" fmla="*/ 61 w 99"/>
                <a:gd name="T55" fmla="*/ 83 h 97"/>
                <a:gd name="T56" fmla="*/ 67 w 99"/>
                <a:gd name="T57" fmla="*/ 81 h 97"/>
                <a:gd name="T58" fmla="*/ 81 w 99"/>
                <a:gd name="T59" fmla="*/ 86 h 97"/>
                <a:gd name="T60" fmla="*/ 88 w 99"/>
                <a:gd name="T61" fmla="*/ 79 h 97"/>
                <a:gd name="T62" fmla="*/ 83 w 99"/>
                <a:gd name="T63" fmla="*/ 65 h 97"/>
                <a:gd name="T64" fmla="*/ 85 w 99"/>
                <a:gd name="T65" fmla="*/ 59 h 97"/>
                <a:gd name="T66" fmla="*/ 49 w 99"/>
                <a:gd name="T67" fmla="*/ 64 h 97"/>
                <a:gd name="T68" fmla="*/ 33 w 99"/>
                <a:gd name="T69" fmla="*/ 48 h 97"/>
                <a:gd name="T70" fmla="*/ 49 w 99"/>
                <a:gd name="T71" fmla="*/ 33 h 97"/>
                <a:gd name="T72" fmla="*/ 65 w 99"/>
                <a:gd name="T73" fmla="*/ 48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59"/>
                  </a:moveTo>
                  <a:cubicBezTo>
                    <a:pt x="85" y="59"/>
                    <a:pt x="99" y="54"/>
                    <a:pt x="99" y="53"/>
                  </a:cubicBezTo>
                  <a:cubicBezTo>
                    <a:pt x="99" y="43"/>
                    <a:pt x="99" y="43"/>
                    <a:pt x="99" y="43"/>
                  </a:cubicBezTo>
                  <a:cubicBezTo>
                    <a:pt x="99" y="42"/>
                    <a:pt x="85" y="37"/>
                    <a:pt x="85" y="37"/>
                  </a:cubicBezTo>
                  <a:cubicBezTo>
                    <a:pt x="83" y="31"/>
                    <a:pt x="83" y="31"/>
                    <a:pt x="83" y="31"/>
                  </a:cubicBezTo>
                  <a:cubicBezTo>
                    <a:pt x="83" y="31"/>
                    <a:pt x="88" y="18"/>
                    <a:pt x="88" y="17"/>
                  </a:cubicBezTo>
                  <a:cubicBezTo>
                    <a:pt x="80" y="10"/>
                    <a:pt x="80" y="10"/>
                    <a:pt x="80" y="10"/>
                  </a:cubicBezTo>
                  <a:cubicBezTo>
                    <a:pt x="80" y="9"/>
                    <a:pt x="67" y="15"/>
                    <a:pt x="67" y="15"/>
                  </a:cubicBezTo>
                  <a:cubicBezTo>
                    <a:pt x="60" y="13"/>
                    <a:pt x="60" y="13"/>
                    <a:pt x="60" y="13"/>
                  </a:cubicBezTo>
                  <a:cubicBezTo>
                    <a:pt x="60" y="13"/>
                    <a:pt x="55" y="0"/>
                    <a:pt x="54" y="0"/>
                  </a:cubicBezTo>
                  <a:cubicBezTo>
                    <a:pt x="44" y="0"/>
                    <a:pt x="44" y="0"/>
                    <a:pt x="44" y="0"/>
                  </a:cubicBezTo>
                  <a:cubicBezTo>
                    <a:pt x="43" y="0"/>
                    <a:pt x="38" y="13"/>
                    <a:pt x="38" y="13"/>
                  </a:cubicBezTo>
                  <a:cubicBezTo>
                    <a:pt x="32" y="15"/>
                    <a:pt x="32" y="15"/>
                    <a:pt x="32" y="15"/>
                  </a:cubicBezTo>
                  <a:cubicBezTo>
                    <a:pt x="32" y="15"/>
                    <a:pt x="18" y="10"/>
                    <a:pt x="18" y="10"/>
                  </a:cubicBezTo>
                  <a:cubicBezTo>
                    <a:pt x="10" y="18"/>
                    <a:pt x="10" y="18"/>
                    <a:pt x="10" y="18"/>
                  </a:cubicBezTo>
                  <a:cubicBezTo>
                    <a:pt x="10" y="18"/>
                    <a:pt x="16" y="31"/>
                    <a:pt x="16" y="31"/>
                  </a:cubicBezTo>
                  <a:cubicBezTo>
                    <a:pt x="13" y="37"/>
                    <a:pt x="13" y="37"/>
                    <a:pt x="13" y="37"/>
                  </a:cubicBezTo>
                  <a:cubicBezTo>
                    <a:pt x="13" y="37"/>
                    <a:pt x="0" y="42"/>
                    <a:pt x="0" y="43"/>
                  </a:cubicBezTo>
                  <a:cubicBezTo>
                    <a:pt x="0" y="54"/>
                    <a:pt x="0" y="54"/>
                    <a:pt x="0" y="54"/>
                  </a:cubicBezTo>
                  <a:cubicBezTo>
                    <a:pt x="0" y="54"/>
                    <a:pt x="13" y="59"/>
                    <a:pt x="13" y="59"/>
                  </a:cubicBezTo>
                  <a:cubicBezTo>
                    <a:pt x="16" y="65"/>
                    <a:pt x="16" y="65"/>
                    <a:pt x="16" y="65"/>
                  </a:cubicBezTo>
                  <a:cubicBezTo>
                    <a:pt x="16" y="65"/>
                    <a:pt x="10" y="78"/>
                    <a:pt x="10" y="79"/>
                  </a:cubicBezTo>
                  <a:cubicBezTo>
                    <a:pt x="18" y="86"/>
                    <a:pt x="18" y="86"/>
                    <a:pt x="18" y="86"/>
                  </a:cubicBezTo>
                  <a:cubicBezTo>
                    <a:pt x="19" y="87"/>
                    <a:pt x="32" y="81"/>
                    <a:pt x="32" y="81"/>
                  </a:cubicBezTo>
                  <a:cubicBezTo>
                    <a:pt x="38" y="83"/>
                    <a:pt x="38" y="83"/>
                    <a:pt x="38" y="83"/>
                  </a:cubicBezTo>
                  <a:cubicBezTo>
                    <a:pt x="38" y="83"/>
                    <a:pt x="43" y="97"/>
                    <a:pt x="44" y="97"/>
                  </a:cubicBezTo>
                  <a:cubicBezTo>
                    <a:pt x="55" y="97"/>
                    <a:pt x="55" y="97"/>
                    <a:pt x="55" y="97"/>
                  </a:cubicBezTo>
                  <a:cubicBezTo>
                    <a:pt x="56" y="97"/>
                    <a:pt x="61" y="83"/>
                    <a:pt x="61" y="83"/>
                  </a:cubicBezTo>
                  <a:cubicBezTo>
                    <a:pt x="67" y="81"/>
                    <a:pt x="67" y="81"/>
                    <a:pt x="67" y="81"/>
                  </a:cubicBezTo>
                  <a:cubicBezTo>
                    <a:pt x="67" y="81"/>
                    <a:pt x="80" y="87"/>
                    <a:pt x="81" y="86"/>
                  </a:cubicBezTo>
                  <a:cubicBezTo>
                    <a:pt x="88" y="79"/>
                    <a:pt x="88" y="79"/>
                    <a:pt x="88" y="79"/>
                  </a:cubicBezTo>
                  <a:cubicBezTo>
                    <a:pt x="89" y="78"/>
                    <a:pt x="83" y="65"/>
                    <a:pt x="83" y="65"/>
                  </a:cubicBezTo>
                  <a:lnTo>
                    <a:pt x="85" y="59"/>
                  </a:lnTo>
                  <a:close/>
                  <a:moveTo>
                    <a:pt x="49" y="64"/>
                  </a:moveTo>
                  <a:cubicBezTo>
                    <a:pt x="40" y="64"/>
                    <a:pt x="33" y="57"/>
                    <a:pt x="33" y="48"/>
                  </a:cubicBezTo>
                  <a:cubicBezTo>
                    <a:pt x="33" y="40"/>
                    <a:pt x="40" y="33"/>
                    <a:pt x="49" y="33"/>
                  </a:cubicBezTo>
                  <a:cubicBezTo>
                    <a:pt x="58" y="33"/>
                    <a:pt x="65" y="40"/>
                    <a:pt x="65" y="48"/>
                  </a:cubicBezTo>
                  <a:cubicBezTo>
                    <a:pt x="65" y="57"/>
                    <a:pt x="58" y="64"/>
                    <a:pt x="49"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Freeform 146"/>
            <p:cNvSpPr>
              <a:spLocks noEditPoints="1"/>
            </p:cNvSpPr>
            <p:nvPr/>
          </p:nvSpPr>
          <p:spPr bwMode="auto">
            <a:xfrm>
              <a:off x="11361738" y="1085851"/>
              <a:ext cx="242888" cy="249238"/>
            </a:xfrm>
            <a:custGeom>
              <a:avLst/>
              <a:gdLst>
                <a:gd name="T0" fmla="*/ 40 w 46"/>
                <a:gd name="T1" fmla="*/ 23 h 47"/>
                <a:gd name="T2" fmla="*/ 40 w 46"/>
                <a:gd name="T3" fmla="*/ 19 h 47"/>
                <a:gd name="T4" fmla="*/ 44 w 46"/>
                <a:gd name="T5" fmla="*/ 14 h 47"/>
                <a:gd name="T6" fmla="*/ 41 w 46"/>
                <a:gd name="T7" fmla="*/ 9 h 47"/>
                <a:gd name="T8" fmla="*/ 35 w 46"/>
                <a:gd name="T9" fmla="*/ 10 h 47"/>
                <a:gd name="T10" fmla="*/ 32 w 46"/>
                <a:gd name="T11" fmla="*/ 8 h 47"/>
                <a:gd name="T12" fmla="*/ 31 w 46"/>
                <a:gd name="T13" fmla="*/ 1 h 47"/>
                <a:gd name="T14" fmla="*/ 26 w 46"/>
                <a:gd name="T15" fmla="*/ 0 h 47"/>
                <a:gd name="T16" fmla="*/ 22 w 46"/>
                <a:gd name="T17" fmla="*/ 6 h 47"/>
                <a:gd name="T18" fmla="*/ 19 w 46"/>
                <a:gd name="T19" fmla="*/ 6 h 47"/>
                <a:gd name="T20" fmla="*/ 13 w 46"/>
                <a:gd name="T21" fmla="*/ 2 h 47"/>
                <a:gd name="T22" fmla="*/ 9 w 46"/>
                <a:gd name="T23" fmla="*/ 5 h 47"/>
                <a:gd name="T24" fmla="*/ 10 w 46"/>
                <a:gd name="T25" fmla="*/ 12 h 47"/>
                <a:gd name="T26" fmla="*/ 8 w 46"/>
                <a:gd name="T27" fmla="*/ 15 h 47"/>
                <a:gd name="T28" fmla="*/ 1 w 46"/>
                <a:gd name="T29" fmla="*/ 16 h 47"/>
                <a:gd name="T30" fmla="*/ 0 w 46"/>
                <a:gd name="T31" fmla="*/ 21 h 47"/>
                <a:gd name="T32" fmla="*/ 5 w 46"/>
                <a:gd name="T33" fmla="*/ 25 h 47"/>
                <a:gd name="T34" fmla="*/ 6 w 46"/>
                <a:gd name="T35" fmla="*/ 28 h 47"/>
                <a:gd name="T36" fmla="*/ 2 w 46"/>
                <a:gd name="T37" fmla="*/ 34 h 47"/>
                <a:gd name="T38" fmla="*/ 4 w 46"/>
                <a:gd name="T39" fmla="*/ 38 h 47"/>
                <a:gd name="T40" fmla="*/ 11 w 46"/>
                <a:gd name="T41" fmla="*/ 37 h 47"/>
                <a:gd name="T42" fmla="*/ 14 w 46"/>
                <a:gd name="T43" fmla="*/ 39 h 47"/>
                <a:gd name="T44" fmla="*/ 15 w 46"/>
                <a:gd name="T45" fmla="*/ 46 h 47"/>
                <a:gd name="T46" fmla="*/ 20 w 46"/>
                <a:gd name="T47" fmla="*/ 47 h 47"/>
                <a:gd name="T48" fmla="*/ 24 w 46"/>
                <a:gd name="T49" fmla="*/ 42 h 47"/>
                <a:gd name="T50" fmla="*/ 27 w 46"/>
                <a:gd name="T51" fmla="*/ 41 h 47"/>
                <a:gd name="T52" fmla="*/ 33 w 46"/>
                <a:gd name="T53" fmla="*/ 45 h 47"/>
                <a:gd name="T54" fmla="*/ 37 w 46"/>
                <a:gd name="T55" fmla="*/ 42 h 47"/>
                <a:gd name="T56" fmla="*/ 36 w 46"/>
                <a:gd name="T57" fmla="*/ 36 h 47"/>
                <a:gd name="T58" fmla="*/ 38 w 46"/>
                <a:gd name="T59" fmla="*/ 33 h 47"/>
                <a:gd name="T60" fmla="*/ 45 w 46"/>
                <a:gd name="T61" fmla="*/ 32 h 47"/>
                <a:gd name="T62" fmla="*/ 46 w 46"/>
                <a:gd name="T63" fmla="*/ 27 h 47"/>
                <a:gd name="T64" fmla="*/ 40 w 46"/>
                <a:gd name="T65" fmla="*/ 23 h 47"/>
                <a:gd name="T66" fmla="*/ 30 w 46"/>
                <a:gd name="T67" fmla="*/ 26 h 47"/>
                <a:gd name="T68" fmla="*/ 21 w 46"/>
                <a:gd name="T69" fmla="*/ 31 h 47"/>
                <a:gd name="T70" fmla="*/ 16 w 46"/>
                <a:gd name="T71" fmla="*/ 22 h 47"/>
                <a:gd name="T72" fmla="*/ 25 w 46"/>
                <a:gd name="T73" fmla="*/ 16 h 47"/>
                <a:gd name="T74" fmla="*/ 30 w 46"/>
                <a:gd name="T75"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0" y="23"/>
                  </a:moveTo>
                  <a:cubicBezTo>
                    <a:pt x="40" y="19"/>
                    <a:pt x="40" y="19"/>
                    <a:pt x="40" y="19"/>
                  </a:cubicBezTo>
                  <a:cubicBezTo>
                    <a:pt x="44" y="14"/>
                    <a:pt x="44" y="14"/>
                    <a:pt x="44" y="14"/>
                  </a:cubicBezTo>
                  <a:cubicBezTo>
                    <a:pt x="41" y="9"/>
                    <a:pt x="41" y="9"/>
                    <a:pt x="41" y="9"/>
                  </a:cubicBezTo>
                  <a:cubicBezTo>
                    <a:pt x="35" y="10"/>
                    <a:pt x="35" y="10"/>
                    <a:pt x="35" y="10"/>
                  </a:cubicBezTo>
                  <a:cubicBezTo>
                    <a:pt x="32" y="8"/>
                    <a:pt x="32" y="8"/>
                    <a:pt x="32" y="8"/>
                  </a:cubicBezTo>
                  <a:cubicBezTo>
                    <a:pt x="31" y="1"/>
                    <a:pt x="31" y="1"/>
                    <a:pt x="31" y="1"/>
                  </a:cubicBezTo>
                  <a:cubicBezTo>
                    <a:pt x="26" y="0"/>
                    <a:pt x="26" y="0"/>
                    <a:pt x="26" y="0"/>
                  </a:cubicBezTo>
                  <a:cubicBezTo>
                    <a:pt x="22" y="6"/>
                    <a:pt x="22" y="6"/>
                    <a:pt x="22" y="6"/>
                  </a:cubicBezTo>
                  <a:cubicBezTo>
                    <a:pt x="19" y="6"/>
                    <a:pt x="19" y="6"/>
                    <a:pt x="19" y="6"/>
                  </a:cubicBezTo>
                  <a:cubicBezTo>
                    <a:pt x="13" y="2"/>
                    <a:pt x="13" y="2"/>
                    <a:pt x="13" y="2"/>
                  </a:cubicBezTo>
                  <a:cubicBezTo>
                    <a:pt x="9" y="5"/>
                    <a:pt x="9" y="5"/>
                    <a:pt x="9" y="5"/>
                  </a:cubicBezTo>
                  <a:cubicBezTo>
                    <a:pt x="10" y="12"/>
                    <a:pt x="10" y="12"/>
                    <a:pt x="10" y="12"/>
                  </a:cubicBezTo>
                  <a:cubicBezTo>
                    <a:pt x="8" y="15"/>
                    <a:pt x="8" y="15"/>
                    <a:pt x="8" y="15"/>
                  </a:cubicBezTo>
                  <a:cubicBezTo>
                    <a:pt x="1" y="16"/>
                    <a:pt x="1" y="16"/>
                    <a:pt x="1" y="16"/>
                  </a:cubicBezTo>
                  <a:cubicBezTo>
                    <a:pt x="0" y="21"/>
                    <a:pt x="0" y="21"/>
                    <a:pt x="0" y="21"/>
                  </a:cubicBezTo>
                  <a:cubicBezTo>
                    <a:pt x="5" y="25"/>
                    <a:pt x="5" y="25"/>
                    <a:pt x="5" y="25"/>
                  </a:cubicBezTo>
                  <a:cubicBezTo>
                    <a:pt x="6" y="28"/>
                    <a:pt x="6" y="28"/>
                    <a:pt x="6" y="28"/>
                  </a:cubicBezTo>
                  <a:cubicBezTo>
                    <a:pt x="2" y="34"/>
                    <a:pt x="2" y="34"/>
                    <a:pt x="2" y="34"/>
                  </a:cubicBezTo>
                  <a:cubicBezTo>
                    <a:pt x="4" y="38"/>
                    <a:pt x="4" y="38"/>
                    <a:pt x="4" y="38"/>
                  </a:cubicBezTo>
                  <a:cubicBezTo>
                    <a:pt x="11" y="37"/>
                    <a:pt x="11" y="37"/>
                    <a:pt x="11" y="37"/>
                  </a:cubicBezTo>
                  <a:cubicBezTo>
                    <a:pt x="14" y="39"/>
                    <a:pt x="14" y="39"/>
                    <a:pt x="14" y="39"/>
                  </a:cubicBezTo>
                  <a:cubicBezTo>
                    <a:pt x="15" y="46"/>
                    <a:pt x="15" y="46"/>
                    <a:pt x="15" y="46"/>
                  </a:cubicBezTo>
                  <a:cubicBezTo>
                    <a:pt x="20" y="47"/>
                    <a:pt x="20" y="47"/>
                    <a:pt x="20" y="47"/>
                  </a:cubicBezTo>
                  <a:cubicBezTo>
                    <a:pt x="24" y="42"/>
                    <a:pt x="24" y="42"/>
                    <a:pt x="24" y="42"/>
                  </a:cubicBezTo>
                  <a:cubicBezTo>
                    <a:pt x="27" y="41"/>
                    <a:pt x="27" y="41"/>
                    <a:pt x="27" y="41"/>
                  </a:cubicBezTo>
                  <a:cubicBezTo>
                    <a:pt x="33" y="45"/>
                    <a:pt x="33" y="45"/>
                    <a:pt x="33" y="45"/>
                  </a:cubicBezTo>
                  <a:cubicBezTo>
                    <a:pt x="37" y="42"/>
                    <a:pt x="37" y="42"/>
                    <a:pt x="37" y="42"/>
                  </a:cubicBezTo>
                  <a:cubicBezTo>
                    <a:pt x="36" y="36"/>
                    <a:pt x="36" y="36"/>
                    <a:pt x="36" y="36"/>
                  </a:cubicBezTo>
                  <a:cubicBezTo>
                    <a:pt x="38" y="33"/>
                    <a:pt x="38" y="33"/>
                    <a:pt x="38" y="33"/>
                  </a:cubicBezTo>
                  <a:cubicBezTo>
                    <a:pt x="45" y="32"/>
                    <a:pt x="45" y="32"/>
                    <a:pt x="45" y="32"/>
                  </a:cubicBezTo>
                  <a:cubicBezTo>
                    <a:pt x="46" y="27"/>
                    <a:pt x="46" y="27"/>
                    <a:pt x="46" y="27"/>
                  </a:cubicBezTo>
                  <a:lnTo>
                    <a:pt x="40" y="23"/>
                  </a:lnTo>
                  <a:close/>
                  <a:moveTo>
                    <a:pt x="30" y="26"/>
                  </a:moveTo>
                  <a:cubicBezTo>
                    <a:pt x="29" y="30"/>
                    <a:pt x="25" y="32"/>
                    <a:pt x="21" y="31"/>
                  </a:cubicBezTo>
                  <a:cubicBezTo>
                    <a:pt x="17" y="30"/>
                    <a:pt x="15" y="26"/>
                    <a:pt x="16" y="22"/>
                  </a:cubicBezTo>
                  <a:cubicBezTo>
                    <a:pt x="17" y="18"/>
                    <a:pt x="21" y="15"/>
                    <a:pt x="25" y="16"/>
                  </a:cubicBezTo>
                  <a:cubicBezTo>
                    <a:pt x="29" y="17"/>
                    <a:pt x="31" y="21"/>
                    <a:pt x="3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透析</a:t>
            </a: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0" name="直接连接符 2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951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fltVal val="0"/>
                                          </p:val>
                                        </p:tav>
                                        <p:tav tm="100000">
                                          <p:val>
                                            <p:strVal val="#ppt_w"/>
                                          </p:val>
                                        </p:tav>
                                      </p:tavLst>
                                    </p:anim>
                                    <p:anim calcmode="lin" valueType="num">
                                      <p:cBhvr>
                                        <p:cTn id="13" dur="1000" fill="hold"/>
                                        <p:tgtEl>
                                          <p:spTgt spid="30"/>
                                        </p:tgtEl>
                                        <p:attrNameLst>
                                          <p:attrName>ppt_h</p:attrName>
                                        </p:attrNameLst>
                                      </p:cBhvr>
                                      <p:tavLst>
                                        <p:tav tm="0">
                                          <p:val>
                                            <p:fltVal val="0"/>
                                          </p:val>
                                        </p:tav>
                                        <p:tav tm="100000">
                                          <p:val>
                                            <p:strVal val="#ppt_h"/>
                                          </p:val>
                                        </p:tav>
                                      </p:tavLst>
                                    </p:anim>
                                    <p:anim calcmode="lin" valueType="num">
                                      <p:cBhvr>
                                        <p:cTn id="14" dur="1000" fill="hold"/>
                                        <p:tgtEl>
                                          <p:spTgt spid="30"/>
                                        </p:tgtEl>
                                        <p:attrNameLst>
                                          <p:attrName>style.rotation</p:attrName>
                                        </p:attrNameLst>
                                      </p:cBhvr>
                                      <p:tavLst>
                                        <p:tav tm="0">
                                          <p:val>
                                            <p:fltVal val="90"/>
                                          </p:val>
                                        </p:tav>
                                        <p:tav tm="100000">
                                          <p:val>
                                            <p:fltVal val="0"/>
                                          </p:val>
                                        </p:tav>
                                      </p:tavLst>
                                    </p:anim>
                                    <p:animEffect transition="in" filter="fade">
                                      <p:cBhvr>
                                        <p:cTn id="15" dur="1000"/>
                                        <p:tgtEl>
                                          <p:spTgt spid="3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750" fill="hold"/>
                                        <p:tgtEl>
                                          <p:spTgt spid="2"/>
                                        </p:tgtEl>
                                        <p:attrNameLst>
                                          <p:attrName>ppt_x</p:attrName>
                                        </p:attrNameLst>
                                      </p:cBhvr>
                                      <p:tavLst>
                                        <p:tav tm="0">
                                          <p:val>
                                            <p:strVal val="#ppt_x"/>
                                          </p:val>
                                        </p:tav>
                                        <p:tav tm="100000">
                                          <p:val>
                                            <p:strVal val="#ppt_x"/>
                                          </p:val>
                                        </p:tav>
                                      </p:tavLst>
                                    </p:anim>
                                    <p:anim calcmode="lin" valueType="num">
                                      <p:cBhvr additive="base">
                                        <p:cTn id="26" dur="750" fill="hold"/>
                                        <p:tgtEl>
                                          <p:spTgt spid="2"/>
                                        </p:tgtEl>
                                        <p:attrNameLst>
                                          <p:attrName>ppt_y</p:attrName>
                                        </p:attrNameLst>
                                      </p:cBhvr>
                                      <p:tavLst>
                                        <p:tav tm="0">
                                          <p:val>
                                            <p:strVal val="1+#ppt_h/2"/>
                                          </p:val>
                                        </p:tav>
                                        <p:tav tm="100000">
                                          <p:val>
                                            <p:strVal val="#ppt_y"/>
                                          </p:val>
                                        </p:tav>
                                      </p:tavLst>
                                    </p:anim>
                                  </p:childTnLst>
                                </p:cTn>
                              </p:par>
                              <p:par>
                                <p:cTn id="27" presetID="32" presetClass="emph" presetSubtype="0" fill="hold" grpId="1" nodeType="withEffect">
                                  <p:stCondLst>
                                    <p:cond delay="750"/>
                                  </p:stCondLst>
                                  <p:childTnLst>
                                    <p:animRot by="120000">
                                      <p:cBhvr>
                                        <p:cTn id="28" dur="75" fill="hold">
                                          <p:stCondLst>
                                            <p:cond delay="0"/>
                                          </p:stCondLst>
                                        </p:cTn>
                                        <p:tgtEl>
                                          <p:spTgt spid="2"/>
                                        </p:tgtEl>
                                        <p:attrNameLst>
                                          <p:attrName>r</p:attrName>
                                        </p:attrNameLst>
                                      </p:cBhvr>
                                    </p:animRot>
                                    <p:animRot by="-240000">
                                      <p:cBhvr>
                                        <p:cTn id="29" dur="150" fill="hold">
                                          <p:stCondLst>
                                            <p:cond delay="150"/>
                                          </p:stCondLst>
                                        </p:cTn>
                                        <p:tgtEl>
                                          <p:spTgt spid="2"/>
                                        </p:tgtEl>
                                        <p:attrNameLst>
                                          <p:attrName>r</p:attrName>
                                        </p:attrNameLst>
                                      </p:cBhvr>
                                    </p:animRot>
                                    <p:animRot by="240000">
                                      <p:cBhvr>
                                        <p:cTn id="30" dur="150" fill="hold">
                                          <p:stCondLst>
                                            <p:cond delay="300"/>
                                          </p:stCondLst>
                                        </p:cTn>
                                        <p:tgtEl>
                                          <p:spTgt spid="2"/>
                                        </p:tgtEl>
                                        <p:attrNameLst>
                                          <p:attrName>r</p:attrName>
                                        </p:attrNameLst>
                                      </p:cBhvr>
                                    </p:animRot>
                                    <p:animRot by="-240000">
                                      <p:cBhvr>
                                        <p:cTn id="31" dur="150" fill="hold">
                                          <p:stCondLst>
                                            <p:cond delay="450"/>
                                          </p:stCondLst>
                                        </p:cTn>
                                        <p:tgtEl>
                                          <p:spTgt spid="2"/>
                                        </p:tgtEl>
                                        <p:attrNameLst>
                                          <p:attrName>r</p:attrName>
                                        </p:attrNameLst>
                                      </p:cBhvr>
                                    </p:animRot>
                                    <p:animRot by="120000">
                                      <p:cBhvr>
                                        <p:cTn id="32" dur="150" fill="hold">
                                          <p:stCondLst>
                                            <p:cond delay="600"/>
                                          </p:stCondLst>
                                        </p:cTn>
                                        <p:tgtEl>
                                          <p:spTgt spid="2"/>
                                        </p:tgtEl>
                                        <p:attrNameLst>
                                          <p:attrName>r</p:attrName>
                                        </p:attrNameLst>
                                      </p:cBhvr>
                                    </p:animRot>
                                  </p:childTnLst>
                                </p:cTn>
                              </p:par>
                              <p:par>
                                <p:cTn id="33" presetID="2" presetClass="entr" presetSubtype="2" fill="hold" grpId="0" nodeType="withEffect">
                                  <p:stCondLst>
                                    <p:cond delay="75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750" fill="hold"/>
                                        <p:tgtEl>
                                          <p:spTgt spid="18"/>
                                        </p:tgtEl>
                                        <p:attrNameLst>
                                          <p:attrName>ppt_x</p:attrName>
                                        </p:attrNameLst>
                                      </p:cBhvr>
                                      <p:tavLst>
                                        <p:tav tm="0">
                                          <p:val>
                                            <p:strVal val="1+#ppt_w/2"/>
                                          </p:val>
                                        </p:tav>
                                        <p:tav tm="100000">
                                          <p:val>
                                            <p:strVal val="#ppt_x"/>
                                          </p:val>
                                        </p:tav>
                                      </p:tavLst>
                                    </p:anim>
                                    <p:anim calcmode="lin" valueType="num">
                                      <p:cBhvr additive="base">
                                        <p:cTn id="36"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53" presetClass="entr" presetSubtype="16" fill="hold" nodeType="withEffect">
                                  <p:stCondLst>
                                    <p:cond delay="50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750"/>
                                        <p:tgtEl>
                                          <p:spTgt spid="16"/>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75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0-#ppt_w/2"/>
                                          </p:val>
                                        </p:tav>
                                        <p:tav tm="100000">
                                          <p:val>
                                            <p:strVal val="#ppt_x"/>
                                          </p:val>
                                        </p:tav>
                                      </p:tavLst>
                                    </p:anim>
                                    <p:anim calcmode="lin" valueType="num">
                                      <p:cBhvr additive="base">
                                        <p:cTn id="59" dur="500" fill="hold"/>
                                        <p:tgtEl>
                                          <p:spTgt spid="8"/>
                                        </p:tgtEl>
                                        <p:attrNameLst>
                                          <p:attrName>ppt_y</p:attrName>
                                        </p:attrNameLst>
                                      </p:cBhvr>
                                      <p:tavLst>
                                        <p:tav tm="0">
                                          <p:val>
                                            <p:strVal val="#ppt_y"/>
                                          </p:val>
                                        </p:tav>
                                        <p:tav tm="100000">
                                          <p:val>
                                            <p:strVal val="#ppt_y"/>
                                          </p:val>
                                        </p:tav>
                                      </p:tavLst>
                                    </p:anim>
                                  </p:childTnLst>
                                </p:cTn>
                              </p:par>
                              <p:par>
                                <p:cTn id="60" presetID="53" presetClass="entr" presetSubtype="16" fill="hold" grpId="0" nodeType="withEffect">
                                  <p:stCondLst>
                                    <p:cond delay="5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22" presetClass="entr" presetSubtype="8" fill="hold" grpId="0" nodeType="withEffect">
                                  <p:stCondLst>
                                    <p:cond delay="50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750"/>
                                        <p:tgtEl>
                                          <p:spTgt spid="11"/>
                                        </p:tgtEl>
                                      </p:cBhvr>
                                    </p:animEffect>
                                  </p:childTnLst>
                                </p:cTn>
                              </p:par>
                              <p:par>
                                <p:cTn id="68" presetID="22" presetClass="entr" presetSubtype="8" fill="hold" grpId="0" nodeType="withEffect">
                                  <p:stCondLst>
                                    <p:cond delay="500"/>
                                  </p:stCondLst>
                                  <p:childTnLst>
                                    <p:set>
                                      <p:cBhvr>
                                        <p:cTn id="69" dur="1" fill="hold">
                                          <p:stCondLst>
                                            <p:cond delay="0"/>
                                          </p:stCondLst>
                                        </p:cTn>
                                        <p:tgtEl>
                                          <p:spTgt spid="12"/>
                                        </p:tgtEl>
                                        <p:attrNameLst>
                                          <p:attrName>style.visibility</p:attrName>
                                        </p:attrNameLst>
                                      </p:cBhvr>
                                      <p:to>
                                        <p:strVal val="visible"/>
                                      </p:to>
                                    </p:set>
                                    <p:animEffect transition="in" filter="wipe(left)">
                                      <p:cBhvr>
                                        <p:cTn id="70" dur="75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nodeType="click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0-#ppt_w/2"/>
                                          </p:val>
                                        </p:tav>
                                        <p:tav tm="100000">
                                          <p:val>
                                            <p:strVal val="#ppt_x"/>
                                          </p:val>
                                        </p:tav>
                                      </p:tavLst>
                                    </p:anim>
                                    <p:anim calcmode="lin" valueType="num">
                                      <p:cBhvr additive="base">
                                        <p:cTn id="76" dur="500" fill="hold"/>
                                        <p:tgtEl>
                                          <p:spTgt spid="3"/>
                                        </p:tgtEl>
                                        <p:attrNameLst>
                                          <p:attrName>ppt_y</p:attrName>
                                        </p:attrNameLst>
                                      </p:cBhvr>
                                      <p:tavLst>
                                        <p:tav tm="0">
                                          <p:val>
                                            <p:strVal val="#ppt_y"/>
                                          </p:val>
                                        </p:tav>
                                        <p:tav tm="100000">
                                          <p:val>
                                            <p:strVal val="#ppt_y"/>
                                          </p:val>
                                        </p:tav>
                                      </p:tavLst>
                                    </p:anim>
                                  </p:childTnLst>
                                </p:cTn>
                              </p:par>
                              <p:par>
                                <p:cTn id="77" presetID="53" presetClass="entr" presetSubtype="16" fill="hold" nodeType="withEffect">
                                  <p:stCondLst>
                                    <p:cond delay="50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750"/>
                                        <p:tgtEl>
                                          <p:spTgt spid="6"/>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7"/>
                                        </p:tgtEl>
                                        <p:attrNameLst>
                                          <p:attrName>style.visibility</p:attrName>
                                        </p:attrNameLst>
                                      </p:cBhvr>
                                      <p:to>
                                        <p:strVal val="visible"/>
                                      </p:to>
                                    </p:set>
                                    <p:animEffect transition="in" filter="wipe(left)">
                                      <p:cBhvr>
                                        <p:cTn id="8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6" grpId="0"/>
      <p:bldP spid="7" grpId="0"/>
      <p:bldP spid="11" grpId="0"/>
      <p:bldP spid="12" grpId="0"/>
      <p:bldP spid="16" grpId="0"/>
      <p:bldP spid="17" grpId="0"/>
      <p:bldP spid="18" grpId="0"/>
      <p:bldP spid="22" grpId="0" animBg="1"/>
      <p:bldP spid="28" grpId="0"/>
      <p:bldP spid="29" grpId="0"/>
      <p:bldP spid="2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6353856" y="4506978"/>
            <a:ext cx="2446325" cy="338554"/>
          </a:xfrm>
          <a:prstGeom prst="rect">
            <a:avLst/>
          </a:prstGeom>
          <a:noFill/>
        </p:spPr>
        <p:txBody>
          <a:bodyPr wrap="square" rtlCol="0">
            <a:spAutoFit/>
          </a:bodyPr>
          <a:lstStyle/>
          <a:p>
            <a:pPr algn="ctr"/>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p>
        </p:txBody>
      </p:sp>
      <p:cxnSp>
        <p:nvCxnSpPr>
          <p:cNvPr id="55" name="Straight Connector 54"/>
          <p:cNvCxnSpPr/>
          <p:nvPr/>
        </p:nvCxnSpPr>
        <p:spPr>
          <a:xfrm flipH="1">
            <a:off x="6897044" y="4064589"/>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6283080" y="2134509"/>
            <a:ext cx="2446325" cy="420884"/>
          </a:xfrm>
          <a:prstGeom prst="rect">
            <a:avLst/>
          </a:prstGeom>
          <a:noFill/>
        </p:spPr>
        <p:txBody>
          <a:bodyPr wrap="square" rtlCol="0">
            <a:spAutoFit/>
          </a:bodyPr>
          <a:lstStyle/>
          <a:p>
            <a:pPr algn="ctr"/>
            <a:r>
              <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THIRD</a:t>
            </a:r>
          </a:p>
        </p:txBody>
      </p:sp>
      <p:cxnSp>
        <p:nvCxnSpPr>
          <p:cNvPr id="65" name="Straight Connector 64"/>
          <p:cNvCxnSpPr/>
          <p:nvPr/>
        </p:nvCxnSpPr>
        <p:spPr>
          <a:xfrm flipH="1">
            <a:off x="6897044" y="2889812"/>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3880" y="4506978"/>
            <a:ext cx="2446325" cy="338554"/>
          </a:xfrm>
          <a:prstGeom prst="rect">
            <a:avLst/>
          </a:prstGeom>
          <a:noFill/>
        </p:spPr>
        <p:txBody>
          <a:bodyPr wrap="square" rtlCol="0">
            <a:spAutoFit/>
          </a:bodyPr>
          <a:lstStyle/>
          <a:p>
            <a:pPr algn="ctr"/>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p>
        </p:txBody>
      </p:sp>
      <p:sp>
        <p:nvSpPr>
          <p:cNvPr id="33" name="TextBox 32"/>
          <p:cNvSpPr txBox="1"/>
          <p:nvPr/>
        </p:nvSpPr>
        <p:spPr>
          <a:xfrm>
            <a:off x="709565" y="491121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2" name="Straight Connector 51"/>
          <p:cNvCxnSpPr/>
          <p:nvPr/>
        </p:nvCxnSpPr>
        <p:spPr>
          <a:xfrm flipH="1">
            <a:off x="1134292" y="4085108"/>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623880" y="2134509"/>
            <a:ext cx="2446325" cy="420884"/>
          </a:xfrm>
          <a:prstGeom prst="rect">
            <a:avLst/>
          </a:prstGeom>
          <a:noFill/>
        </p:spPr>
        <p:txBody>
          <a:bodyPr wrap="square" rtlCol="0">
            <a:spAutoFit/>
          </a:bodyPr>
          <a:lstStyle/>
          <a:p>
            <a:pPr algn="ctr"/>
            <a:r>
              <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FIRST</a:t>
            </a:r>
          </a:p>
        </p:txBody>
      </p:sp>
      <p:cxnSp>
        <p:nvCxnSpPr>
          <p:cNvPr id="63" name="Straight Connector 62"/>
          <p:cNvCxnSpPr/>
          <p:nvPr/>
        </p:nvCxnSpPr>
        <p:spPr>
          <a:xfrm flipH="1">
            <a:off x="1134292" y="2889812"/>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8990875" y="4506978"/>
            <a:ext cx="2742216" cy="338554"/>
          </a:xfrm>
          <a:prstGeom prst="rect">
            <a:avLst/>
          </a:prstGeom>
          <a:noFill/>
        </p:spPr>
        <p:txBody>
          <a:bodyPr wrap="square" rtlCol="0">
            <a:spAutoFit/>
          </a:bodyPr>
          <a:lstStyle/>
          <a:p>
            <a:pPr algn="ctr"/>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p>
        </p:txBody>
      </p:sp>
      <p:cxnSp>
        <p:nvCxnSpPr>
          <p:cNvPr id="74" name="Straight Connector 73"/>
          <p:cNvCxnSpPr/>
          <p:nvPr/>
        </p:nvCxnSpPr>
        <p:spPr>
          <a:xfrm flipH="1">
            <a:off x="9677425" y="4064589"/>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69" name="TextBox 68"/>
          <p:cNvSpPr txBox="1"/>
          <p:nvPr/>
        </p:nvSpPr>
        <p:spPr>
          <a:xfrm>
            <a:off x="9138820" y="2134509"/>
            <a:ext cx="2446325" cy="420884"/>
          </a:xfrm>
          <a:prstGeom prst="rect">
            <a:avLst/>
          </a:prstGeom>
          <a:noFill/>
        </p:spPr>
        <p:txBody>
          <a:bodyPr wrap="square" rtlCol="0">
            <a:spAutoFit/>
          </a:bodyPr>
          <a:lstStyle/>
          <a:p>
            <a:pPr algn="ctr"/>
            <a:r>
              <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FOURTH</a:t>
            </a:r>
          </a:p>
        </p:txBody>
      </p:sp>
      <p:cxnSp>
        <p:nvCxnSpPr>
          <p:cNvPr id="70" name="Straight Connector 69"/>
          <p:cNvCxnSpPr/>
          <p:nvPr/>
        </p:nvCxnSpPr>
        <p:spPr>
          <a:xfrm flipH="1">
            <a:off x="9677425" y="2889812"/>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356593" y="4506978"/>
            <a:ext cx="2817140" cy="338554"/>
          </a:xfrm>
          <a:prstGeom prst="rect">
            <a:avLst/>
          </a:prstGeom>
          <a:noFill/>
        </p:spPr>
        <p:txBody>
          <a:bodyPr wrap="square" rtlCol="0">
            <a:spAutoFit/>
          </a:bodyPr>
          <a:lstStyle/>
          <a:p>
            <a:pPr algn="ctr"/>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p>
        </p:txBody>
      </p:sp>
      <p:cxnSp>
        <p:nvCxnSpPr>
          <p:cNvPr id="54" name="Straight Connector 53"/>
          <p:cNvCxnSpPr/>
          <p:nvPr/>
        </p:nvCxnSpPr>
        <p:spPr>
          <a:xfrm flipH="1">
            <a:off x="4046965" y="4064589"/>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3472448" y="2134509"/>
            <a:ext cx="2446325" cy="420884"/>
          </a:xfrm>
          <a:prstGeom prst="rect">
            <a:avLst/>
          </a:prstGeom>
          <a:noFill/>
          <a:ln>
            <a:noFill/>
          </a:ln>
        </p:spPr>
        <p:txBody>
          <a:bodyPr wrap="square" rtlCol="0">
            <a:spAutoFit/>
          </a:bodyPr>
          <a:lstStyle/>
          <a:p>
            <a:pPr algn="ctr"/>
            <a:r>
              <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SECOND</a:t>
            </a:r>
          </a:p>
        </p:txBody>
      </p:sp>
      <p:cxnSp>
        <p:nvCxnSpPr>
          <p:cNvPr id="64" name="Straight Connector 63"/>
          <p:cNvCxnSpPr/>
          <p:nvPr/>
        </p:nvCxnSpPr>
        <p:spPr>
          <a:xfrm flipH="1">
            <a:off x="4046965" y="2889812"/>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576041" y="491121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TextBox 52"/>
          <p:cNvSpPr txBox="1"/>
          <p:nvPr/>
        </p:nvSpPr>
        <p:spPr>
          <a:xfrm>
            <a:off x="6418785" y="4885230"/>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TextBox 55"/>
          <p:cNvSpPr txBox="1"/>
          <p:nvPr/>
        </p:nvSpPr>
        <p:spPr>
          <a:xfrm>
            <a:off x="9206501" y="483736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0" name="Freeform 181"/>
          <p:cNvSpPr>
            <a:spLocks noEditPoints="1"/>
          </p:cNvSpPr>
          <p:nvPr/>
        </p:nvSpPr>
        <p:spPr bwMode="auto">
          <a:xfrm>
            <a:off x="4501582" y="3244909"/>
            <a:ext cx="472108" cy="473508"/>
          </a:xfrm>
          <a:custGeom>
            <a:avLst/>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chemeClr val="accent4">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500"/>
          <p:cNvSpPr>
            <a:spLocks noChangeAspect="1" noEditPoints="1"/>
          </p:cNvSpPr>
          <p:nvPr/>
        </p:nvSpPr>
        <p:spPr bwMode="auto">
          <a:xfrm>
            <a:off x="7326583" y="3244909"/>
            <a:ext cx="479972" cy="479972"/>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chemeClr val="accent6">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 name="Freeform 513"/>
          <p:cNvSpPr>
            <a:spLocks noChangeAspect="1" noEditPoints="1"/>
          </p:cNvSpPr>
          <p:nvPr/>
        </p:nvSpPr>
        <p:spPr bwMode="auto">
          <a:xfrm>
            <a:off x="10160000" y="3244909"/>
            <a:ext cx="492792" cy="479972"/>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accent4">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39"/>
          <p:cNvSpPr>
            <a:spLocks noChangeAspect="1" noEditPoints="1"/>
          </p:cNvSpPr>
          <p:nvPr/>
        </p:nvSpPr>
        <p:spPr bwMode="auto">
          <a:xfrm>
            <a:off x="1565258" y="3269589"/>
            <a:ext cx="507180" cy="416880"/>
          </a:xfrm>
          <a:custGeom>
            <a:avLst/>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chemeClr val="accent6">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痛点</a:t>
            </a: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4" name="直接连接符 3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8463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500"/>
                                        <p:tgtEl>
                                          <p:spTgt spid="63"/>
                                        </p:tgtEl>
                                      </p:cBhvr>
                                    </p:animEffect>
                                  </p:childTnLst>
                                </p:cTn>
                              </p:par>
                              <p:par>
                                <p:cTn id="26" presetID="22" presetClass="entr" presetSubtype="8"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left)">
                                      <p:cBhvr>
                                        <p:cTn id="28" dur="500"/>
                                        <p:tgtEl>
                                          <p:spTgt spid="64"/>
                                        </p:tgtEl>
                                      </p:cBhvr>
                                    </p:animEffect>
                                  </p:childTnLst>
                                </p:cTn>
                              </p:par>
                              <p:par>
                                <p:cTn id="29" presetID="22" presetClass="entr" presetSubtype="8"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left)">
                                      <p:cBhvr>
                                        <p:cTn id="31" dur="500"/>
                                        <p:tgtEl>
                                          <p:spTgt spid="65"/>
                                        </p:tgtEl>
                                      </p:cBhvr>
                                    </p:animEffect>
                                  </p:childTnLst>
                                </p:cTn>
                              </p:par>
                              <p:par>
                                <p:cTn id="32" presetID="22" presetClass="entr" presetSubtype="8"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22" presetClass="entr" presetSubtype="8"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nodeType="with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500"/>
                                        <p:tgtEl>
                                          <p:spTgt spid="7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500"/>
                                        <p:tgtEl>
                                          <p:spTgt spid="6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p:tgtEl>
                                          <p:spTgt spid="57"/>
                                        </p:tgtEl>
                                        <p:attrNameLst>
                                          <p:attrName>ppt_y</p:attrName>
                                        </p:attrNameLst>
                                      </p:cBhvr>
                                      <p:tavLst>
                                        <p:tav tm="0">
                                          <p:val>
                                            <p:strVal val="#ppt_y+#ppt_h*1.125000"/>
                                          </p:val>
                                        </p:tav>
                                        <p:tav tm="100000">
                                          <p:val>
                                            <p:strVal val="#ppt_y"/>
                                          </p:val>
                                        </p:tav>
                                      </p:tavLst>
                                    </p:anim>
                                    <p:animEffect transition="in" filter="wipe(up)">
                                      <p:cBhvr>
                                        <p:cTn id="68" dur="500"/>
                                        <p:tgtEl>
                                          <p:spTgt spid="57"/>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p:tgtEl>
                                          <p:spTgt spid="58"/>
                                        </p:tgtEl>
                                        <p:attrNameLst>
                                          <p:attrName>ppt_y</p:attrName>
                                        </p:attrNameLst>
                                      </p:cBhvr>
                                      <p:tavLst>
                                        <p:tav tm="0">
                                          <p:val>
                                            <p:strVal val="#ppt_y+#ppt_h*1.125000"/>
                                          </p:val>
                                        </p:tav>
                                        <p:tav tm="100000">
                                          <p:val>
                                            <p:strVal val="#ppt_y"/>
                                          </p:val>
                                        </p:tav>
                                      </p:tavLst>
                                    </p:anim>
                                    <p:animEffect transition="in" filter="wipe(up)">
                                      <p:cBhvr>
                                        <p:cTn id="72" dur="500"/>
                                        <p:tgtEl>
                                          <p:spTgt spid="5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p:tgtEl>
                                          <p:spTgt spid="59"/>
                                        </p:tgtEl>
                                        <p:attrNameLst>
                                          <p:attrName>ppt_y</p:attrName>
                                        </p:attrNameLst>
                                      </p:cBhvr>
                                      <p:tavLst>
                                        <p:tav tm="0">
                                          <p:val>
                                            <p:strVal val="#ppt_y+#ppt_h*1.125000"/>
                                          </p:val>
                                        </p:tav>
                                        <p:tav tm="100000">
                                          <p:val>
                                            <p:strVal val="#ppt_y"/>
                                          </p:val>
                                        </p:tav>
                                      </p:tavLst>
                                    </p:anim>
                                    <p:animEffect transition="in" filter="wipe(up)">
                                      <p:cBhvr>
                                        <p:cTn id="76" dur="500"/>
                                        <p:tgtEl>
                                          <p:spTgt spid="59"/>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500"/>
                                        <p:tgtEl>
                                          <p:spTgt spid="69"/>
                                        </p:tgtEl>
                                        <p:attrNameLst>
                                          <p:attrName>ppt_y</p:attrName>
                                        </p:attrNameLst>
                                      </p:cBhvr>
                                      <p:tavLst>
                                        <p:tav tm="0">
                                          <p:val>
                                            <p:strVal val="#ppt_y+#ppt_h*1.125000"/>
                                          </p:val>
                                        </p:tav>
                                        <p:tav tm="100000">
                                          <p:val>
                                            <p:strVal val="#ppt_y"/>
                                          </p:val>
                                        </p:tav>
                                      </p:tavLst>
                                    </p:anim>
                                    <p:animEffect transition="in" filter="wipe(up)">
                                      <p:cBhvr>
                                        <p:cTn id="80" dur="500"/>
                                        <p:tgtEl>
                                          <p:spTgt spid="6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1000"/>
                                        <p:tgtEl>
                                          <p:spTgt spid="53"/>
                                        </p:tgtEl>
                                      </p:cBhvr>
                                    </p:animEffect>
                                    <p:anim calcmode="lin" valueType="num">
                                      <p:cBhvr>
                                        <p:cTn id="96" dur="1000" fill="hold"/>
                                        <p:tgtEl>
                                          <p:spTgt spid="53"/>
                                        </p:tgtEl>
                                        <p:attrNameLst>
                                          <p:attrName>ppt_x</p:attrName>
                                        </p:attrNameLst>
                                      </p:cBhvr>
                                      <p:tavLst>
                                        <p:tav tm="0">
                                          <p:val>
                                            <p:strVal val="#ppt_x"/>
                                          </p:val>
                                        </p:tav>
                                        <p:tav tm="100000">
                                          <p:val>
                                            <p:strVal val="#ppt_x"/>
                                          </p:val>
                                        </p:tav>
                                      </p:tavLst>
                                    </p:anim>
                                    <p:anim calcmode="lin" valueType="num">
                                      <p:cBhvr>
                                        <p:cTn id="97" dur="1000" fill="hold"/>
                                        <p:tgtEl>
                                          <p:spTgt spid="5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fade">
                                      <p:cBhvr>
                                        <p:cTn id="100" dur="1000"/>
                                        <p:tgtEl>
                                          <p:spTgt spid="56"/>
                                        </p:tgtEl>
                                      </p:cBhvr>
                                    </p:animEffect>
                                    <p:anim calcmode="lin" valueType="num">
                                      <p:cBhvr>
                                        <p:cTn id="101" dur="1000" fill="hold"/>
                                        <p:tgtEl>
                                          <p:spTgt spid="56"/>
                                        </p:tgtEl>
                                        <p:attrNameLst>
                                          <p:attrName>ppt_x</p:attrName>
                                        </p:attrNameLst>
                                      </p:cBhvr>
                                      <p:tavLst>
                                        <p:tav tm="0">
                                          <p:val>
                                            <p:strVal val="#ppt_x"/>
                                          </p:val>
                                        </p:tav>
                                        <p:tav tm="100000">
                                          <p:val>
                                            <p:strVal val="#ppt_x"/>
                                          </p:val>
                                        </p:tav>
                                      </p:tavLst>
                                    </p:anim>
                                    <p:anim calcmode="lin" valueType="num">
                                      <p:cBhvr>
                                        <p:cTn id="10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p:tgtEl>
                                          <p:spTgt spid="32"/>
                                        </p:tgtEl>
                                        <p:attrNameLst>
                                          <p:attrName>ppt_y</p:attrName>
                                        </p:attrNameLst>
                                      </p:cBhvr>
                                      <p:tavLst>
                                        <p:tav tm="0">
                                          <p:val>
                                            <p:strVal val="#ppt_y+#ppt_h*1.125000"/>
                                          </p:val>
                                        </p:tav>
                                        <p:tav tm="100000">
                                          <p:val>
                                            <p:strVal val="#ppt_y"/>
                                          </p:val>
                                        </p:tav>
                                      </p:tavLst>
                                    </p:anim>
                                    <p:animEffect transition="in" filter="wipe(up)">
                                      <p:cBhvr>
                                        <p:cTn id="108" dur="500"/>
                                        <p:tgtEl>
                                          <p:spTgt spid="32"/>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p:tgtEl>
                                          <p:spTgt spid="37"/>
                                        </p:tgtEl>
                                        <p:attrNameLst>
                                          <p:attrName>ppt_y</p:attrName>
                                        </p:attrNameLst>
                                      </p:cBhvr>
                                      <p:tavLst>
                                        <p:tav tm="0">
                                          <p:val>
                                            <p:strVal val="#ppt_y+#ppt_h*1.125000"/>
                                          </p:val>
                                        </p:tav>
                                        <p:tav tm="100000">
                                          <p:val>
                                            <p:strVal val="#ppt_y"/>
                                          </p:val>
                                        </p:tav>
                                      </p:tavLst>
                                    </p:anim>
                                    <p:animEffect transition="in" filter="wipe(up)">
                                      <p:cBhvr>
                                        <p:cTn id="112" dur="500"/>
                                        <p:tgtEl>
                                          <p:spTgt spid="37"/>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additive="base">
                                        <p:cTn id="115" dur="500"/>
                                        <p:tgtEl>
                                          <p:spTgt spid="41"/>
                                        </p:tgtEl>
                                        <p:attrNameLst>
                                          <p:attrName>ppt_y</p:attrName>
                                        </p:attrNameLst>
                                      </p:cBhvr>
                                      <p:tavLst>
                                        <p:tav tm="0">
                                          <p:val>
                                            <p:strVal val="#ppt_y+#ppt_h*1.125000"/>
                                          </p:val>
                                        </p:tav>
                                        <p:tav tm="100000">
                                          <p:val>
                                            <p:strVal val="#ppt_y"/>
                                          </p:val>
                                        </p:tav>
                                      </p:tavLst>
                                    </p:anim>
                                    <p:animEffect transition="in" filter="wipe(up)">
                                      <p:cBhvr>
                                        <p:cTn id="116" dur="500"/>
                                        <p:tgtEl>
                                          <p:spTgt spid="41"/>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 calcmode="lin" valueType="num">
                                      <p:cBhvr additive="base">
                                        <p:cTn id="119" dur="500"/>
                                        <p:tgtEl>
                                          <p:spTgt spid="71"/>
                                        </p:tgtEl>
                                        <p:attrNameLst>
                                          <p:attrName>ppt_y</p:attrName>
                                        </p:attrNameLst>
                                      </p:cBhvr>
                                      <p:tavLst>
                                        <p:tav tm="0">
                                          <p:val>
                                            <p:strVal val="#ppt_y+#ppt_h*1.125000"/>
                                          </p:val>
                                        </p:tav>
                                        <p:tav tm="100000">
                                          <p:val>
                                            <p:strVal val="#ppt_y"/>
                                          </p:val>
                                        </p:tav>
                                      </p:tavLst>
                                    </p:anim>
                                    <p:animEffect transition="in" filter="wipe(up)">
                                      <p:cBhvr>
                                        <p:cTn id="1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9" grpId="0"/>
      <p:bldP spid="32" grpId="0"/>
      <p:bldP spid="33" grpId="0"/>
      <p:bldP spid="57" grpId="0"/>
      <p:bldP spid="71" grpId="0"/>
      <p:bldP spid="69" grpId="0"/>
      <p:bldP spid="37" grpId="0"/>
      <p:bldP spid="58" grpId="0"/>
      <p:bldP spid="51" grpId="0"/>
      <p:bldP spid="53" grpId="0"/>
      <p:bldP spid="56" grpId="0"/>
      <p:bldP spid="60" grpId="0" animBg="1"/>
      <p:bldP spid="61" grpId="0" animBg="1"/>
      <p:bldP spid="62" grpId="0" animBg="1"/>
      <p:bldP spid="66" grpId="0" animBg="1"/>
      <p:bldP spid="28" grpId="0"/>
      <p:bldP spid="29" grpId="0"/>
      <p:bldP spid="2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a:xfrm>
            <a:off x="5709295" y="3108974"/>
            <a:ext cx="555387" cy="550931"/>
          </a:xfrm>
          <a:prstGeom prst="round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Rounded Rectangle 32"/>
          <p:cNvSpPr/>
          <p:nvPr/>
        </p:nvSpPr>
        <p:spPr>
          <a:xfrm>
            <a:off x="5709295" y="4350583"/>
            <a:ext cx="555387" cy="550931"/>
          </a:xfrm>
          <a:prstGeom prst="roundRect">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4" name="Group 33"/>
          <p:cNvGrpSpPr/>
          <p:nvPr/>
        </p:nvGrpSpPr>
        <p:grpSpPr>
          <a:xfrm>
            <a:off x="6426047" y="3002782"/>
            <a:ext cx="2218765" cy="810399"/>
            <a:chOff x="8027893" y="2583618"/>
            <a:chExt cx="2218765" cy="810399"/>
          </a:xfrm>
        </p:grpSpPr>
        <p:sp>
          <p:nvSpPr>
            <p:cNvPr id="35"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TextBox 35"/>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7" name="Group 36"/>
          <p:cNvGrpSpPr/>
          <p:nvPr/>
        </p:nvGrpSpPr>
        <p:grpSpPr>
          <a:xfrm>
            <a:off x="6426047" y="4255149"/>
            <a:ext cx="2218765" cy="763946"/>
            <a:chOff x="8027893" y="2583618"/>
            <a:chExt cx="2218765" cy="763946"/>
          </a:xfrm>
        </p:grpSpPr>
        <p:sp>
          <p:nvSpPr>
            <p:cNvPr id="38"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TextBox 38"/>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0" name="Rectangle 39"/>
          <p:cNvSpPr/>
          <p:nvPr/>
        </p:nvSpPr>
        <p:spPr>
          <a:xfrm>
            <a:off x="5744346" y="3210101"/>
            <a:ext cx="502702" cy="383823"/>
          </a:xfrm>
          <a:prstGeom prst="rect">
            <a:avLst/>
          </a:prstGeom>
        </p:spPr>
        <p:txBody>
          <a:bodyPr wrap="none" lIns="121920" rIns="121920" bIns="60960">
            <a:spAutoFit/>
          </a:bodyPr>
          <a:lstStyle/>
          <a:p>
            <a:pPr algn="ctr">
              <a:lnSpc>
                <a:spcPct val="89000"/>
              </a:lnSpc>
            </a:pPr>
            <a:r>
              <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p>
        </p:txBody>
      </p:sp>
      <p:sp>
        <p:nvSpPr>
          <p:cNvPr id="41" name="Rectangle 40"/>
          <p:cNvSpPr/>
          <p:nvPr/>
        </p:nvSpPr>
        <p:spPr>
          <a:xfrm>
            <a:off x="5735636" y="4476495"/>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Rounded Rectangle 41"/>
          <p:cNvSpPr/>
          <p:nvPr/>
        </p:nvSpPr>
        <p:spPr>
          <a:xfrm>
            <a:off x="8892050" y="3108974"/>
            <a:ext cx="555387" cy="550931"/>
          </a:xfrm>
          <a:prstGeom prst="roundRect">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Rounded Rectangle 42"/>
          <p:cNvSpPr/>
          <p:nvPr/>
        </p:nvSpPr>
        <p:spPr>
          <a:xfrm>
            <a:off x="8892050" y="4350583"/>
            <a:ext cx="555387" cy="550931"/>
          </a:xfrm>
          <a:prstGeom prst="round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44" name="Group 43"/>
          <p:cNvGrpSpPr/>
          <p:nvPr/>
        </p:nvGrpSpPr>
        <p:grpSpPr>
          <a:xfrm>
            <a:off x="9608802" y="3002782"/>
            <a:ext cx="2218765" cy="810399"/>
            <a:chOff x="8027893" y="2583618"/>
            <a:chExt cx="2218765" cy="810399"/>
          </a:xfrm>
        </p:grpSpPr>
        <p:sp>
          <p:nvSpPr>
            <p:cNvPr id="45"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6" name="TextBox 45"/>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47" name="Group 46"/>
          <p:cNvGrpSpPr/>
          <p:nvPr/>
        </p:nvGrpSpPr>
        <p:grpSpPr>
          <a:xfrm>
            <a:off x="9608802" y="4255149"/>
            <a:ext cx="2218765" cy="763946"/>
            <a:chOff x="8027893" y="2583618"/>
            <a:chExt cx="2218765" cy="763946"/>
          </a:xfrm>
        </p:grpSpPr>
        <p:sp>
          <p:nvSpPr>
            <p:cNvPr id="48"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9" name="TextBox 48"/>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0" name="Rectangle 49"/>
          <p:cNvSpPr/>
          <p:nvPr/>
        </p:nvSpPr>
        <p:spPr>
          <a:xfrm>
            <a:off x="8927101" y="3210101"/>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Rectangle 50"/>
          <p:cNvSpPr/>
          <p:nvPr/>
        </p:nvSpPr>
        <p:spPr>
          <a:xfrm>
            <a:off x="8918391" y="4476495"/>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52" name="Group 51"/>
          <p:cNvGrpSpPr/>
          <p:nvPr/>
        </p:nvGrpSpPr>
        <p:grpSpPr>
          <a:xfrm>
            <a:off x="1497147" y="1836719"/>
            <a:ext cx="2649838" cy="4368561"/>
            <a:chOff x="4710994" y="2020965"/>
            <a:chExt cx="2649838" cy="4368561"/>
          </a:xfrm>
        </p:grpSpPr>
        <p:sp>
          <p:nvSpPr>
            <p:cNvPr id="53" name="Freeform 5"/>
            <p:cNvSpPr/>
            <p:nvPr/>
          </p:nvSpPr>
          <p:spPr bwMode="auto">
            <a:xfrm>
              <a:off x="5668197" y="6203630"/>
              <a:ext cx="712603" cy="185896"/>
            </a:xfrm>
            <a:custGeom>
              <a:avLst/>
              <a:gdLst>
                <a:gd name="T0" fmla="*/ 339 w 339"/>
                <a:gd name="T1" fmla="*/ 45 h 89"/>
                <a:gd name="T2" fmla="*/ 291 w 339"/>
                <a:gd name="T3" fmla="*/ 89 h 89"/>
                <a:gd name="T4" fmla="*/ 48 w 339"/>
                <a:gd name="T5" fmla="*/ 89 h 89"/>
                <a:gd name="T6" fmla="*/ 0 w 339"/>
                <a:gd name="T7" fmla="*/ 45 h 89"/>
                <a:gd name="T8" fmla="*/ 0 w 339"/>
                <a:gd name="T9" fmla="*/ 45 h 89"/>
                <a:gd name="T10" fmla="*/ 48 w 339"/>
                <a:gd name="T11" fmla="*/ 0 h 89"/>
                <a:gd name="T12" fmla="*/ 291 w 339"/>
                <a:gd name="T13" fmla="*/ 0 h 89"/>
                <a:gd name="T14" fmla="*/ 339 w 339"/>
                <a:gd name="T15" fmla="*/ 45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89">
                  <a:moveTo>
                    <a:pt x="339" y="45"/>
                  </a:moveTo>
                  <a:cubicBezTo>
                    <a:pt x="339" y="69"/>
                    <a:pt x="318" y="89"/>
                    <a:pt x="291" y="89"/>
                  </a:cubicBezTo>
                  <a:cubicBezTo>
                    <a:pt x="48" y="89"/>
                    <a:pt x="48" y="89"/>
                    <a:pt x="48" y="89"/>
                  </a:cubicBezTo>
                  <a:cubicBezTo>
                    <a:pt x="21" y="89"/>
                    <a:pt x="0" y="69"/>
                    <a:pt x="0" y="45"/>
                  </a:cubicBezTo>
                  <a:cubicBezTo>
                    <a:pt x="0" y="45"/>
                    <a:pt x="0" y="45"/>
                    <a:pt x="0" y="45"/>
                  </a:cubicBezTo>
                  <a:cubicBezTo>
                    <a:pt x="0" y="20"/>
                    <a:pt x="21" y="0"/>
                    <a:pt x="48" y="0"/>
                  </a:cubicBezTo>
                  <a:cubicBezTo>
                    <a:pt x="291" y="0"/>
                    <a:pt x="291" y="0"/>
                    <a:pt x="291" y="0"/>
                  </a:cubicBezTo>
                  <a:cubicBezTo>
                    <a:pt x="318" y="0"/>
                    <a:pt x="339" y="20"/>
                    <a:pt x="339" y="45"/>
                  </a:cubicBezTo>
                  <a:close/>
                </a:path>
              </a:pathLst>
            </a:custGeom>
            <a:solidFill>
              <a:schemeClr val="bg1">
                <a:lumMod val="50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Freeform 6"/>
            <p:cNvSpPr/>
            <p:nvPr/>
          </p:nvSpPr>
          <p:spPr bwMode="auto">
            <a:xfrm>
              <a:off x="5496977" y="6131880"/>
              <a:ext cx="1055043" cy="158175"/>
            </a:xfrm>
            <a:custGeom>
              <a:avLst/>
              <a:gdLst>
                <a:gd name="T0" fmla="*/ 68 w 503"/>
                <a:gd name="T1" fmla="*/ 75 h 75"/>
                <a:gd name="T2" fmla="*/ 434 w 503"/>
                <a:gd name="T3" fmla="*/ 75 h 75"/>
                <a:gd name="T4" fmla="*/ 464 w 503"/>
                <a:gd name="T5" fmla="*/ 45 h 75"/>
                <a:gd name="T6" fmla="*/ 503 w 503"/>
                <a:gd name="T7" fmla="*/ 0 h 75"/>
                <a:gd name="T8" fmla="*/ 0 w 503"/>
                <a:gd name="T9" fmla="*/ 0 h 75"/>
                <a:gd name="T10" fmla="*/ 3 w 503"/>
                <a:gd name="T11" fmla="*/ 6 h 75"/>
                <a:gd name="T12" fmla="*/ 68 w 503"/>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03" h="75">
                  <a:moveTo>
                    <a:pt x="68" y="75"/>
                  </a:moveTo>
                  <a:cubicBezTo>
                    <a:pt x="434" y="75"/>
                    <a:pt x="434" y="75"/>
                    <a:pt x="434" y="75"/>
                  </a:cubicBezTo>
                  <a:cubicBezTo>
                    <a:pt x="440" y="70"/>
                    <a:pt x="449" y="60"/>
                    <a:pt x="464" y="45"/>
                  </a:cubicBezTo>
                  <a:cubicBezTo>
                    <a:pt x="485" y="24"/>
                    <a:pt x="497" y="10"/>
                    <a:pt x="503" y="0"/>
                  </a:cubicBezTo>
                  <a:cubicBezTo>
                    <a:pt x="0" y="0"/>
                    <a:pt x="0" y="0"/>
                    <a:pt x="0" y="0"/>
                  </a:cubicBezTo>
                  <a:cubicBezTo>
                    <a:pt x="1" y="2"/>
                    <a:pt x="2" y="4"/>
                    <a:pt x="3" y="6"/>
                  </a:cubicBezTo>
                  <a:cubicBezTo>
                    <a:pt x="8" y="13"/>
                    <a:pt x="56" y="62"/>
                    <a:pt x="68" y="75"/>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Freeform 7"/>
            <p:cNvSpPr/>
            <p:nvPr/>
          </p:nvSpPr>
          <p:spPr bwMode="auto">
            <a:xfrm>
              <a:off x="5461102" y="5613328"/>
              <a:ext cx="1133315" cy="107624"/>
            </a:xfrm>
            <a:custGeom>
              <a:avLst/>
              <a:gdLst>
                <a:gd name="T0" fmla="*/ 540 w 540"/>
                <a:gd name="T1" fmla="*/ 25 h 51"/>
                <a:gd name="T2" fmla="*/ 517 w 540"/>
                <a:gd name="T3" fmla="*/ 51 h 51"/>
                <a:gd name="T4" fmla="*/ 23 w 540"/>
                <a:gd name="T5" fmla="*/ 51 h 51"/>
                <a:gd name="T6" fmla="*/ 0 w 540"/>
                <a:gd name="T7" fmla="*/ 25 h 51"/>
                <a:gd name="T8" fmla="*/ 0 w 540"/>
                <a:gd name="T9" fmla="*/ 25 h 51"/>
                <a:gd name="T10" fmla="*/ 23 w 540"/>
                <a:gd name="T11" fmla="*/ 0 h 51"/>
                <a:gd name="T12" fmla="*/ 517 w 540"/>
                <a:gd name="T13" fmla="*/ 0 h 51"/>
                <a:gd name="T14" fmla="*/ 540 w 540"/>
                <a:gd name="T15" fmla="*/ 2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1">
                  <a:moveTo>
                    <a:pt x="540" y="25"/>
                  </a:moveTo>
                  <a:cubicBezTo>
                    <a:pt x="540" y="40"/>
                    <a:pt x="529" y="51"/>
                    <a:pt x="517" y="51"/>
                  </a:cubicBezTo>
                  <a:cubicBezTo>
                    <a:pt x="23" y="51"/>
                    <a:pt x="23" y="51"/>
                    <a:pt x="23" y="51"/>
                  </a:cubicBezTo>
                  <a:cubicBezTo>
                    <a:pt x="10" y="51"/>
                    <a:pt x="0" y="40"/>
                    <a:pt x="0" y="25"/>
                  </a:cubicBezTo>
                  <a:cubicBezTo>
                    <a:pt x="0" y="25"/>
                    <a:pt x="0" y="25"/>
                    <a:pt x="0" y="25"/>
                  </a:cubicBezTo>
                  <a:cubicBezTo>
                    <a:pt x="0" y="11"/>
                    <a:pt x="10" y="0"/>
                    <a:pt x="23" y="0"/>
                  </a:cubicBezTo>
                  <a:cubicBezTo>
                    <a:pt x="517" y="0"/>
                    <a:pt x="517" y="0"/>
                    <a:pt x="517" y="0"/>
                  </a:cubicBezTo>
                  <a:cubicBezTo>
                    <a:pt x="529" y="0"/>
                    <a:pt x="540" y="11"/>
                    <a:pt x="540" y="25"/>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Freeform 8"/>
            <p:cNvSpPr/>
            <p:nvPr/>
          </p:nvSpPr>
          <p:spPr bwMode="auto">
            <a:xfrm>
              <a:off x="5461102" y="5771503"/>
              <a:ext cx="1133315" cy="109255"/>
            </a:xfrm>
            <a:custGeom>
              <a:avLst/>
              <a:gdLst>
                <a:gd name="T0" fmla="*/ 540 w 540"/>
                <a:gd name="T1" fmla="*/ 26 h 52"/>
                <a:gd name="T2" fmla="*/ 517 w 540"/>
                <a:gd name="T3" fmla="*/ 52 h 52"/>
                <a:gd name="T4" fmla="*/ 23 w 540"/>
                <a:gd name="T5" fmla="*/ 52 h 52"/>
                <a:gd name="T6" fmla="*/ 0 w 540"/>
                <a:gd name="T7" fmla="*/ 26 h 52"/>
                <a:gd name="T8" fmla="*/ 0 w 540"/>
                <a:gd name="T9" fmla="*/ 26 h 52"/>
                <a:gd name="T10" fmla="*/ 23 w 540"/>
                <a:gd name="T11" fmla="*/ 0 h 52"/>
                <a:gd name="T12" fmla="*/ 517 w 540"/>
                <a:gd name="T13" fmla="*/ 0 h 52"/>
                <a:gd name="T14" fmla="*/ 540 w 540"/>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Freeform 9"/>
            <p:cNvSpPr/>
            <p:nvPr/>
          </p:nvSpPr>
          <p:spPr bwMode="auto">
            <a:xfrm>
              <a:off x="5461102" y="5929677"/>
              <a:ext cx="1133315" cy="109255"/>
            </a:xfrm>
            <a:custGeom>
              <a:avLst/>
              <a:gdLst>
                <a:gd name="T0" fmla="*/ 540 w 540"/>
                <a:gd name="T1" fmla="*/ 26 h 52"/>
                <a:gd name="T2" fmla="*/ 517 w 540"/>
                <a:gd name="T3" fmla="*/ 52 h 52"/>
                <a:gd name="T4" fmla="*/ 23 w 540"/>
                <a:gd name="T5" fmla="*/ 52 h 52"/>
                <a:gd name="T6" fmla="*/ 0 w 540"/>
                <a:gd name="T7" fmla="*/ 26 h 52"/>
                <a:gd name="T8" fmla="*/ 0 w 540"/>
                <a:gd name="T9" fmla="*/ 26 h 52"/>
                <a:gd name="T10" fmla="*/ 23 w 540"/>
                <a:gd name="T11" fmla="*/ 0 h 52"/>
                <a:gd name="T12" fmla="*/ 517 w 540"/>
                <a:gd name="T13" fmla="*/ 0 h 52"/>
                <a:gd name="T14" fmla="*/ 540 w 540"/>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 name="Freeform 10"/>
            <p:cNvSpPr/>
            <p:nvPr/>
          </p:nvSpPr>
          <p:spPr bwMode="auto">
            <a:xfrm>
              <a:off x="5461102" y="6073176"/>
              <a:ext cx="1121901" cy="66857"/>
            </a:xfrm>
            <a:custGeom>
              <a:avLst/>
              <a:gdLst>
                <a:gd name="T0" fmla="*/ 535 w 535"/>
                <a:gd name="T1" fmla="*/ 16 h 32"/>
                <a:gd name="T2" fmla="*/ 513 w 535"/>
                <a:gd name="T3" fmla="*/ 32 h 32"/>
                <a:gd name="T4" fmla="*/ 23 w 535"/>
                <a:gd name="T5" fmla="*/ 32 h 32"/>
                <a:gd name="T6" fmla="*/ 0 w 535"/>
                <a:gd name="T7" fmla="*/ 16 h 32"/>
                <a:gd name="T8" fmla="*/ 0 w 535"/>
                <a:gd name="T9" fmla="*/ 16 h 32"/>
                <a:gd name="T10" fmla="*/ 23 w 535"/>
                <a:gd name="T11" fmla="*/ 0 h 32"/>
                <a:gd name="T12" fmla="*/ 513 w 535"/>
                <a:gd name="T13" fmla="*/ 0 h 32"/>
                <a:gd name="T14" fmla="*/ 535 w 535"/>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32">
                  <a:moveTo>
                    <a:pt x="535" y="16"/>
                  </a:moveTo>
                  <a:cubicBezTo>
                    <a:pt x="535" y="25"/>
                    <a:pt x="525" y="32"/>
                    <a:pt x="513" y="32"/>
                  </a:cubicBezTo>
                  <a:cubicBezTo>
                    <a:pt x="23" y="32"/>
                    <a:pt x="23" y="32"/>
                    <a:pt x="23" y="32"/>
                  </a:cubicBezTo>
                  <a:cubicBezTo>
                    <a:pt x="10" y="32"/>
                    <a:pt x="0" y="25"/>
                    <a:pt x="0" y="16"/>
                  </a:cubicBezTo>
                  <a:cubicBezTo>
                    <a:pt x="0" y="16"/>
                    <a:pt x="0" y="16"/>
                    <a:pt x="0" y="16"/>
                  </a:cubicBezTo>
                  <a:cubicBezTo>
                    <a:pt x="0" y="7"/>
                    <a:pt x="10" y="0"/>
                    <a:pt x="23" y="0"/>
                  </a:cubicBezTo>
                  <a:cubicBezTo>
                    <a:pt x="513" y="0"/>
                    <a:pt x="513" y="0"/>
                    <a:pt x="513" y="0"/>
                  </a:cubicBezTo>
                  <a:cubicBezTo>
                    <a:pt x="525" y="0"/>
                    <a:pt x="535" y="7"/>
                    <a:pt x="535" y="1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9" name="Freeform 11"/>
            <p:cNvSpPr/>
            <p:nvPr/>
          </p:nvSpPr>
          <p:spPr bwMode="auto">
            <a:xfrm>
              <a:off x="5451318" y="5453522"/>
              <a:ext cx="1151253" cy="109255"/>
            </a:xfrm>
            <a:custGeom>
              <a:avLst/>
              <a:gdLst>
                <a:gd name="T0" fmla="*/ 548 w 548"/>
                <a:gd name="T1" fmla="*/ 26 h 52"/>
                <a:gd name="T2" fmla="*/ 524 w 548"/>
                <a:gd name="T3" fmla="*/ 52 h 52"/>
                <a:gd name="T4" fmla="*/ 23 w 548"/>
                <a:gd name="T5" fmla="*/ 52 h 52"/>
                <a:gd name="T6" fmla="*/ 0 w 548"/>
                <a:gd name="T7" fmla="*/ 26 h 52"/>
                <a:gd name="T8" fmla="*/ 0 w 548"/>
                <a:gd name="T9" fmla="*/ 26 h 52"/>
                <a:gd name="T10" fmla="*/ 23 w 548"/>
                <a:gd name="T11" fmla="*/ 0 h 52"/>
                <a:gd name="T12" fmla="*/ 524 w 548"/>
                <a:gd name="T13" fmla="*/ 0 h 52"/>
                <a:gd name="T14" fmla="*/ 548 w 548"/>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52">
                  <a:moveTo>
                    <a:pt x="548" y="26"/>
                  </a:moveTo>
                  <a:cubicBezTo>
                    <a:pt x="548" y="40"/>
                    <a:pt x="537" y="52"/>
                    <a:pt x="524" y="52"/>
                  </a:cubicBezTo>
                  <a:cubicBezTo>
                    <a:pt x="23" y="52"/>
                    <a:pt x="23" y="52"/>
                    <a:pt x="23" y="52"/>
                  </a:cubicBezTo>
                  <a:cubicBezTo>
                    <a:pt x="10" y="52"/>
                    <a:pt x="0" y="40"/>
                    <a:pt x="0" y="26"/>
                  </a:cubicBezTo>
                  <a:cubicBezTo>
                    <a:pt x="0" y="26"/>
                    <a:pt x="0" y="26"/>
                    <a:pt x="0" y="26"/>
                  </a:cubicBezTo>
                  <a:cubicBezTo>
                    <a:pt x="0" y="12"/>
                    <a:pt x="10" y="0"/>
                    <a:pt x="23" y="0"/>
                  </a:cubicBezTo>
                  <a:cubicBezTo>
                    <a:pt x="524" y="0"/>
                    <a:pt x="524" y="0"/>
                    <a:pt x="524" y="0"/>
                  </a:cubicBezTo>
                  <a:cubicBezTo>
                    <a:pt x="537" y="0"/>
                    <a:pt x="548" y="12"/>
                    <a:pt x="548"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0" name="Freeform 12"/>
            <p:cNvSpPr/>
            <p:nvPr/>
          </p:nvSpPr>
          <p:spPr bwMode="auto">
            <a:xfrm>
              <a:off x="5611124" y="2020965"/>
              <a:ext cx="1749708" cy="1105593"/>
            </a:xfrm>
            <a:custGeom>
              <a:avLst/>
              <a:gdLst>
                <a:gd name="T0" fmla="*/ 0 w 1073"/>
                <a:gd name="T1" fmla="*/ 0 h 678"/>
                <a:gd name="T2" fmla="*/ 1073 w 1073"/>
                <a:gd name="T3" fmla="*/ 678 h 678"/>
                <a:gd name="T4" fmla="*/ 868 w 1073"/>
                <a:gd name="T5" fmla="*/ 238 h 678"/>
                <a:gd name="T6" fmla="*/ 401 w 1073"/>
                <a:gd name="T7" fmla="*/ 0 h 678"/>
                <a:gd name="T8" fmla="*/ 0 w 1073"/>
                <a:gd name="T9" fmla="*/ 0 h 678"/>
              </a:gdLst>
              <a:ahLst/>
              <a:cxnLst>
                <a:cxn ang="0">
                  <a:pos x="T0" y="T1"/>
                </a:cxn>
                <a:cxn ang="0">
                  <a:pos x="T2" y="T3"/>
                </a:cxn>
                <a:cxn ang="0">
                  <a:pos x="T4" y="T5"/>
                </a:cxn>
                <a:cxn ang="0">
                  <a:pos x="T6" y="T7"/>
                </a:cxn>
                <a:cxn ang="0">
                  <a:pos x="T8" y="T9"/>
                </a:cxn>
              </a:cxnLst>
              <a:rect l="0" t="0" r="r" b="b"/>
              <a:pathLst>
                <a:path w="1073" h="678">
                  <a:moveTo>
                    <a:pt x="0" y="0"/>
                  </a:moveTo>
                  <a:lnTo>
                    <a:pt x="1073" y="678"/>
                  </a:lnTo>
                  <a:lnTo>
                    <a:pt x="868" y="238"/>
                  </a:lnTo>
                  <a:lnTo>
                    <a:pt x="401"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13"/>
            <p:cNvSpPr/>
            <p:nvPr/>
          </p:nvSpPr>
          <p:spPr bwMode="auto">
            <a:xfrm>
              <a:off x="5611124" y="2020965"/>
              <a:ext cx="1749708" cy="1105593"/>
            </a:xfrm>
            <a:custGeom>
              <a:avLst/>
              <a:gdLst>
                <a:gd name="T0" fmla="*/ 0 w 1073"/>
                <a:gd name="T1" fmla="*/ 0 h 678"/>
                <a:gd name="T2" fmla="*/ 1073 w 1073"/>
                <a:gd name="T3" fmla="*/ 678 h 678"/>
                <a:gd name="T4" fmla="*/ 868 w 1073"/>
                <a:gd name="T5" fmla="*/ 238 h 678"/>
                <a:gd name="T6" fmla="*/ 401 w 1073"/>
                <a:gd name="T7" fmla="*/ 0 h 678"/>
              </a:gdLst>
              <a:ahLst/>
              <a:cxnLst>
                <a:cxn ang="0">
                  <a:pos x="T0" y="T1"/>
                </a:cxn>
                <a:cxn ang="0">
                  <a:pos x="T2" y="T3"/>
                </a:cxn>
                <a:cxn ang="0">
                  <a:pos x="T4" y="T5"/>
                </a:cxn>
                <a:cxn ang="0">
                  <a:pos x="T6" y="T7"/>
                </a:cxn>
              </a:cxnLst>
              <a:rect l="0" t="0" r="r" b="b"/>
              <a:pathLst>
                <a:path w="1073" h="678">
                  <a:moveTo>
                    <a:pt x="0" y="0"/>
                  </a:moveTo>
                  <a:lnTo>
                    <a:pt x="1073" y="678"/>
                  </a:lnTo>
                  <a:lnTo>
                    <a:pt x="868" y="238"/>
                  </a:lnTo>
                  <a:lnTo>
                    <a:pt x="401" y="0"/>
                  </a:ln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 name="Freeform 14"/>
            <p:cNvSpPr/>
            <p:nvPr/>
          </p:nvSpPr>
          <p:spPr bwMode="auto">
            <a:xfrm>
              <a:off x="4710994" y="2924355"/>
              <a:ext cx="2649838" cy="779460"/>
            </a:xfrm>
            <a:custGeom>
              <a:avLst/>
              <a:gdLst>
                <a:gd name="T0" fmla="*/ 0 w 1625"/>
                <a:gd name="T1" fmla="*/ 0 h 478"/>
                <a:gd name="T2" fmla="*/ 1625 w 1625"/>
                <a:gd name="T3" fmla="*/ 204 h 478"/>
                <a:gd name="T4" fmla="*/ 1608 w 1625"/>
                <a:gd name="T5" fmla="*/ 426 h 478"/>
                <a:gd name="T6" fmla="*/ 0 w 1625"/>
                <a:gd name="T7" fmla="*/ 478 h 478"/>
                <a:gd name="T8" fmla="*/ 0 w 1625"/>
                <a:gd name="T9" fmla="*/ 0 h 478"/>
              </a:gdLst>
              <a:ahLst/>
              <a:cxnLst>
                <a:cxn ang="0">
                  <a:pos x="T0" y="T1"/>
                </a:cxn>
                <a:cxn ang="0">
                  <a:pos x="T2" y="T3"/>
                </a:cxn>
                <a:cxn ang="0">
                  <a:pos x="T4" y="T5"/>
                </a:cxn>
                <a:cxn ang="0">
                  <a:pos x="T6" y="T7"/>
                </a:cxn>
                <a:cxn ang="0">
                  <a:pos x="T8" y="T9"/>
                </a:cxn>
              </a:cxnLst>
              <a:rect l="0" t="0" r="r" b="b"/>
              <a:pathLst>
                <a:path w="1625" h="478">
                  <a:moveTo>
                    <a:pt x="0" y="0"/>
                  </a:moveTo>
                  <a:lnTo>
                    <a:pt x="1625" y="204"/>
                  </a:lnTo>
                  <a:lnTo>
                    <a:pt x="1608" y="426"/>
                  </a:lnTo>
                  <a:lnTo>
                    <a:pt x="0" y="478"/>
                  </a:lnTo>
                  <a:lnTo>
                    <a:pt x="0" y="0"/>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 name="Freeform 15"/>
            <p:cNvSpPr/>
            <p:nvPr/>
          </p:nvSpPr>
          <p:spPr bwMode="auto">
            <a:xfrm>
              <a:off x="4914828" y="2409064"/>
              <a:ext cx="2446004" cy="1924189"/>
            </a:xfrm>
            <a:custGeom>
              <a:avLst/>
              <a:gdLst>
                <a:gd name="T0" fmla="*/ 1295 w 1500"/>
                <a:gd name="T1" fmla="*/ 0 h 1180"/>
                <a:gd name="T2" fmla="*/ 0 w 1500"/>
                <a:gd name="T3" fmla="*/ 1077 h 1180"/>
                <a:gd name="T4" fmla="*/ 57 w 1500"/>
                <a:gd name="T5" fmla="*/ 1180 h 1180"/>
                <a:gd name="T6" fmla="*/ 1500 w 1500"/>
                <a:gd name="T7" fmla="*/ 440 h 1180"/>
                <a:gd name="T8" fmla="*/ 1295 w 1500"/>
                <a:gd name="T9" fmla="*/ 0 h 1180"/>
              </a:gdLst>
              <a:ahLst/>
              <a:cxnLst>
                <a:cxn ang="0">
                  <a:pos x="T0" y="T1"/>
                </a:cxn>
                <a:cxn ang="0">
                  <a:pos x="T2" y="T3"/>
                </a:cxn>
                <a:cxn ang="0">
                  <a:pos x="T4" y="T5"/>
                </a:cxn>
                <a:cxn ang="0">
                  <a:pos x="T6" y="T7"/>
                </a:cxn>
                <a:cxn ang="0">
                  <a:pos x="T8" y="T9"/>
                </a:cxn>
              </a:cxnLst>
              <a:rect l="0" t="0" r="r" b="b"/>
              <a:pathLst>
                <a:path w="1500" h="1180">
                  <a:moveTo>
                    <a:pt x="1295" y="0"/>
                  </a:moveTo>
                  <a:lnTo>
                    <a:pt x="0" y="1077"/>
                  </a:lnTo>
                  <a:lnTo>
                    <a:pt x="57" y="1180"/>
                  </a:lnTo>
                  <a:lnTo>
                    <a:pt x="1500" y="440"/>
                  </a:lnTo>
                  <a:lnTo>
                    <a:pt x="129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4" name="Freeform 16"/>
            <p:cNvSpPr/>
            <p:nvPr/>
          </p:nvSpPr>
          <p:spPr bwMode="auto">
            <a:xfrm>
              <a:off x="4914828" y="2409064"/>
              <a:ext cx="2446004" cy="1924189"/>
            </a:xfrm>
            <a:custGeom>
              <a:avLst/>
              <a:gdLst>
                <a:gd name="T0" fmla="*/ 1295 w 1500"/>
                <a:gd name="T1" fmla="*/ 0 h 1180"/>
                <a:gd name="T2" fmla="*/ 0 w 1500"/>
                <a:gd name="T3" fmla="*/ 1077 h 1180"/>
                <a:gd name="T4" fmla="*/ 57 w 1500"/>
                <a:gd name="T5" fmla="*/ 1180 h 1180"/>
                <a:gd name="T6" fmla="*/ 1500 w 1500"/>
                <a:gd name="T7" fmla="*/ 440 h 1180"/>
              </a:gdLst>
              <a:ahLst/>
              <a:cxnLst>
                <a:cxn ang="0">
                  <a:pos x="T0" y="T1"/>
                </a:cxn>
                <a:cxn ang="0">
                  <a:pos x="T2" y="T3"/>
                </a:cxn>
                <a:cxn ang="0">
                  <a:pos x="T4" y="T5"/>
                </a:cxn>
                <a:cxn ang="0">
                  <a:pos x="T6" y="T7"/>
                </a:cxn>
              </a:cxnLst>
              <a:rect l="0" t="0" r="r" b="b"/>
              <a:pathLst>
                <a:path w="1500" h="1180">
                  <a:moveTo>
                    <a:pt x="1295" y="0"/>
                  </a:moveTo>
                  <a:lnTo>
                    <a:pt x="0" y="1077"/>
                  </a:lnTo>
                  <a:lnTo>
                    <a:pt x="57" y="1180"/>
                  </a:lnTo>
                  <a:lnTo>
                    <a:pt x="1500" y="440"/>
                  </a:lnTo>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5" name="Freeform 17"/>
            <p:cNvSpPr/>
            <p:nvPr/>
          </p:nvSpPr>
          <p:spPr bwMode="auto">
            <a:xfrm>
              <a:off x="4914828" y="4165294"/>
              <a:ext cx="1969849" cy="787613"/>
            </a:xfrm>
            <a:custGeom>
              <a:avLst/>
              <a:gdLst>
                <a:gd name="T0" fmla="*/ 0 w 1208"/>
                <a:gd name="T1" fmla="*/ 0 h 483"/>
                <a:gd name="T2" fmla="*/ 1208 w 1208"/>
                <a:gd name="T3" fmla="*/ 258 h 483"/>
                <a:gd name="T4" fmla="*/ 1138 w 1208"/>
                <a:gd name="T5" fmla="*/ 483 h 483"/>
                <a:gd name="T6" fmla="*/ 57 w 1208"/>
                <a:gd name="T7" fmla="*/ 103 h 483"/>
                <a:gd name="T8" fmla="*/ 0 w 1208"/>
                <a:gd name="T9" fmla="*/ 0 h 483"/>
              </a:gdLst>
              <a:ahLst/>
              <a:cxnLst>
                <a:cxn ang="0">
                  <a:pos x="T0" y="T1"/>
                </a:cxn>
                <a:cxn ang="0">
                  <a:pos x="T2" y="T3"/>
                </a:cxn>
                <a:cxn ang="0">
                  <a:pos x="T4" y="T5"/>
                </a:cxn>
                <a:cxn ang="0">
                  <a:pos x="T6" y="T7"/>
                </a:cxn>
                <a:cxn ang="0">
                  <a:pos x="T8" y="T9"/>
                </a:cxn>
              </a:cxnLst>
              <a:rect l="0" t="0" r="r" b="b"/>
              <a:pathLst>
                <a:path w="1208" h="483">
                  <a:moveTo>
                    <a:pt x="0" y="0"/>
                  </a:moveTo>
                  <a:lnTo>
                    <a:pt x="1208" y="258"/>
                  </a:lnTo>
                  <a:lnTo>
                    <a:pt x="1138" y="483"/>
                  </a:lnTo>
                  <a:lnTo>
                    <a:pt x="57" y="103"/>
                  </a:lnTo>
                  <a:lnTo>
                    <a:pt x="0" y="0"/>
                  </a:lnTo>
                  <a:close/>
                </a:path>
              </a:pathLst>
            </a:custGeom>
            <a:solidFill>
              <a:schemeClr val="accent6">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8"/>
            <p:cNvSpPr/>
            <p:nvPr/>
          </p:nvSpPr>
          <p:spPr bwMode="auto">
            <a:xfrm>
              <a:off x="5185519" y="3257012"/>
              <a:ext cx="2175313" cy="1585010"/>
            </a:xfrm>
            <a:custGeom>
              <a:avLst/>
              <a:gdLst>
                <a:gd name="T0" fmla="*/ 1334 w 1334"/>
                <a:gd name="T1" fmla="*/ 0 h 972"/>
                <a:gd name="T2" fmla="*/ 0 w 1334"/>
                <a:gd name="T3" fmla="*/ 860 h 972"/>
                <a:gd name="T4" fmla="*/ 31 w 1334"/>
                <a:gd name="T5" fmla="*/ 972 h 972"/>
                <a:gd name="T6" fmla="*/ 1317 w 1334"/>
                <a:gd name="T7" fmla="*/ 222 h 972"/>
                <a:gd name="T8" fmla="*/ 1334 w 1334"/>
                <a:gd name="T9" fmla="*/ 0 h 972"/>
              </a:gdLst>
              <a:ahLst/>
              <a:cxnLst>
                <a:cxn ang="0">
                  <a:pos x="T0" y="T1"/>
                </a:cxn>
                <a:cxn ang="0">
                  <a:pos x="T2" y="T3"/>
                </a:cxn>
                <a:cxn ang="0">
                  <a:pos x="T4" y="T5"/>
                </a:cxn>
                <a:cxn ang="0">
                  <a:pos x="T6" y="T7"/>
                </a:cxn>
                <a:cxn ang="0">
                  <a:pos x="T8" y="T9"/>
                </a:cxn>
              </a:cxnLst>
              <a:rect l="0" t="0" r="r" b="b"/>
              <a:pathLst>
                <a:path w="1334" h="972">
                  <a:moveTo>
                    <a:pt x="1334" y="0"/>
                  </a:moveTo>
                  <a:lnTo>
                    <a:pt x="0" y="860"/>
                  </a:lnTo>
                  <a:lnTo>
                    <a:pt x="31" y="972"/>
                  </a:lnTo>
                  <a:lnTo>
                    <a:pt x="1317" y="222"/>
                  </a:lnTo>
                  <a:lnTo>
                    <a:pt x="133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19"/>
            <p:cNvSpPr/>
            <p:nvPr/>
          </p:nvSpPr>
          <p:spPr bwMode="auto">
            <a:xfrm>
              <a:off x="5185519" y="3257012"/>
              <a:ext cx="2175313" cy="1585010"/>
            </a:xfrm>
            <a:custGeom>
              <a:avLst/>
              <a:gdLst>
                <a:gd name="T0" fmla="*/ 1334 w 1334"/>
                <a:gd name="T1" fmla="*/ 0 h 972"/>
                <a:gd name="T2" fmla="*/ 0 w 1334"/>
                <a:gd name="T3" fmla="*/ 860 h 972"/>
                <a:gd name="T4" fmla="*/ 31 w 1334"/>
                <a:gd name="T5" fmla="*/ 972 h 972"/>
                <a:gd name="T6" fmla="*/ 1317 w 1334"/>
                <a:gd name="T7" fmla="*/ 222 h 972"/>
              </a:gdLst>
              <a:ahLst/>
              <a:cxnLst>
                <a:cxn ang="0">
                  <a:pos x="T0" y="T1"/>
                </a:cxn>
                <a:cxn ang="0">
                  <a:pos x="T2" y="T3"/>
                </a:cxn>
                <a:cxn ang="0">
                  <a:pos x="T4" y="T5"/>
                </a:cxn>
                <a:cxn ang="0">
                  <a:pos x="T6" y="T7"/>
                </a:cxn>
              </a:cxnLst>
              <a:rect l="0" t="0" r="r" b="b"/>
              <a:pathLst>
                <a:path w="1334" h="972">
                  <a:moveTo>
                    <a:pt x="1334" y="0"/>
                  </a:moveTo>
                  <a:lnTo>
                    <a:pt x="0" y="860"/>
                  </a:lnTo>
                  <a:lnTo>
                    <a:pt x="31" y="972"/>
                  </a:lnTo>
                  <a:lnTo>
                    <a:pt x="1317" y="222"/>
                  </a:lnTo>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20"/>
            <p:cNvSpPr/>
            <p:nvPr/>
          </p:nvSpPr>
          <p:spPr bwMode="auto">
            <a:xfrm>
              <a:off x="5185519" y="4659387"/>
              <a:ext cx="1488801" cy="694665"/>
            </a:xfrm>
            <a:custGeom>
              <a:avLst/>
              <a:gdLst>
                <a:gd name="T0" fmla="*/ 0 w 913"/>
                <a:gd name="T1" fmla="*/ 0 h 426"/>
                <a:gd name="T2" fmla="*/ 913 w 913"/>
                <a:gd name="T3" fmla="*/ 361 h 426"/>
                <a:gd name="T4" fmla="*/ 864 w 913"/>
                <a:gd name="T5" fmla="*/ 426 h 426"/>
                <a:gd name="T6" fmla="*/ 31 w 913"/>
                <a:gd name="T7" fmla="*/ 112 h 426"/>
                <a:gd name="T8" fmla="*/ 0 w 913"/>
                <a:gd name="T9" fmla="*/ 0 h 426"/>
              </a:gdLst>
              <a:ahLst/>
              <a:cxnLst>
                <a:cxn ang="0">
                  <a:pos x="T0" y="T1"/>
                </a:cxn>
                <a:cxn ang="0">
                  <a:pos x="T2" y="T3"/>
                </a:cxn>
                <a:cxn ang="0">
                  <a:pos x="T4" y="T5"/>
                </a:cxn>
                <a:cxn ang="0">
                  <a:pos x="T6" y="T7"/>
                </a:cxn>
                <a:cxn ang="0">
                  <a:pos x="T8" y="T9"/>
                </a:cxn>
              </a:cxnLst>
              <a:rect l="0" t="0" r="r" b="b"/>
              <a:pathLst>
                <a:path w="913" h="426">
                  <a:moveTo>
                    <a:pt x="0" y="0"/>
                  </a:moveTo>
                  <a:lnTo>
                    <a:pt x="913" y="361"/>
                  </a:lnTo>
                  <a:lnTo>
                    <a:pt x="864" y="426"/>
                  </a:lnTo>
                  <a:lnTo>
                    <a:pt x="31" y="112"/>
                  </a:lnTo>
                  <a:lnTo>
                    <a:pt x="0" y="0"/>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Freeform 21"/>
            <p:cNvSpPr/>
            <p:nvPr/>
          </p:nvSpPr>
          <p:spPr bwMode="auto">
            <a:xfrm>
              <a:off x="4710994" y="2020965"/>
              <a:ext cx="1554028" cy="1682850"/>
            </a:xfrm>
            <a:custGeom>
              <a:avLst/>
              <a:gdLst>
                <a:gd name="T0" fmla="*/ 552 w 953"/>
                <a:gd name="T1" fmla="*/ 0 h 1032"/>
                <a:gd name="T2" fmla="*/ 0 w 953"/>
                <a:gd name="T3" fmla="*/ 554 h 1032"/>
                <a:gd name="T4" fmla="*/ 0 w 953"/>
                <a:gd name="T5" fmla="*/ 1032 h 1032"/>
                <a:gd name="T6" fmla="*/ 953 w 953"/>
                <a:gd name="T7" fmla="*/ 0 h 1032"/>
                <a:gd name="T8" fmla="*/ 552 w 953"/>
                <a:gd name="T9" fmla="*/ 0 h 1032"/>
              </a:gdLst>
              <a:ahLst/>
              <a:cxnLst>
                <a:cxn ang="0">
                  <a:pos x="T0" y="T1"/>
                </a:cxn>
                <a:cxn ang="0">
                  <a:pos x="T2" y="T3"/>
                </a:cxn>
                <a:cxn ang="0">
                  <a:pos x="T4" y="T5"/>
                </a:cxn>
                <a:cxn ang="0">
                  <a:pos x="T6" y="T7"/>
                </a:cxn>
                <a:cxn ang="0">
                  <a:pos x="T8" y="T9"/>
                </a:cxn>
              </a:cxnLst>
              <a:rect l="0" t="0" r="r" b="b"/>
              <a:pathLst>
                <a:path w="953" h="1032">
                  <a:moveTo>
                    <a:pt x="552" y="0"/>
                  </a:moveTo>
                  <a:lnTo>
                    <a:pt x="0" y="554"/>
                  </a:lnTo>
                  <a:lnTo>
                    <a:pt x="0" y="1032"/>
                  </a:lnTo>
                  <a:lnTo>
                    <a:pt x="953" y="0"/>
                  </a:lnTo>
                  <a:lnTo>
                    <a:pt x="552" y="0"/>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22"/>
            <p:cNvSpPr/>
            <p:nvPr/>
          </p:nvSpPr>
          <p:spPr bwMode="auto">
            <a:xfrm>
              <a:off x="5382830" y="4586007"/>
              <a:ext cx="1501847" cy="768045"/>
            </a:xfrm>
            <a:custGeom>
              <a:avLst/>
              <a:gdLst>
                <a:gd name="T0" fmla="*/ 58 w 921"/>
                <a:gd name="T1" fmla="*/ 471 h 471"/>
                <a:gd name="T2" fmla="*/ 851 w 921"/>
                <a:gd name="T3" fmla="*/ 225 h 471"/>
                <a:gd name="T4" fmla="*/ 921 w 921"/>
                <a:gd name="T5" fmla="*/ 0 h 471"/>
                <a:gd name="T6" fmla="*/ 0 w 921"/>
                <a:gd name="T7" fmla="*/ 415 h 471"/>
                <a:gd name="T8" fmla="*/ 58 w 921"/>
                <a:gd name="T9" fmla="*/ 471 h 471"/>
              </a:gdLst>
              <a:ahLst/>
              <a:cxnLst>
                <a:cxn ang="0">
                  <a:pos x="T0" y="T1"/>
                </a:cxn>
                <a:cxn ang="0">
                  <a:pos x="T2" y="T3"/>
                </a:cxn>
                <a:cxn ang="0">
                  <a:pos x="T4" y="T5"/>
                </a:cxn>
                <a:cxn ang="0">
                  <a:pos x="T6" y="T7"/>
                </a:cxn>
                <a:cxn ang="0">
                  <a:pos x="T8" y="T9"/>
                </a:cxn>
              </a:cxnLst>
              <a:rect l="0" t="0" r="r" b="b"/>
              <a:pathLst>
                <a:path w="921" h="471">
                  <a:moveTo>
                    <a:pt x="58" y="471"/>
                  </a:moveTo>
                  <a:lnTo>
                    <a:pt x="851" y="225"/>
                  </a:lnTo>
                  <a:lnTo>
                    <a:pt x="921" y="0"/>
                  </a:lnTo>
                  <a:lnTo>
                    <a:pt x="0" y="415"/>
                  </a:lnTo>
                  <a:lnTo>
                    <a:pt x="58" y="471"/>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Freeform 23"/>
            <p:cNvSpPr/>
            <p:nvPr/>
          </p:nvSpPr>
          <p:spPr bwMode="auto">
            <a:xfrm>
              <a:off x="5382830" y="5248058"/>
              <a:ext cx="1291490" cy="105993"/>
            </a:xfrm>
            <a:custGeom>
              <a:avLst/>
              <a:gdLst>
                <a:gd name="T0" fmla="*/ 0 w 792"/>
                <a:gd name="T1" fmla="*/ 9 h 65"/>
                <a:gd name="T2" fmla="*/ 792 w 792"/>
                <a:gd name="T3" fmla="*/ 0 h 65"/>
                <a:gd name="T4" fmla="*/ 743 w 792"/>
                <a:gd name="T5" fmla="*/ 65 h 65"/>
                <a:gd name="T6" fmla="*/ 58 w 792"/>
                <a:gd name="T7" fmla="*/ 65 h 65"/>
                <a:gd name="T8" fmla="*/ 0 w 792"/>
                <a:gd name="T9" fmla="*/ 9 h 65"/>
              </a:gdLst>
              <a:ahLst/>
              <a:cxnLst>
                <a:cxn ang="0">
                  <a:pos x="T0" y="T1"/>
                </a:cxn>
                <a:cxn ang="0">
                  <a:pos x="T2" y="T3"/>
                </a:cxn>
                <a:cxn ang="0">
                  <a:pos x="T4" y="T5"/>
                </a:cxn>
                <a:cxn ang="0">
                  <a:pos x="T6" y="T7"/>
                </a:cxn>
                <a:cxn ang="0">
                  <a:pos x="T8" y="T9"/>
                </a:cxn>
              </a:cxnLst>
              <a:rect l="0" t="0" r="r" b="b"/>
              <a:pathLst>
                <a:path w="792" h="65">
                  <a:moveTo>
                    <a:pt x="0" y="9"/>
                  </a:moveTo>
                  <a:lnTo>
                    <a:pt x="792" y="0"/>
                  </a:lnTo>
                  <a:lnTo>
                    <a:pt x="743" y="65"/>
                  </a:lnTo>
                  <a:lnTo>
                    <a:pt x="58" y="65"/>
                  </a:lnTo>
                  <a:lnTo>
                    <a:pt x="0" y="9"/>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74" name="文本框 7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方案</a:t>
            </a:r>
          </a:p>
        </p:txBody>
      </p:sp>
      <p:sp>
        <p:nvSpPr>
          <p:cNvPr id="75" name="文本框 7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6" name="直接连接符 7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95216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7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1000" fill="hold"/>
                                        <p:tgtEl>
                                          <p:spTgt spid="76"/>
                                        </p:tgtEl>
                                        <p:attrNameLst>
                                          <p:attrName>ppt_w</p:attrName>
                                        </p:attrNameLst>
                                      </p:cBhvr>
                                      <p:tavLst>
                                        <p:tav tm="0">
                                          <p:val>
                                            <p:fltVal val="0"/>
                                          </p:val>
                                        </p:tav>
                                        <p:tav tm="100000">
                                          <p:val>
                                            <p:strVal val="#ppt_w"/>
                                          </p:val>
                                        </p:tav>
                                      </p:tavLst>
                                    </p:anim>
                                    <p:anim calcmode="lin" valueType="num">
                                      <p:cBhvr>
                                        <p:cTn id="13" dur="1000" fill="hold"/>
                                        <p:tgtEl>
                                          <p:spTgt spid="76"/>
                                        </p:tgtEl>
                                        <p:attrNameLst>
                                          <p:attrName>ppt_h</p:attrName>
                                        </p:attrNameLst>
                                      </p:cBhvr>
                                      <p:tavLst>
                                        <p:tav tm="0">
                                          <p:val>
                                            <p:fltVal val="0"/>
                                          </p:val>
                                        </p:tav>
                                        <p:tav tm="100000">
                                          <p:val>
                                            <p:strVal val="#ppt_h"/>
                                          </p:val>
                                        </p:tav>
                                      </p:tavLst>
                                    </p:anim>
                                    <p:anim calcmode="lin" valueType="num">
                                      <p:cBhvr>
                                        <p:cTn id="14" dur="1000" fill="hold"/>
                                        <p:tgtEl>
                                          <p:spTgt spid="76"/>
                                        </p:tgtEl>
                                        <p:attrNameLst>
                                          <p:attrName>style.rotation</p:attrName>
                                        </p:attrNameLst>
                                      </p:cBhvr>
                                      <p:tavLst>
                                        <p:tav tm="0">
                                          <p:val>
                                            <p:fltVal val="90"/>
                                          </p:val>
                                        </p:tav>
                                        <p:tav tm="100000">
                                          <p:val>
                                            <p:fltVal val="0"/>
                                          </p:val>
                                        </p:tav>
                                      </p:tavLst>
                                    </p:anim>
                                    <p:animEffect transition="in" filter="fade">
                                      <p:cBhvr>
                                        <p:cTn id="15" dur="1000"/>
                                        <p:tgtEl>
                                          <p:spTgt spid="7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1000"/>
                                        <p:tgtEl>
                                          <p:spTgt spid="74"/>
                                        </p:tgtEl>
                                      </p:cBhvr>
                                    </p:animEffect>
                                    <p:anim calcmode="lin" valueType="num">
                                      <p:cBhvr>
                                        <p:cTn id="19" dur="1000" fill="hold"/>
                                        <p:tgtEl>
                                          <p:spTgt spid="74"/>
                                        </p:tgtEl>
                                        <p:attrNameLst>
                                          <p:attrName>ppt_x</p:attrName>
                                        </p:attrNameLst>
                                      </p:cBhvr>
                                      <p:tavLst>
                                        <p:tav tm="0">
                                          <p:val>
                                            <p:strVal val="#ppt_x"/>
                                          </p:val>
                                        </p:tav>
                                        <p:tav tm="100000">
                                          <p:val>
                                            <p:strVal val="#ppt_x"/>
                                          </p:val>
                                        </p:tav>
                                      </p:tavLst>
                                    </p:anim>
                                    <p:anim calcmode="lin" valueType="num">
                                      <p:cBhvr>
                                        <p:cTn id="2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down)">
                                      <p:cBhvr>
                                        <p:cTn id="25" dur="5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1000"/>
                                        <p:tgtEl>
                                          <p:spTgt spid="44"/>
                                        </p:tgtEl>
                                      </p:cBhvr>
                                    </p:animEffect>
                                    <p:anim calcmode="lin" valueType="num">
                                      <p:cBhvr>
                                        <p:cTn id="67" dur="1000" fill="hold"/>
                                        <p:tgtEl>
                                          <p:spTgt spid="44"/>
                                        </p:tgtEl>
                                        <p:attrNameLst>
                                          <p:attrName>ppt_x</p:attrName>
                                        </p:attrNameLst>
                                      </p:cBhvr>
                                      <p:tavLst>
                                        <p:tav tm="0">
                                          <p:val>
                                            <p:strVal val="#ppt_x"/>
                                          </p:val>
                                        </p:tav>
                                        <p:tav tm="100000">
                                          <p:val>
                                            <p:strVal val="#ppt_x"/>
                                          </p:val>
                                        </p:tav>
                                      </p:tavLst>
                                    </p:anim>
                                    <p:anim calcmode="lin" valueType="num">
                                      <p:cBhvr>
                                        <p:cTn id="68" dur="1000" fill="hold"/>
                                        <p:tgtEl>
                                          <p:spTgt spid="44"/>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1000"/>
                                        <p:tgtEl>
                                          <p:spTgt spid="47"/>
                                        </p:tgtEl>
                                      </p:cBhvr>
                                    </p:animEffect>
                                    <p:anim calcmode="lin" valueType="num">
                                      <p:cBhvr>
                                        <p:cTn id="72" dur="1000" fill="hold"/>
                                        <p:tgtEl>
                                          <p:spTgt spid="47"/>
                                        </p:tgtEl>
                                        <p:attrNameLst>
                                          <p:attrName>ppt_x</p:attrName>
                                        </p:attrNameLst>
                                      </p:cBhvr>
                                      <p:tavLst>
                                        <p:tav tm="0">
                                          <p:val>
                                            <p:strVal val="#ppt_x"/>
                                          </p:val>
                                        </p:tav>
                                        <p:tav tm="100000">
                                          <p:val>
                                            <p:strVal val="#ppt_x"/>
                                          </p:val>
                                        </p:tav>
                                      </p:tavLst>
                                    </p:anim>
                                    <p:anim calcmode="lin" valueType="num">
                                      <p:cBhvr>
                                        <p:cTn id="7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p:bldP spid="41" grpId="0"/>
      <p:bldP spid="42" grpId="0" animBg="1"/>
      <p:bldP spid="43" grpId="0" animBg="1"/>
      <p:bldP spid="50" grpId="0"/>
      <p:bldP spid="51" grpId="0"/>
      <p:bldP spid="74" grpId="0"/>
      <p:bldP spid="75" grpId="0"/>
      <p:bldP spid="7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 name="Group 162"/>
          <p:cNvGrpSpPr/>
          <p:nvPr/>
        </p:nvGrpSpPr>
        <p:grpSpPr>
          <a:xfrm>
            <a:off x="3357098" y="1451483"/>
            <a:ext cx="4859337" cy="4820180"/>
            <a:chOff x="5522811" y="1307259"/>
            <a:chExt cx="4859337" cy="4820180"/>
          </a:xfrm>
          <a:solidFill>
            <a:schemeClr val="accent1"/>
          </a:solidFill>
        </p:grpSpPr>
        <p:sp>
          <p:nvSpPr>
            <p:cNvPr id="164" name="Freeform 217"/>
            <p:cNvSpPr/>
            <p:nvPr/>
          </p:nvSpPr>
          <p:spPr bwMode="auto">
            <a:xfrm>
              <a:off x="5522811" y="1828042"/>
              <a:ext cx="3034638" cy="2764457"/>
            </a:xfrm>
            <a:custGeom>
              <a:avLst/>
              <a:gdLst>
                <a:gd name="T0" fmla="*/ 303 w 326"/>
                <a:gd name="T1" fmla="*/ 135 h 297"/>
                <a:gd name="T2" fmla="*/ 233 w 326"/>
                <a:gd name="T3" fmla="*/ 267 h 297"/>
                <a:gd name="T4" fmla="*/ 71 w 326"/>
                <a:gd name="T5" fmla="*/ 262 h 297"/>
                <a:gd name="T6" fmla="*/ 29 w 326"/>
                <a:gd name="T7" fmla="*/ 109 h 297"/>
                <a:gd name="T8" fmla="*/ 177 w 326"/>
                <a:gd name="T9" fmla="*/ 14 h 297"/>
                <a:gd name="T10" fmla="*/ 303 w 326"/>
                <a:gd name="T11" fmla="*/ 135 h 297"/>
                <a:gd name="T12" fmla="*/ 310 w 326"/>
                <a:gd name="T13" fmla="*/ 133 h 297"/>
                <a:gd name="T14" fmla="*/ 196 w 326"/>
                <a:gd name="T15" fmla="*/ 9 h 297"/>
                <a:gd name="T16" fmla="*/ 31 w 326"/>
                <a:gd name="T17" fmla="*/ 91 h 297"/>
                <a:gd name="T18" fmla="*/ 50 w 326"/>
                <a:gd name="T19" fmla="*/ 254 h 297"/>
                <a:gd name="T20" fmla="*/ 220 w 326"/>
                <a:gd name="T21" fmla="*/ 279 h 297"/>
                <a:gd name="T22" fmla="*/ 310 w 326"/>
                <a:gd name="T23" fmla="*/ 133 h 297"/>
                <a:gd name="T24" fmla="*/ 303 w 326"/>
                <a:gd name="T25" fmla="*/ 135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97">
                  <a:moveTo>
                    <a:pt x="303" y="135"/>
                  </a:moveTo>
                  <a:cubicBezTo>
                    <a:pt x="318" y="195"/>
                    <a:pt x="288" y="244"/>
                    <a:pt x="233" y="267"/>
                  </a:cubicBezTo>
                  <a:cubicBezTo>
                    <a:pt x="183" y="288"/>
                    <a:pt x="118" y="292"/>
                    <a:pt x="71" y="262"/>
                  </a:cubicBezTo>
                  <a:cubicBezTo>
                    <a:pt x="21" y="230"/>
                    <a:pt x="4" y="162"/>
                    <a:pt x="29" y="109"/>
                  </a:cubicBezTo>
                  <a:cubicBezTo>
                    <a:pt x="55" y="54"/>
                    <a:pt x="117" y="14"/>
                    <a:pt x="177" y="14"/>
                  </a:cubicBezTo>
                  <a:cubicBezTo>
                    <a:pt x="247" y="14"/>
                    <a:pt x="287" y="74"/>
                    <a:pt x="303" y="135"/>
                  </a:cubicBezTo>
                  <a:cubicBezTo>
                    <a:pt x="304" y="139"/>
                    <a:pt x="311" y="137"/>
                    <a:pt x="310" y="133"/>
                  </a:cubicBezTo>
                  <a:cubicBezTo>
                    <a:pt x="294" y="77"/>
                    <a:pt x="259" y="18"/>
                    <a:pt x="196" y="9"/>
                  </a:cubicBezTo>
                  <a:cubicBezTo>
                    <a:pt x="133" y="0"/>
                    <a:pt x="64" y="38"/>
                    <a:pt x="31" y="91"/>
                  </a:cubicBezTo>
                  <a:cubicBezTo>
                    <a:pt x="0" y="143"/>
                    <a:pt x="5" y="212"/>
                    <a:pt x="50" y="254"/>
                  </a:cubicBezTo>
                  <a:cubicBezTo>
                    <a:pt x="96" y="296"/>
                    <a:pt x="165" y="297"/>
                    <a:pt x="220" y="279"/>
                  </a:cubicBezTo>
                  <a:cubicBezTo>
                    <a:pt x="286" y="257"/>
                    <a:pt x="326" y="203"/>
                    <a:pt x="310" y="133"/>
                  </a:cubicBezTo>
                  <a:cubicBezTo>
                    <a:pt x="309" y="129"/>
                    <a:pt x="302" y="131"/>
                    <a:pt x="303" y="135"/>
                  </a:cubicBez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218"/>
            <p:cNvSpPr/>
            <p:nvPr/>
          </p:nvSpPr>
          <p:spPr bwMode="auto">
            <a:xfrm>
              <a:off x="6834558" y="3147620"/>
              <a:ext cx="3210843" cy="2979819"/>
            </a:xfrm>
            <a:custGeom>
              <a:avLst/>
              <a:gdLst>
                <a:gd name="T0" fmla="*/ 314 w 345"/>
                <a:gd name="T1" fmla="*/ 136 h 320"/>
                <a:gd name="T2" fmla="*/ 75 w 345"/>
                <a:gd name="T3" fmla="*/ 266 h 320"/>
                <a:gd name="T4" fmla="*/ 32 w 345"/>
                <a:gd name="T5" fmla="*/ 109 h 320"/>
                <a:gd name="T6" fmla="*/ 186 w 345"/>
                <a:gd name="T7" fmla="*/ 16 h 320"/>
                <a:gd name="T8" fmla="*/ 314 w 345"/>
                <a:gd name="T9" fmla="*/ 136 h 320"/>
                <a:gd name="T10" fmla="*/ 320 w 345"/>
                <a:gd name="T11" fmla="*/ 134 h 320"/>
                <a:gd name="T12" fmla="*/ 208 w 345"/>
                <a:gd name="T13" fmla="*/ 11 h 320"/>
                <a:gd name="T14" fmla="*/ 34 w 345"/>
                <a:gd name="T15" fmla="*/ 91 h 320"/>
                <a:gd name="T16" fmla="*/ 52 w 345"/>
                <a:gd name="T17" fmla="*/ 257 h 320"/>
                <a:gd name="T18" fmla="*/ 231 w 345"/>
                <a:gd name="T19" fmla="*/ 279 h 320"/>
                <a:gd name="T20" fmla="*/ 320 w 345"/>
                <a:gd name="T21" fmla="*/ 134 h 320"/>
                <a:gd name="T22" fmla="*/ 314 w 345"/>
                <a:gd name="T23" fmla="*/ 13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5" h="320">
                  <a:moveTo>
                    <a:pt x="314" y="136"/>
                  </a:moveTo>
                  <a:cubicBezTo>
                    <a:pt x="345" y="263"/>
                    <a:pt x="167" y="320"/>
                    <a:pt x="75" y="266"/>
                  </a:cubicBezTo>
                  <a:cubicBezTo>
                    <a:pt x="21" y="234"/>
                    <a:pt x="3" y="164"/>
                    <a:pt x="32" y="109"/>
                  </a:cubicBezTo>
                  <a:cubicBezTo>
                    <a:pt x="60" y="53"/>
                    <a:pt x="124" y="15"/>
                    <a:pt x="186" y="16"/>
                  </a:cubicBezTo>
                  <a:cubicBezTo>
                    <a:pt x="256" y="16"/>
                    <a:pt x="297" y="74"/>
                    <a:pt x="314" y="136"/>
                  </a:cubicBezTo>
                  <a:cubicBezTo>
                    <a:pt x="315" y="140"/>
                    <a:pt x="321" y="138"/>
                    <a:pt x="320" y="134"/>
                  </a:cubicBezTo>
                  <a:cubicBezTo>
                    <a:pt x="305" y="78"/>
                    <a:pt x="270" y="22"/>
                    <a:pt x="208" y="11"/>
                  </a:cubicBezTo>
                  <a:cubicBezTo>
                    <a:pt x="142" y="0"/>
                    <a:pt x="70" y="37"/>
                    <a:pt x="34" y="91"/>
                  </a:cubicBezTo>
                  <a:cubicBezTo>
                    <a:pt x="0" y="143"/>
                    <a:pt x="4" y="214"/>
                    <a:pt x="52" y="257"/>
                  </a:cubicBezTo>
                  <a:cubicBezTo>
                    <a:pt x="100" y="300"/>
                    <a:pt x="174" y="299"/>
                    <a:pt x="231" y="279"/>
                  </a:cubicBezTo>
                  <a:cubicBezTo>
                    <a:pt x="296" y="256"/>
                    <a:pt x="337" y="204"/>
                    <a:pt x="320" y="134"/>
                  </a:cubicBezTo>
                  <a:cubicBezTo>
                    <a:pt x="319" y="130"/>
                    <a:pt x="313" y="132"/>
                    <a:pt x="314" y="136"/>
                  </a:cubicBez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219"/>
            <p:cNvSpPr/>
            <p:nvPr/>
          </p:nvSpPr>
          <p:spPr bwMode="auto">
            <a:xfrm>
              <a:off x="7002931" y="1307259"/>
              <a:ext cx="3379217" cy="3030722"/>
            </a:xfrm>
            <a:custGeom>
              <a:avLst/>
              <a:gdLst>
                <a:gd name="T0" fmla="*/ 93 w 363"/>
                <a:gd name="T1" fmla="*/ 252 h 326"/>
                <a:gd name="T2" fmla="*/ 253 w 363"/>
                <a:gd name="T3" fmla="*/ 20 h 326"/>
                <a:gd name="T4" fmla="*/ 352 w 363"/>
                <a:gd name="T5" fmla="*/ 126 h 326"/>
                <a:gd name="T6" fmla="*/ 285 w 363"/>
                <a:gd name="T7" fmla="*/ 267 h 326"/>
                <a:gd name="T8" fmla="*/ 186 w 363"/>
                <a:gd name="T9" fmla="*/ 302 h 326"/>
                <a:gd name="T10" fmla="*/ 93 w 363"/>
                <a:gd name="T11" fmla="*/ 252 h 326"/>
                <a:gd name="T12" fmla="*/ 88 w 363"/>
                <a:gd name="T13" fmla="*/ 257 h 326"/>
                <a:gd name="T14" fmla="*/ 260 w 363"/>
                <a:gd name="T15" fmla="*/ 292 h 326"/>
                <a:gd name="T16" fmla="*/ 358 w 363"/>
                <a:gd name="T17" fmla="*/ 141 h 326"/>
                <a:gd name="T18" fmla="*/ 277 w 363"/>
                <a:gd name="T19" fmla="*/ 17 h 326"/>
                <a:gd name="T20" fmla="*/ 107 w 363"/>
                <a:gd name="T21" fmla="*/ 82 h 326"/>
                <a:gd name="T22" fmla="*/ 88 w 363"/>
                <a:gd name="T23" fmla="*/ 257 h 326"/>
                <a:gd name="T24" fmla="*/ 93 w 363"/>
                <a:gd name="T25"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26">
                  <a:moveTo>
                    <a:pt x="93" y="252"/>
                  </a:moveTo>
                  <a:cubicBezTo>
                    <a:pt x="0" y="157"/>
                    <a:pt x="150" y="14"/>
                    <a:pt x="253" y="20"/>
                  </a:cubicBezTo>
                  <a:cubicBezTo>
                    <a:pt x="309" y="24"/>
                    <a:pt x="351" y="70"/>
                    <a:pt x="352" y="126"/>
                  </a:cubicBezTo>
                  <a:cubicBezTo>
                    <a:pt x="353" y="179"/>
                    <a:pt x="325" y="233"/>
                    <a:pt x="285" y="267"/>
                  </a:cubicBezTo>
                  <a:cubicBezTo>
                    <a:pt x="257" y="291"/>
                    <a:pt x="223" y="306"/>
                    <a:pt x="186" y="302"/>
                  </a:cubicBezTo>
                  <a:cubicBezTo>
                    <a:pt x="150" y="298"/>
                    <a:pt x="119" y="277"/>
                    <a:pt x="93" y="252"/>
                  </a:cubicBezTo>
                  <a:cubicBezTo>
                    <a:pt x="90" y="250"/>
                    <a:pt x="85" y="254"/>
                    <a:pt x="88" y="257"/>
                  </a:cubicBezTo>
                  <a:cubicBezTo>
                    <a:pt x="135" y="302"/>
                    <a:pt x="200" y="326"/>
                    <a:pt x="260" y="292"/>
                  </a:cubicBezTo>
                  <a:cubicBezTo>
                    <a:pt x="314" y="262"/>
                    <a:pt x="353" y="202"/>
                    <a:pt x="358" y="141"/>
                  </a:cubicBezTo>
                  <a:cubicBezTo>
                    <a:pt x="363" y="86"/>
                    <a:pt x="332" y="33"/>
                    <a:pt x="277" y="17"/>
                  </a:cubicBezTo>
                  <a:cubicBezTo>
                    <a:pt x="214" y="0"/>
                    <a:pt x="149" y="38"/>
                    <a:pt x="107" y="82"/>
                  </a:cubicBezTo>
                  <a:cubicBezTo>
                    <a:pt x="59" y="131"/>
                    <a:pt x="35" y="202"/>
                    <a:pt x="88" y="257"/>
                  </a:cubicBezTo>
                  <a:cubicBezTo>
                    <a:pt x="91" y="260"/>
                    <a:pt x="96" y="255"/>
                    <a:pt x="93" y="252"/>
                  </a:cubicBezTo>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220"/>
            <p:cNvSpPr/>
            <p:nvPr/>
          </p:nvSpPr>
          <p:spPr bwMode="auto">
            <a:xfrm>
              <a:off x="7598112" y="2321415"/>
              <a:ext cx="446386" cy="418976"/>
            </a:xfrm>
            <a:custGeom>
              <a:avLst/>
              <a:gdLst>
                <a:gd name="T0" fmla="*/ 3 w 48"/>
                <a:gd name="T1" fmla="*/ 44 h 45"/>
                <a:gd name="T2" fmla="*/ 47 w 48"/>
                <a:gd name="T3" fmla="*/ 3 h 45"/>
                <a:gd name="T4" fmla="*/ 46 w 48"/>
                <a:gd name="T5" fmla="*/ 1 h 45"/>
                <a:gd name="T6" fmla="*/ 1 w 48"/>
                <a:gd name="T7" fmla="*/ 42 h 45"/>
                <a:gd name="T8" fmla="*/ 3 w 48"/>
                <a:gd name="T9" fmla="*/ 44 h 45"/>
              </a:gdLst>
              <a:ahLst/>
              <a:cxnLst>
                <a:cxn ang="0">
                  <a:pos x="T0" y="T1"/>
                </a:cxn>
                <a:cxn ang="0">
                  <a:pos x="T2" y="T3"/>
                </a:cxn>
                <a:cxn ang="0">
                  <a:pos x="T4" y="T5"/>
                </a:cxn>
                <a:cxn ang="0">
                  <a:pos x="T6" y="T7"/>
                </a:cxn>
                <a:cxn ang="0">
                  <a:pos x="T8" y="T9"/>
                </a:cxn>
              </a:cxnLst>
              <a:rect l="0" t="0" r="r" b="b"/>
              <a:pathLst>
                <a:path w="48" h="45">
                  <a:moveTo>
                    <a:pt x="3" y="44"/>
                  </a:moveTo>
                  <a:cubicBezTo>
                    <a:pt x="17" y="30"/>
                    <a:pt x="33" y="17"/>
                    <a:pt x="47" y="3"/>
                  </a:cubicBezTo>
                  <a:cubicBezTo>
                    <a:pt x="48" y="2"/>
                    <a:pt x="47" y="0"/>
                    <a:pt x="46" y="1"/>
                  </a:cubicBezTo>
                  <a:cubicBezTo>
                    <a:pt x="31" y="14"/>
                    <a:pt x="15" y="28"/>
                    <a:pt x="1" y="42"/>
                  </a:cubicBezTo>
                  <a:cubicBezTo>
                    <a:pt x="0" y="43"/>
                    <a:pt x="2" y="45"/>
                    <a:pt x="3"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221"/>
            <p:cNvSpPr/>
            <p:nvPr/>
          </p:nvSpPr>
          <p:spPr bwMode="auto">
            <a:xfrm>
              <a:off x="7570702" y="2442801"/>
              <a:ext cx="540361" cy="481626"/>
            </a:xfrm>
            <a:custGeom>
              <a:avLst/>
              <a:gdLst>
                <a:gd name="T0" fmla="*/ 3 w 58"/>
                <a:gd name="T1" fmla="*/ 51 h 52"/>
                <a:gd name="T2" fmla="*/ 57 w 58"/>
                <a:gd name="T3" fmla="*/ 2 h 52"/>
                <a:gd name="T4" fmla="*/ 55 w 58"/>
                <a:gd name="T5" fmla="*/ 1 h 52"/>
                <a:gd name="T6" fmla="*/ 1 w 58"/>
                <a:gd name="T7" fmla="*/ 49 h 52"/>
                <a:gd name="T8" fmla="*/ 3 w 58"/>
                <a:gd name="T9" fmla="*/ 51 h 52"/>
              </a:gdLst>
              <a:ahLst/>
              <a:cxnLst>
                <a:cxn ang="0">
                  <a:pos x="T0" y="T1"/>
                </a:cxn>
                <a:cxn ang="0">
                  <a:pos x="T2" y="T3"/>
                </a:cxn>
                <a:cxn ang="0">
                  <a:pos x="T4" y="T5"/>
                </a:cxn>
                <a:cxn ang="0">
                  <a:pos x="T6" y="T7"/>
                </a:cxn>
                <a:cxn ang="0">
                  <a:pos x="T8" y="T9"/>
                </a:cxn>
              </a:cxnLst>
              <a:rect l="0" t="0" r="r" b="b"/>
              <a:pathLst>
                <a:path w="58" h="52">
                  <a:moveTo>
                    <a:pt x="3" y="51"/>
                  </a:moveTo>
                  <a:cubicBezTo>
                    <a:pt x="21" y="35"/>
                    <a:pt x="39" y="19"/>
                    <a:pt x="57" y="2"/>
                  </a:cubicBezTo>
                  <a:cubicBezTo>
                    <a:pt x="58" y="1"/>
                    <a:pt x="56" y="0"/>
                    <a:pt x="55" y="1"/>
                  </a:cubicBezTo>
                  <a:cubicBezTo>
                    <a:pt x="36" y="16"/>
                    <a:pt x="19" y="33"/>
                    <a:pt x="1" y="49"/>
                  </a:cubicBezTo>
                  <a:cubicBezTo>
                    <a:pt x="0" y="50"/>
                    <a:pt x="1" y="52"/>
                    <a:pt x="3"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222"/>
            <p:cNvSpPr/>
            <p:nvPr/>
          </p:nvSpPr>
          <p:spPr bwMode="auto">
            <a:xfrm>
              <a:off x="7551124" y="2583765"/>
              <a:ext cx="642169" cy="528614"/>
            </a:xfrm>
            <a:custGeom>
              <a:avLst/>
              <a:gdLst>
                <a:gd name="T0" fmla="*/ 3 w 69"/>
                <a:gd name="T1" fmla="*/ 56 h 57"/>
                <a:gd name="T2" fmla="*/ 68 w 69"/>
                <a:gd name="T3" fmla="*/ 3 h 57"/>
                <a:gd name="T4" fmla="*/ 67 w 69"/>
                <a:gd name="T5" fmla="*/ 1 h 57"/>
                <a:gd name="T6" fmla="*/ 1 w 69"/>
                <a:gd name="T7" fmla="*/ 54 h 57"/>
                <a:gd name="T8" fmla="*/ 3 w 69"/>
                <a:gd name="T9" fmla="*/ 56 h 57"/>
              </a:gdLst>
              <a:ahLst/>
              <a:cxnLst>
                <a:cxn ang="0">
                  <a:pos x="T0" y="T1"/>
                </a:cxn>
                <a:cxn ang="0">
                  <a:pos x="T2" y="T3"/>
                </a:cxn>
                <a:cxn ang="0">
                  <a:pos x="T4" y="T5"/>
                </a:cxn>
                <a:cxn ang="0">
                  <a:pos x="T6" y="T7"/>
                </a:cxn>
                <a:cxn ang="0">
                  <a:pos x="T8" y="T9"/>
                </a:cxn>
              </a:cxnLst>
              <a:rect l="0" t="0" r="r" b="b"/>
              <a:pathLst>
                <a:path w="69" h="57">
                  <a:moveTo>
                    <a:pt x="3" y="56"/>
                  </a:moveTo>
                  <a:cubicBezTo>
                    <a:pt x="23" y="36"/>
                    <a:pt x="45" y="19"/>
                    <a:pt x="68" y="3"/>
                  </a:cubicBezTo>
                  <a:cubicBezTo>
                    <a:pt x="69" y="2"/>
                    <a:pt x="68" y="0"/>
                    <a:pt x="67" y="1"/>
                  </a:cubicBezTo>
                  <a:cubicBezTo>
                    <a:pt x="43" y="16"/>
                    <a:pt x="21" y="34"/>
                    <a:pt x="1" y="54"/>
                  </a:cubicBezTo>
                  <a:cubicBezTo>
                    <a:pt x="0" y="55"/>
                    <a:pt x="2" y="57"/>
                    <a:pt x="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223"/>
            <p:cNvSpPr/>
            <p:nvPr/>
          </p:nvSpPr>
          <p:spPr bwMode="auto">
            <a:xfrm>
              <a:off x="7570702" y="2712982"/>
              <a:ext cx="696988" cy="528614"/>
            </a:xfrm>
            <a:custGeom>
              <a:avLst/>
              <a:gdLst>
                <a:gd name="T0" fmla="*/ 3 w 75"/>
                <a:gd name="T1" fmla="*/ 56 h 57"/>
                <a:gd name="T2" fmla="*/ 74 w 75"/>
                <a:gd name="T3" fmla="*/ 3 h 57"/>
                <a:gd name="T4" fmla="*/ 73 w 75"/>
                <a:gd name="T5" fmla="*/ 1 h 57"/>
                <a:gd name="T6" fmla="*/ 2 w 75"/>
                <a:gd name="T7" fmla="*/ 55 h 57"/>
                <a:gd name="T8" fmla="*/ 3 w 75"/>
                <a:gd name="T9" fmla="*/ 56 h 57"/>
              </a:gdLst>
              <a:ahLst/>
              <a:cxnLst>
                <a:cxn ang="0">
                  <a:pos x="T0" y="T1"/>
                </a:cxn>
                <a:cxn ang="0">
                  <a:pos x="T2" y="T3"/>
                </a:cxn>
                <a:cxn ang="0">
                  <a:pos x="T4" y="T5"/>
                </a:cxn>
                <a:cxn ang="0">
                  <a:pos x="T6" y="T7"/>
                </a:cxn>
                <a:cxn ang="0">
                  <a:pos x="T8" y="T9"/>
                </a:cxn>
              </a:cxnLst>
              <a:rect l="0" t="0" r="r" b="b"/>
              <a:pathLst>
                <a:path w="75" h="57">
                  <a:moveTo>
                    <a:pt x="3" y="56"/>
                  </a:moveTo>
                  <a:cubicBezTo>
                    <a:pt x="26" y="37"/>
                    <a:pt x="50" y="20"/>
                    <a:pt x="74" y="3"/>
                  </a:cubicBezTo>
                  <a:cubicBezTo>
                    <a:pt x="75" y="2"/>
                    <a:pt x="74" y="0"/>
                    <a:pt x="73" y="1"/>
                  </a:cubicBezTo>
                  <a:cubicBezTo>
                    <a:pt x="48" y="16"/>
                    <a:pt x="24" y="35"/>
                    <a:pt x="2" y="55"/>
                  </a:cubicBezTo>
                  <a:cubicBezTo>
                    <a:pt x="0" y="56"/>
                    <a:pt x="2" y="57"/>
                    <a:pt x="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224"/>
            <p:cNvSpPr/>
            <p:nvPr/>
          </p:nvSpPr>
          <p:spPr bwMode="auto">
            <a:xfrm>
              <a:off x="7617690" y="2881355"/>
              <a:ext cx="716566" cy="481626"/>
            </a:xfrm>
            <a:custGeom>
              <a:avLst/>
              <a:gdLst>
                <a:gd name="T0" fmla="*/ 3 w 77"/>
                <a:gd name="T1" fmla="*/ 51 h 52"/>
                <a:gd name="T2" fmla="*/ 76 w 77"/>
                <a:gd name="T3" fmla="*/ 2 h 52"/>
                <a:gd name="T4" fmla="*/ 74 w 77"/>
                <a:gd name="T5" fmla="*/ 0 h 52"/>
                <a:gd name="T6" fmla="*/ 1 w 77"/>
                <a:gd name="T7" fmla="*/ 49 h 52"/>
                <a:gd name="T8" fmla="*/ 3 w 77"/>
                <a:gd name="T9" fmla="*/ 51 h 52"/>
              </a:gdLst>
              <a:ahLst/>
              <a:cxnLst>
                <a:cxn ang="0">
                  <a:pos x="T0" y="T1"/>
                </a:cxn>
                <a:cxn ang="0">
                  <a:pos x="T2" y="T3"/>
                </a:cxn>
                <a:cxn ang="0">
                  <a:pos x="T4" y="T5"/>
                </a:cxn>
                <a:cxn ang="0">
                  <a:pos x="T6" y="T7"/>
                </a:cxn>
                <a:cxn ang="0">
                  <a:pos x="T8" y="T9"/>
                </a:cxn>
              </a:cxnLst>
              <a:rect l="0" t="0" r="r" b="b"/>
              <a:pathLst>
                <a:path w="77" h="52">
                  <a:moveTo>
                    <a:pt x="3" y="51"/>
                  </a:moveTo>
                  <a:cubicBezTo>
                    <a:pt x="27" y="35"/>
                    <a:pt x="52" y="19"/>
                    <a:pt x="76" y="2"/>
                  </a:cubicBezTo>
                  <a:cubicBezTo>
                    <a:pt x="77" y="1"/>
                    <a:pt x="76" y="0"/>
                    <a:pt x="74" y="0"/>
                  </a:cubicBezTo>
                  <a:cubicBezTo>
                    <a:pt x="50" y="15"/>
                    <a:pt x="26" y="33"/>
                    <a:pt x="1" y="49"/>
                  </a:cubicBezTo>
                  <a:cubicBezTo>
                    <a:pt x="0" y="50"/>
                    <a:pt x="1" y="52"/>
                    <a:pt x="3"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225"/>
            <p:cNvSpPr/>
            <p:nvPr/>
          </p:nvSpPr>
          <p:spPr bwMode="auto">
            <a:xfrm>
              <a:off x="7707751" y="3010572"/>
              <a:ext cx="673494" cy="473795"/>
            </a:xfrm>
            <a:custGeom>
              <a:avLst/>
              <a:gdLst>
                <a:gd name="T0" fmla="*/ 2 w 72"/>
                <a:gd name="T1" fmla="*/ 50 h 51"/>
                <a:gd name="T2" fmla="*/ 70 w 72"/>
                <a:gd name="T3" fmla="*/ 3 h 51"/>
                <a:gd name="T4" fmla="*/ 69 w 72"/>
                <a:gd name="T5" fmla="*/ 1 h 51"/>
                <a:gd name="T6" fmla="*/ 1 w 72"/>
                <a:gd name="T7" fmla="*/ 48 h 51"/>
                <a:gd name="T8" fmla="*/ 2 w 72"/>
                <a:gd name="T9" fmla="*/ 50 h 51"/>
              </a:gdLst>
              <a:ahLst/>
              <a:cxnLst>
                <a:cxn ang="0">
                  <a:pos x="T0" y="T1"/>
                </a:cxn>
                <a:cxn ang="0">
                  <a:pos x="T2" y="T3"/>
                </a:cxn>
                <a:cxn ang="0">
                  <a:pos x="T4" y="T5"/>
                </a:cxn>
                <a:cxn ang="0">
                  <a:pos x="T6" y="T7"/>
                </a:cxn>
                <a:cxn ang="0">
                  <a:pos x="T8" y="T9"/>
                </a:cxn>
              </a:cxnLst>
              <a:rect l="0" t="0" r="r" b="b"/>
              <a:pathLst>
                <a:path w="72" h="51">
                  <a:moveTo>
                    <a:pt x="2" y="50"/>
                  </a:moveTo>
                  <a:cubicBezTo>
                    <a:pt x="24" y="32"/>
                    <a:pt x="47" y="17"/>
                    <a:pt x="70" y="3"/>
                  </a:cubicBezTo>
                  <a:cubicBezTo>
                    <a:pt x="72" y="2"/>
                    <a:pt x="71" y="0"/>
                    <a:pt x="69" y="1"/>
                  </a:cubicBezTo>
                  <a:cubicBezTo>
                    <a:pt x="45" y="14"/>
                    <a:pt x="22" y="30"/>
                    <a:pt x="1" y="48"/>
                  </a:cubicBezTo>
                  <a:cubicBezTo>
                    <a:pt x="0" y="49"/>
                    <a:pt x="1" y="51"/>
                    <a:pt x="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226"/>
            <p:cNvSpPr/>
            <p:nvPr/>
          </p:nvSpPr>
          <p:spPr bwMode="auto">
            <a:xfrm>
              <a:off x="8173714" y="3120211"/>
              <a:ext cx="223193" cy="207530"/>
            </a:xfrm>
            <a:custGeom>
              <a:avLst/>
              <a:gdLst>
                <a:gd name="T0" fmla="*/ 3 w 24"/>
                <a:gd name="T1" fmla="*/ 21 h 22"/>
                <a:gd name="T2" fmla="*/ 23 w 24"/>
                <a:gd name="T3" fmla="*/ 2 h 22"/>
                <a:gd name="T4" fmla="*/ 22 w 24"/>
                <a:gd name="T5" fmla="*/ 1 h 22"/>
                <a:gd name="T6" fmla="*/ 1 w 24"/>
                <a:gd name="T7" fmla="*/ 19 h 22"/>
                <a:gd name="T8" fmla="*/ 3 w 24"/>
                <a:gd name="T9" fmla="*/ 21 h 22"/>
              </a:gdLst>
              <a:ahLst/>
              <a:cxnLst>
                <a:cxn ang="0">
                  <a:pos x="T0" y="T1"/>
                </a:cxn>
                <a:cxn ang="0">
                  <a:pos x="T2" y="T3"/>
                </a:cxn>
                <a:cxn ang="0">
                  <a:pos x="T4" y="T5"/>
                </a:cxn>
                <a:cxn ang="0">
                  <a:pos x="T6" y="T7"/>
                </a:cxn>
                <a:cxn ang="0">
                  <a:pos x="T8" y="T9"/>
                </a:cxn>
              </a:cxnLst>
              <a:rect l="0" t="0" r="r" b="b"/>
              <a:pathLst>
                <a:path w="24" h="22">
                  <a:moveTo>
                    <a:pt x="3" y="21"/>
                  </a:moveTo>
                  <a:cubicBezTo>
                    <a:pt x="10" y="16"/>
                    <a:pt x="16" y="8"/>
                    <a:pt x="23" y="2"/>
                  </a:cubicBezTo>
                  <a:cubicBezTo>
                    <a:pt x="24" y="2"/>
                    <a:pt x="23" y="0"/>
                    <a:pt x="22" y="1"/>
                  </a:cubicBezTo>
                  <a:cubicBezTo>
                    <a:pt x="14" y="6"/>
                    <a:pt x="9" y="14"/>
                    <a:pt x="1" y="19"/>
                  </a:cubicBezTo>
                  <a:cubicBezTo>
                    <a:pt x="0" y="20"/>
                    <a:pt x="1" y="22"/>
                    <a:pt x="3"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227"/>
            <p:cNvSpPr/>
            <p:nvPr/>
          </p:nvSpPr>
          <p:spPr bwMode="auto">
            <a:xfrm>
              <a:off x="7077329" y="4173524"/>
              <a:ext cx="46988" cy="325000"/>
            </a:xfrm>
            <a:custGeom>
              <a:avLst/>
              <a:gdLst>
                <a:gd name="T0" fmla="*/ 0 w 5"/>
                <a:gd name="T1" fmla="*/ 1 h 35"/>
                <a:gd name="T2" fmla="*/ 3 w 5"/>
                <a:gd name="T3" fmla="*/ 34 h 35"/>
                <a:gd name="T4" fmla="*/ 5 w 5"/>
                <a:gd name="T5" fmla="*/ 34 h 35"/>
                <a:gd name="T6" fmla="*/ 2 w 5"/>
                <a:gd name="T7" fmla="*/ 1 h 35"/>
                <a:gd name="T8" fmla="*/ 0 w 5"/>
                <a:gd name="T9" fmla="*/ 1 h 35"/>
              </a:gdLst>
              <a:ahLst/>
              <a:cxnLst>
                <a:cxn ang="0">
                  <a:pos x="T0" y="T1"/>
                </a:cxn>
                <a:cxn ang="0">
                  <a:pos x="T2" y="T3"/>
                </a:cxn>
                <a:cxn ang="0">
                  <a:pos x="T4" y="T5"/>
                </a:cxn>
                <a:cxn ang="0">
                  <a:pos x="T6" y="T7"/>
                </a:cxn>
                <a:cxn ang="0">
                  <a:pos x="T8" y="T9"/>
                </a:cxn>
              </a:cxnLst>
              <a:rect l="0" t="0" r="r" b="b"/>
              <a:pathLst>
                <a:path w="5" h="35">
                  <a:moveTo>
                    <a:pt x="0" y="1"/>
                  </a:moveTo>
                  <a:cubicBezTo>
                    <a:pt x="0" y="12"/>
                    <a:pt x="1" y="23"/>
                    <a:pt x="3" y="34"/>
                  </a:cubicBezTo>
                  <a:cubicBezTo>
                    <a:pt x="3" y="35"/>
                    <a:pt x="5" y="35"/>
                    <a:pt x="5" y="34"/>
                  </a:cubicBezTo>
                  <a:cubicBezTo>
                    <a:pt x="5" y="23"/>
                    <a:pt x="4" y="11"/>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228"/>
            <p:cNvSpPr/>
            <p:nvPr/>
          </p:nvSpPr>
          <p:spPr bwMode="auto">
            <a:xfrm>
              <a:off x="7171305" y="4005150"/>
              <a:ext cx="54819" cy="493373"/>
            </a:xfrm>
            <a:custGeom>
              <a:avLst/>
              <a:gdLst>
                <a:gd name="T0" fmla="*/ 0 w 6"/>
                <a:gd name="T1" fmla="*/ 1 h 53"/>
                <a:gd name="T2" fmla="*/ 4 w 6"/>
                <a:gd name="T3" fmla="*/ 52 h 53"/>
                <a:gd name="T4" fmla="*/ 6 w 6"/>
                <a:gd name="T5" fmla="*/ 52 h 53"/>
                <a:gd name="T6" fmla="*/ 3 w 6"/>
                <a:gd name="T7" fmla="*/ 1 h 53"/>
                <a:gd name="T8" fmla="*/ 0 w 6"/>
                <a:gd name="T9" fmla="*/ 1 h 53"/>
              </a:gdLst>
              <a:ahLst/>
              <a:cxnLst>
                <a:cxn ang="0">
                  <a:pos x="T0" y="T1"/>
                </a:cxn>
                <a:cxn ang="0">
                  <a:pos x="T2" y="T3"/>
                </a:cxn>
                <a:cxn ang="0">
                  <a:pos x="T4" y="T5"/>
                </a:cxn>
                <a:cxn ang="0">
                  <a:pos x="T6" y="T7"/>
                </a:cxn>
                <a:cxn ang="0">
                  <a:pos x="T8" y="T9"/>
                </a:cxn>
              </a:cxnLst>
              <a:rect l="0" t="0" r="r" b="b"/>
              <a:pathLst>
                <a:path w="6" h="53">
                  <a:moveTo>
                    <a:pt x="0" y="1"/>
                  </a:moveTo>
                  <a:cubicBezTo>
                    <a:pt x="1" y="18"/>
                    <a:pt x="2" y="35"/>
                    <a:pt x="4" y="52"/>
                  </a:cubicBezTo>
                  <a:cubicBezTo>
                    <a:pt x="4" y="53"/>
                    <a:pt x="6" y="53"/>
                    <a:pt x="6" y="52"/>
                  </a:cubicBezTo>
                  <a:cubicBezTo>
                    <a:pt x="6" y="35"/>
                    <a:pt x="4" y="18"/>
                    <a:pt x="3" y="1"/>
                  </a:cubicBezTo>
                  <a:cubicBezTo>
                    <a:pt x="3"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229"/>
            <p:cNvSpPr/>
            <p:nvPr/>
          </p:nvSpPr>
          <p:spPr bwMode="auto">
            <a:xfrm>
              <a:off x="7280943" y="3856355"/>
              <a:ext cx="74398" cy="603012"/>
            </a:xfrm>
            <a:custGeom>
              <a:avLst/>
              <a:gdLst>
                <a:gd name="T0" fmla="*/ 0 w 8"/>
                <a:gd name="T1" fmla="*/ 1 h 65"/>
                <a:gd name="T2" fmla="*/ 5 w 8"/>
                <a:gd name="T3" fmla="*/ 64 h 65"/>
                <a:gd name="T4" fmla="*/ 8 w 8"/>
                <a:gd name="T5" fmla="*/ 64 h 65"/>
                <a:gd name="T6" fmla="*/ 7 w 8"/>
                <a:gd name="T7" fmla="*/ 57 h 65"/>
                <a:gd name="T8" fmla="*/ 5 w 8"/>
                <a:gd name="T9" fmla="*/ 57 h 65"/>
                <a:gd name="T10" fmla="*/ 5 w 8"/>
                <a:gd name="T11" fmla="*/ 64 h 65"/>
                <a:gd name="T12" fmla="*/ 8 w 8"/>
                <a:gd name="T13" fmla="*/ 64 h 65"/>
                <a:gd name="T14" fmla="*/ 2 w 8"/>
                <a:gd name="T15" fmla="*/ 1 h 65"/>
                <a:gd name="T16" fmla="*/ 0 w 8"/>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5">
                  <a:moveTo>
                    <a:pt x="0" y="1"/>
                  </a:moveTo>
                  <a:cubicBezTo>
                    <a:pt x="1" y="22"/>
                    <a:pt x="3" y="43"/>
                    <a:pt x="5" y="64"/>
                  </a:cubicBezTo>
                  <a:cubicBezTo>
                    <a:pt x="5" y="65"/>
                    <a:pt x="8" y="65"/>
                    <a:pt x="8" y="64"/>
                  </a:cubicBezTo>
                  <a:cubicBezTo>
                    <a:pt x="8" y="62"/>
                    <a:pt x="8" y="60"/>
                    <a:pt x="7" y="57"/>
                  </a:cubicBezTo>
                  <a:cubicBezTo>
                    <a:pt x="7" y="56"/>
                    <a:pt x="5" y="56"/>
                    <a:pt x="5" y="57"/>
                  </a:cubicBezTo>
                  <a:cubicBezTo>
                    <a:pt x="5" y="60"/>
                    <a:pt x="5" y="62"/>
                    <a:pt x="5" y="64"/>
                  </a:cubicBezTo>
                  <a:cubicBezTo>
                    <a:pt x="8" y="64"/>
                    <a:pt x="8" y="64"/>
                    <a:pt x="8" y="64"/>
                  </a:cubicBezTo>
                  <a:cubicBezTo>
                    <a:pt x="5" y="43"/>
                    <a:pt x="4" y="22"/>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230"/>
            <p:cNvSpPr/>
            <p:nvPr/>
          </p:nvSpPr>
          <p:spPr bwMode="auto">
            <a:xfrm>
              <a:off x="7410160" y="3715391"/>
              <a:ext cx="86145" cy="728313"/>
            </a:xfrm>
            <a:custGeom>
              <a:avLst/>
              <a:gdLst>
                <a:gd name="T0" fmla="*/ 0 w 9"/>
                <a:gd name="T1" fmla="*/ 1 h 78"/>
                <a:gd name="T2" fmla="*/ 7 w 9"/>
                <a:gd name="T3" fmla="*/ 76 h 78"/>
                <a:gd name="T4" fmla="*/ 9 w 9"/>
                <a:gd name="T5" fmla="*/ 76 h 78"/>
                <a:gd name="T6" fmla="*/ 2 w 9"/>
                <a:gd name="T7" fmla="*/ 1 h 78"/>
                <a:gd name="T8" fmla="*/ 0 w 9"/>
                <a:gd name="T9" fmla="*/ 1 h 78"/>
              </a:gdLst>
              <a:ahLst/>
              <a:cxnLst>
                <a:cxn ang="0">
                  <a:pos x="T0" y="T1"/>
                </a:cxn>
                <a:cxn ang="0">
                  <a:pos x="T2" y="T3"/>
                </a:cxn>
                <a:cxn ang="0">
                  <a:pos x="T4" y="T5"/>
                </a:cxn>
                <a:cxn ang="0">
                  <a:pos x="T6" y="T7"/>
                </a:cxn>
                <a:cxn ang="0">
                  <a:pos x="T8" y="T9"/>
                </a:cxn>
              </a:cxnLst>
              <a:rect l="0" t="0" r="r" b="b"/>
              <a:pathLst>
                <a:path w="9" h="78">
                  <a:moveTo>
                    <a:pt x="0" y="1"/>
                  </a:moveTo>
                  <a:cubicBezTo>
                    <a:pt x="2" y="26"/>
                    <a:pt x="3" y="52"/>
                    <a:pt x="7" y="76"/>
                  </a:cubicBezTo>
                  <a:cubicBezTo>
                    <a:pt x="7" y="78"/>
                    <a:pt x="9" y="77"/>
                    <a:pt x="9" y="76"/>
                  </a:cubicBezTo>
                  <a:cubicBezTo>
                    <a:pt x="8" y="51"/>
                    <a:pt x="5" y="26"/>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231"/>
            <p:cNvSpPr/>
            <p:nvPr/>
          </p:nvSpPr>
          <p:spPr bwMode="auto">
            <a:xfrm>
              <a:off x="7531546" y="3613584"/>
              <a:ext cx="101807" cy="771385"/>
            </a:xfrm>
            <a:custGeom>
              <a:avLst/>
              <a:gdLst>
                <a:gd name="T0" fmla="*/ 0 w 11"/>
                <a:gd name="T1" fmla="*/ 2 h 83"/>
                <a:gd name="T2" fmla="*/ 9 w 11"/>
                <a:gd name="T3" fmla="*/ 82 h 83"/>
                <a:gd name="T4" fmla="*/ 11 w 11"/>
                <a:gd name="T5" fmla="*/ 82 h 83"/>
                <a:gd name="T6" fmla="*/ 3 w 11"/>
                <a:gd name="T7" fmla="*/ 2 h 83"/>
                <a:gd name="T8" fmla="*/ 0 w 11"/>
                <a:gd name="T9" fmla="*/ 2 h 83"/>
              </a:gdLst>
              <a:ahLst/>
              <a:cxnLst>
                <a:cxn ang="0">
                  <a:pos x="T0" y="T1"/>
                </a:cxn>
                <a:cxn ang="0">
                  <a:pos x="T2" y="T3"/>
                </a:cxn>
                <a:cxn ang="0">
                  <a:pos x="T4" y="T5"/>
                </a:cxn>
                <a:cxn ang="0">
                  <a:pos x="T6" y="T7"/>
                </a:cxn>
                <a:cxn ang="0">
                  <a:pos x="T8" y="T9"/>
                </a:cxn>
              </a:cxnLst>
              <a:rect l="0" t="0" r="r" b="b"/>
              <a:pathLst>
                <a:path w="11" h="83">
                  <a:moveTo>
                    <a:pt x="0" y="2"/>
                  </a:moveTo>
                  <a:cubicBezTo>
                    <a:pt x="2" y="28"/>
                    <a:pt x="5" y="56"/>
                    <a:pt x="9" y="82"/>
                  </a:cubicBezTo>
                  <a:cubicBezTo>
                    <a:pt x="9" y="83"/>
                    <a:pt x="11" y="83"/>
                    <a:pt x="11" y="82"/>
                  </a:cubicBezTo>
                  <a:cubicBezTo>
                    <a:pt x="9" y="55"/>
                    <a:pt x="5" y="28"/>
                    <a:pt x="3" y="2"/>
                  </a:cubicBezTo>
                  <a:cubicBezTo>
                    <a:pt x="3" y="0"/>
                    <a:pt x="0" y="0"/>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232"/>
            <p:cNvSpPr/>
            <p:nvPr/>
          </p:nvSpPr>
          <p:spPr bwMode="auto">
            <a:xfrm>
              <a:off x="7672510" y="3519608"/>
              <a:ext cx="82229" cy="810542"/>
            </a:xfrm>
            <a:custGeom>
              <a:avLst/>
              <a:gdLst>
                <a:gd name="T0" fmla="*/ 0 w 9"/>
                <a:gd name="T1" fmla="*/ 2 h 87"/>
                <a:gd name="T2" fmla="*/ 6 w 9"/>
                <a:gd name="T3" fmla="*/ 85 h 87"/>
                <a:gd name="T4" fmla="*/ 9 w 9"/>
                <a:gd name="T5" fmla="*/ 85 h 87"/>
                <a:gd name="T6" fmla="*/ 2 w 9"/>
                <a:gd name="T7" fmla="*/ 2 h 87"/>
                <a:gd name="T8" fmla="*/ 0 w 9"/>
                <a:gd name="T9" fmla="*/ 2 h 87"/>
              </a:gdLst>
              <a:ahLst/>
              <a:cxnLst>
                <a:cxn ang="0">
                  <a:pos x="T0" y="T1"/>
                </a:cxn>
                <a:cxn ang="0">
                  <a:pos x="T2" y="T3"/>
                </a:cxn>
                <a:cxn ang="0">
                  <a:pos x="T4" y="T5"/>
                </a:cxn>
                <a:cxn ang="0">
                  <a:pos x="T6" y="T7"/>
                </a:cxn>
                <a:cxn ang="0">
                  <a:pos x="T8" y="T9"/>
                </a:cxn>
              </a:cxnLst>
              <a:rect l="0" t="0" r="r" b="b"/>
              <a:pathLst>
                <a:path w="9" h="87">
                  <a:moveTo>
                    <a:pt x="0" y="2"/>
                  </a:moveTo>
                  <a:cubicBezTo>
                    <a:pt x="0" y="29"/>
                    <a:pt x="3" y="57"/>
                    <a:pt x="6" y="85"/>
                  </a:cubicBezTo>
                  <a:cubicBezTo>
                    <a:pt x="6" y="87"/>
                    <a:pt x="9" y="87"/>
                    <a:pt x="9" y="85"/>
                  </a:cubicBezTo>
                  <a:cubicBezTo>
                    <a:pt x="6" y="57"/>
                    <a:pt x="4" y="29"/>
                    <a:pt x="2" y="2"/>
                  </a:cubicBezTo>
                  <a:cubicBezTo>
                    <a:pt x="2" y="0"/>
                    <a:pt x="0" y="0"/>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233"/>
            <p:cNvSpPr/>
            <p:nvPr/>
          </p:nvSpPr>
          <p:spPr bwMode="auto">
            <a:xfrm>
              <a:off x="7813473" y="3640994"/>
              <a:ext cx="74398" cy="622590"/>
            </a:xfrm>
            <a:custGeom>
              <a:avLst/>
              <a:gdLst>
                <a:gd name="T0" fmla="*/ 0 w 8"/>
                <a:gd name="T1" fmla="*/ 1 h 67"/>
                <a:gd name="T2" fmla="*/ 5 w 8"/>
                <a:gd name="T3" fmla="*/ 65 h 67"/>
                <a:gd name="T4" fmla="*/ 8 w 8"/>
                <a:gd name="T5" fmla="*/ 65 h 67"/>
                <a:gd name="T6" fmla="*/ 8 w 8"/>
                <a:gd name="T7" fmla="*/ 58 h 67"/>
                <a:gd name="T8" fmla="*/ 5 w 8"/>
                <a:gd name="T9" fmla="*/ 58 h 67"/>
                <a:gd name="T10" fmla="*/ 5 w 8"/>
                <a:gd name="T11" fmla="*/ 65 h 67"/>
                <a:gd name="T12" fmla="*/ 8 w 8"/>
                <a:gd name="T13" fmla="*/ 65 h 67"/>
                <a:gd name="T14" fmla="*/ 2 w 8"/>
                <a:gd name="T15" fmla="*/ 1 h 67"/>
                <a:gd name="T16" fmla="*/ 0 w 8"/>
                <a:gd name="T17"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7">
                  <a:moveTo>
                    <a:pt x="0" y="1"/>
                  </a:moveTo>
                  <a:cubicBezTo>
                    <a:pt x="1" y="23"/>
                    <a:pt x="3" y="44"/>
                    <a:pt x="5" y="65"/>
                  </a:cubicBezTo>
                  <a:cubicBezTo>
                    <a:pt x="5" y="67"/>
                    <a:pt x="8" y="67"/>
                    <a:pt x="8" y="65"/>
                  </a:cubicBezTo>
                  <a:cubicBezTo>
                    <a:pt x="8" y="63"/>
                    <a:pt x="8" y="61"/>
                    <a:pt x="8" y="58"/>
                  </a:cubicBezTo>
                  <a:cubicBezTo>
                    <a:pt x="7" y="57"/>
                    <a:pt x="5" y="57"/>
                    <a:pt x="5" y="58"/>
                  </a:cubicBezTo>
                  <a:cubicBezTo>
                    <a:pt x="5" y="61"/>
                    <a:pt x="5" y="63"/>
                    <a:pt x="5" y="65"/>
                  </a:cubicBezTo>
                  <a:cubicBezTo>
                    <a:pt x="8" y="65"/>
                    <a:pt x="8" y="65"/>
                    <a:pt x="8" y="65"/>
                  </a:cubicBezTo>
                  <a:cubicBezTo>
                    <a:pt x="6" y="44"/>
                    <a:pt x="5" y="23"/>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234"/>
            <p:cNvSpPr/>
            <p:nvPr/>
          </p:nvSpPr>
          <p:spPr bwMode="auto">
            <a:xfrm>
              <a:off x="7923112" y="3727138"/>
              <a:ext cx="66566" cy="481626"/>
            </a:xfrm>
            <a:custGeom>
              <a:avLst/>
              <a:gdLst>
                <a:gd name="T0" fmla="*/ 0 w 7"/>
                <a:gd name="T1" fmla="*/ 1 h 52"/>
                <a:gd name="T2" fmla="*/ 4 w 7"/>
                <a:gd name="T3" fmla="*/ 50 h 52"/>
                <a:gd name="T4" fmla="*/ 7 w 7"/>
                <a:gd name="T5" fmla="*/ 50 h 52"/>
                <a:gd name="T6" fmla="*/ 6 w 7"/>
                <a:gd name="T7" fmla="*/ 48 h 52"/>
                <a:gd name="T8" fmla="*/ 4 w 7"/>
                <a:gd name="T9" fmla="*/ 49 h 52"/>
                <a:gd name="T10" fmla="*/ 4 w 7"/>
                <a:gd name="T11" fmla="*/ 50 h 52"/>
                <a:gd name="T12" fmla="*/ 7 w 7"/>
                <a:gd name="T13" fmla="*/ 50 h 52"/>
                <a:gd name="T14" fmla="*/ 2 w 7"/>
                <a:gd name="T15" fmla="*/ 1 h 52"/>
                <a:gd name="T16" fmla="*/ 0 w 7"/>
                <a:gd name="T1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2">
                  <a:moveTo>
                    <a:pt x="0" y="1"/>
                  </a:moveTo>
                  <a:cubicBezTo>
                    <a:pt x="2" y="18"/>
                    <a:pt x="3" y="34"/>
                    <a:pt x="4" y="50"/>
                  </a:cubicBezTo>
                  <a:cubicBezTo>
                    <a:pt x="5" y="50"/>
                    <a:pt x="6" y="50"/>
                    <a:pt x="7" y="50"/>
                  </a:cubicBezTo>
                  <a:cubicBezTo>
                    <a:pt x="7" y="49"/>
                    <a:pt x="7" y="49"/>
                    <a:pt x="6" y="48"/>
                  </a:cubicBezTo>
                  <a:cubicBezTo>
                    <a:pt x="6" y="47"/>
                    <a:pt x="4" y="48"/>
                    <a:pt x="4" y="49"/>
                  </a:cubicBezTo>
                  <a:cubicBezTo>
                    <a:pt x="4" y="49"/>
                    <a:pt x="4" y="50"/>
                    <a:pt x="4" y="50"/>
                  </a:cubicBezTo>
                  <a:cubicBezTo>
                    <a:pt x="5" y="52"/>
                    <a:pt x="7" y="52"/>
                    <a:pt x="7" y="50"/>
                  </a:cubicBezTo>
                  <a:cubicBezTo>
                    <a:pt x="7" y="34"/>
                    <a:pt x="5" y="17"/>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235"/>
            <p:cNvSpPr/>
            <p:nvPr/>
          </p:nvSpPr>
          <p:spPr bwMode="auto">
            <a:xfrm>
              <a:off x="8071907" y="3856355"/>
              <a:ext cx="54819" cy="223193"/>
            </a:xfrm>
            <a:custGeom>
              <a:avLst/>
              <a:gdLst>
                <a:gd name="T0" fmla="*/ 0 w 6"/>
                <a:gd name="T1" fmla="*/ 2 h 24"/>
                <a:gd name="T2" fmla="*/ 4 w 6"/>
                <a:gd name="T3" fmla="*/ 23 h 24"/>
                <a:gd name="T4" fmla="*/ 6 w 6"/>
                <a:gd name="T5" fmla="*/ 23 h 24"/>
                <a:gd name="T6" fmla="*/ 2 w 6"/>
                <a:gd name="T7" fmla="*/ 2 h 24"/>
                <a:gd name="T8" fmla="*/ 0 w 6"/>
                <a:gd name="T9" fmla="*/ 2 h 24"/>
              </a:gdLst>
              <a:ahLst/>
              <a:cxnLst>
                <a:cxn ang="0">
                  <a:pos x="T0" y="T1"/>
                </a:cxn>
                <a:cxn ang="0">
                  <a:pos x="T2" y="T3"/>
                </a:cxn>
                <a:cxn ang="0">
                  <a:pos x="T4" y="T5"/>
                </a:cxn>
                <a:cxn ang="0">
                  <a:pos x="T6" y="T7"/>
                </a:cxn>
                <a:cxn ang="0">
                  <a:pos x="T8" y="T9"/>
                </a:cxn>
              </a:cxnLst>
              <a:rect l="0" t="0" r="r" b="b"/>
              <a:pathLst>
                <a:path w="6" h="24">
                  <a:moveTo>
                    <a:pt x="0" y="2"/>
                  </a:moveTo>
                  <a:cubicBezTo>
                    <a:pt x="1" y="9"/>
                    <a:pt x="1" y="17"/>
                    <a:pt x="4" y="23"/>
                  </a:cubicBezTo>
                  <a:cubicBezTo>
                    <a:pt x="4" y="24"/>
                    <a:pt x="6" y="24"/>
                    <a:pt x="6" y="23"/>
                  </a:cubicBezTo>
                  <a:cubicBezTo>
                    <a:pt x="6" y="16"/>
                    <a:pt x="4" y="8"/>
                    <a:pt x="2" y="2"/>
                  </a:cubicBezTo>
                  <a:cubicBezTo>
                    <a:pt x="2" y="0"/>
                    <a:pt x="0" y="1"/>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236"/>
            <p:cNvSpPr/>
            <p:nvPr/>
          </p:nvSpPr>
          <p:spPr bwMode="auto">
            <a:xfrm>
              <a:off x="8408654" y="3253343"/>
              <a:ext cx="238855" cy="176205"/>
            </a:xfrm>
            <a:custGeom>
              <a:avLst/>
              <a:gdLst>
                <a:gd name="T0" fmla="*/ 2 w 26"/>
                <a:gd name="T1" fmla="*/ 18 h 19"/>
                <a:gd name="T2" fmla="*/ 25 w 26"/>
                <a:gd name="T3" fmla="*/ 2 h 19"/>
                <a:gd name="T4" fmla="*/ 23 w 26"/>
                <a:gd name="T5" fmla="*/ 0 h 19"/>
                <a:gd name="T6" fmla="*/ 1 w 26"/>
                <a:gd name="T7" fmla="*/ 17 h 19"/>
                <a:gd name="T8" fmla="*/ 2 w 26"/>
                <a:gd name="T9" fmla="*/ 18 h 19"/>
              </a:gdLst>
              <a:ahLst/>
              <a:cxnLst>
                <a:cxn ang="0">
                  <a:pos x="T0" y="T1"/>
                </a:cxn>
                <a:cxn ang="0">
                  <a:pos x="T2" y="T3"/>
                </a:cxn>
                <a:cxn ang="0">
                  <a:pos x="T4" y="T5"/>
                </a:cxn>
                <a:cxn ang="0">
                  <a:pos x="T6" y="T7"/>
                </a:cxn>
                <a:cxn ang="0">
                  <a:pos x="T8" y="T9"/>
                </a:cxn>
              </a:cxnLst>
              <a:rect l="0" t="0" r="r" b="b"/>
              <a:pathLst>
                <a:path w="26" h="19">
                  <a:moveTo>
                    <a:pt x="2" y="18"/>
                  </a:moveTo>
                  <a:cubicBezTo>
                    <a:pt x="9" y="12"/>
                    <a:pt x="17" y="8"/>
                    <a:pt x="25" y="2"/>
                  </a:cubicBezTo>
                  <a:cubicBezTo>
                    <a:pt x="26" y="1"/>
                    <a:pt x="24" y="0"/>
                    <a:pt x="23" y="0"/>
                  </a:cubicBezTo>
                  <a:cubicBezTo>
                    <a:pt x="15" y="5"/>
                    <a:pt x="7" y="11"/>
                    <a:pt x="1" y="17"/>
                  </a:cubicBezTo>
                  <a:cubicBezTo>
                    <a:pt x="0" y="18"/>
                    <a:pt x="1" y="19"/>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237"/>
            <p:cNvSpPr/>
            <p:nvPr/>
          </p:nvSpPr>
          <p:spPr bwMode="auto">
            <a:xfrm>
              <a:off x="8389076" y="3280753"/>
              <a:ext cx="391566" cy="270181"/>
            </a:xfrm>
            <a:custGeom>
              <a:avLst/>
              <a:gdLst>
                <a:gd name="T0" fmla="*/ 3 w 42"/>
                <a:gd name="T1" fmla="*/ 28 h 29"/>
                <a:gd name="T2" fmla="*/ 40 w 42"/>
                <a:gd name="T3" fmla="*/ 2 h 29"/>
                <a:gd name="T4" fmla="*/ 39 w 42"/>
                <a:gd name="T5" fmla="*/ 0 h 29"/>
                <a:gd name="T6" fmla="*/ 1 w 42"/>
                <a:gd name="T7" fmla="*/ 27 h 29"/>
                <a:gd name="T8" fmla="*/ 3 w 42"/>
                <a:gd name="T9" fmla="*/ 28 h 29"/>
              </a:gdLst>
              <a:ahLst/>
              <a:cxnLst>
                <a:cxn ang="0">
                  <a:pos x="T0" y="T1"/>
                </a:cxn>
                <a:cxn ang="0">
                  <a:pos x="T2" y="T3"/>
                </a:cxn>
                <a:cxn ang="0">
                  <a:pos x="T4" y="T5"/>
                </a:cxn>
                <a:cxn ang="0">
                  <a:pos x="T6" y="T7"/>
                </a:cxn>
                <a:cxn ang="0">
                  <a:pos x="T8" y="T9"/>
                </a:cxn>
              </a:cxnLst>
              <a:rect l="0" t="0" r="r" b="b"/>
              <a:pathLst>
                <a:path w="42" h="29">
                  <a:moveTo>
                    <a:pt x="3" y="28"/>
                  </a:moveTo>
                  <a:cubicBezTo>
                    <a:pt x="15" y="19"/>
                    <a:pt x="28" y="11"/>
                    <a:pt x="40" y="2"/>
                  </a:cubicBezTo>
                  <a:cubicBezTo>
                    <a:pt x="42" y="1"/>
                    <a:pt x="41" y="0"/>
                    <a:pt x="39" y="0"/>
                  </a:cubicBezTo>
                  <a:cubicBezTo>
                    <a:pt x="26" y="8"/>
                    <a:pt x="13" y="17"/>
                    <a:pt x="1" y="27"/>
                  </a:cubicBezTo>
                  <a:cubicBezTo>
                    <a:pt x="0" y="28"/>
                    <a:pt x="2" y="29"/>
                    <a:pt x="3"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238"/>
            <p:cNvSpPr/>
            <p:nvPr/>
          </p:nvSpPr>
          <p:spPr bwMode="auto">
            <a:xfrm>
              <a:off x="8361666" y="3288584"/>
              <a:ext cx="512952" cy="371988"/>
            </a:xfrm>
            <a:custGeom>
              <a:avLst/>
              <a:gdLst>
                <a:gd name="T0" fmla="*/ 3 w 55"/>
                <a:gd name="T1" fmla="*/ 39 h 40"/>
                <a:gd name="T2" fmla="*/ 54 w 55"/>
                <a:gd name="T3" fmla="*/ 3 h 40"/>
                <a:gd name="T4" fmla="*/ 52 w 55"/>
                <a:gd name="T5" fmla="*/ 1 h 40"/>
                <a:gd name="T6" fmla="*/ 1 w 55"/>
                <a:gd name="T7" fmla="*/ 38 h 40"/>
                <a:gd name="T8" fmla="*/ 3 w 55"/>
                <a:gd name="T9" fmla="*/ 39 h 40"/>
              </a:gdLst>
              <a:ahLst/>
              <a:cxnLst>
                <a:cxn ang="0">
                  <a:pos x="T0" y="T1"/>
                </a:cxn>
                <a:cxn ang="0">
                  <a:pos x="T2" y="T3"/>
                </a:cxn>
                <a:cxn ang="0">
                  <a:pos x="T4" y="T5"/>
                </a:cxn>
                <a:cxn ang="0">
                  <a:pos x="T6" y="T7"/>
                </a:cxn>
                <a:cxn ang="0">
                  <a:pos x="T8" y="T9"/>
                </a:cxn>
              </a:cxnLst>
              <a:rect l="0" t="0" r="r" b="b"/>
              <a:pathLst>
                <a:path w="55" h="40">
                  <a:moveTo>
                    <a:pt x="3" y="39"/>
                  </a:moveTo>
                  <a:cubicBezTo>
                    <a:pt x="19" y="27"/>
                    <a:pt x="37" y="16"/>
                    <a:pt x="54" y="3"/>
                  </a:cubicBezTo>
                  <a:cubicBezTo>
                    <a:pt x="55" y="2"/>
                    <a:pt x="53" y="0"/>
                    <a:pt x="52" y="1"/>
                  </a:cubicBezTo>
                  <a:cubicBezTo>
                    <a:pt x="34" y="11"/>
                    <a:pt x="17" y="24"/>
                    <a:pt x="1" y="38"/>
                  </a:cubicBezTo>
                  <a:cubicBezTo>
                    <a:pt x="0" y="39"/>
                    <a:pt x="2" y="40"/>
                    <a:pt x="3" y="3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239"/>
            <p:cNvSpPr/>
            <p:nvPr/>
          </p:nvSpPr>
          <p:spPr bwMode="auto">
            <a:xfrm>
              <a:off x="8322510" y="3315994"/>
              <a:ext cx="634337" cy="473795"/>
            </a:xfrm>
            <a:custGeom>
              <a:avLst/>
              <a:gdLst>
                <a:gd name="T0" fmla="*/ 2 w 68"/>
                <a:gd name="T1" fmla="*/ 51 h 51"/>
                <a:gd name="T2" fmla="*/ 67 w 68"/>
                <a:gd name="T3" fmla="*/ 3 h 51"/>
                <a:gd name="T4" fmla="*/ 65 w 68"/>
                <a:gd name="T5" fmla="*/ 1 h 51"/>
                <a:gd name="T6" fmla="*/ 1 w 68"/>
                <a:gd name="T7" fmla="*/ 49 h 51"/>
                <a:gd name="T8" fmla="*/ 2 w 68"/>
                <a:gd name="T9" fmla="*/ 51 h 51"/>
              </a:gdLst>
              <a:ahLst/>
              <a:cxnLst>
                <a:cxn ang="0">
                  <a:pos x="T0" y="T1"/>
                </a:cxn>
                <a:cxn ang="0">
                  <a:pos x="T2" y="T3"/>
                </a:cxn>
                <a:cxn ang="0">
                  <a:pos x="T4" y="T5"/>
                </a:cxn>
                <a:cxn ang="0">
                  <a:pos x="T6" y="T7"/>
                </a:cxn>
                <a:cxn ang="0">
                  <a:pos x="T8" y="T9"/>
                </a:cxn>
              </a:cxnLst>
              <a:rect l="0" t="0" r="r" b="b"/>
              <a:pathLst>
                <a:path w="68" h="51">
                  <a:moveTo>
                    <a:pt x="2" y="51"/>
                  </a:moveTo>
                  <a:cubicBezTo>
                    <a:pt x="23" y="34"/>
                    <a:pt x="44" y="17"/>
                    <a:pt x="67" y="3"/>
                  </a:cubicBezTo>
                  <a:cubicBezTo>
                    <a:pt x="68" y="2"/>
                    <a:pt x="67" y="0"/>
                    <a:pt x="65" y="1"/>
                  </a:cubicBezTo>
                  <a:cubicBezTo>
                    <a:pt x="43" y="15"/>
                    <a:pt x="21" y="31"/>
                    <a:pt x="1" y="49"/>
                  </a:cubicBezTo>
                  <a:cubicBezTo>
                    <a:pt x="0" y="50"/>
                    <a:pt x="1" y="51"/>
                    <a:pt x="2"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240"/>
            <p:cNvSpPr/>
            <p:nvPr/>
          </p:nvSpPr>
          <p:spPr bwMode="auto">
            <a:xfrm>
              <a:off x="8220702" y="3362982"/>
              <a:ext cx="830120" cy="614759"/>
            </a:xfrm>
            <a:custGeom>
              <a:avLst/>
              <a:gdLst>
                <a:gd name="T0" fmla="*/ 2 w 89"/>
                <a:gd name="T1" fmla="*/ 65 h 66"/>
                <a:gd name="T2" fmla="*/ 88 w 89"/>
                <a:gd name="T3" fmla="*/ 3 h 66"/>
                <a:gd name="T4" fmla="*/ 87 w 89"/>
                <a:gd name="T5" fmla="*/ 1 h 66"/>
                <a:gd name="T6" fmla="*/ 1 w 89"/>
                <a:gd name="T7" fmla="*/ 63 h 66"/>
                <a:gd name="T8" fmla="*/ 2 w 89"/>
                <a:gd name="T9" fmla="*/ 65 h 66"/>
              </a:gdLst>
              <a:ahLst/>
              <a:cxnLst>
                <a:cxn ang="0">
                  <a:pos x="T0" y="T1"/>
                </a:cxn>
                <a:cxn ang="0">
                  <a:pos x="T2" y="T3"/>
                </a:cxn>
                <a:cxn ang="0">
                  <a:pos x="T4" y="T5"/>
                </a:cxn>
                <a:cxn ang="0">
                  <a:pos x="T6" y="T7"/>
                </a:cxn>
                <a:cxn ang="0">
                  <a:pos x="T8" y="T9"/>
                </a:cxn>
              </a:cxnLst>
              <a:rect l="0" t="0" r="r" b="b"/>
              <a:pathLst>
                <a:path w="89" h="66">
                  <a:moveTo>
                    <a:pt x="2" y="65"/>
                  </a:moveTo>
                  <a:cubicBezTo>
                    <a:pt x="31" y="44"/>
                    <a:pt x="59" y="23"/>
                    <a:pt x="88" y="3"/>
                  </a:cubicBezTo>
                  <a:cubicBezTo>
                    <a:pt x="89" y="2"/>
                    <a:pt x="88" y="0"/>
                    <a:pt x="87" y="1"/>
                  </a:cubicBezTo>
                  <a:cubicBezTo>
                    <a:pt x="57" y="20"/>
                    <a:pt x="29" y="41"/>
                    <a:pt x="1" y="63"/>
                  </a:cubicBezTo>
                  <a:cubicBezTo>
                    <a:pt x="0" y="64"/>
                    <a:pt x="1" y="66"/>
                    <a:pt x="2"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241"/>
            <p:cNvSpPr/>
            <p:nvPr/>
          </p:nvSpPr>
          <p:spPr bwMode="auto">
            <a:xfrm>
              <a:off x="8287269" y="3429548"/>
              <a:ext cx="884940" cy="575602"/>
            </a:xfrm>
            <a:custGeom>
              <a:avLst/>
              <a:gdLst>
                <a:gd name="T0" fmla="*/ 2 w 95"/>
                <a:gd name="T1" fmla="*/ 62 h 62"/>
                <a:gd name="T2" fmla="*/ 94 w 95"/>
                <a:gd name="T3" fmla="*/ 4 h 62"/>
                <a:gd name="T4" fmla="*/ 92 w 95"/>
                <a:gd name="T5" fmla="*/ 1 h 62"/>
                <a:gd name="T6" fmla="*/ 1 w 95"/>
                <a:gd name="T7" fmla="*/ 60 h 62"/>
                <a:gd name="T8" fmla="*/ 2 w 95"/>
                <a:gd name="T9" fmla="*/ 62 h 62"/>
              </a:gdLst>
              <a:ahLst/>
              <a:cxnLst>
                <a:cxn ang="0">
                  <a:pos x="T0" y="T1"/>
                </a:cxn>
                <a:cxn ang="0">
                  <a:pos x="T2" y="T3"/>
                </a:cxn>
                <a:cxn ang="0">
                  <a:pos x="T4" y="T5"/>
                </a:cxn>
                <a:cxn ang="0">
                  <a:pos x="T6" y="T7"/>
                </a:cxn>
                <a:cxn ang="0">
                  <a:pos x="T8" y="T9"/>
                </a:cxn>
              </a:cxnLst>
              <a:rect l="0" t="0" r="r" b="b"/>
              <a:pathLst>
                <a:path w="95" h="62">
                  <a:moveTo>
                    <a:pt x="2" y="62"/>
                  </a:moveTo>
                  <a:cubicBezTo>
                    <a:pt x="34" y="45"/>
                    <a:pt x="64" y="24"/>
                    <a:pt x="94" y="4"/>
                  </a:cubicBezTo>
                  <a:cubicBezTo>
                    <a:pt x="95" y="3"/>
                    <a:pt x="94" y="0"/>
                    <a:pt x="92" y="1"/>
                  </a:cubicBezTo>
                  <a:cubicBezTo>
                    <a:pt x="63" y="22"/>
                    <a:pt x="32" y="40"/>
                    <a:pt x="1" y="60"/>
                  </a:cubicBezTo>
                  <a:cubicBezTo>
                    <a:pt x="0" y="60"/>
                    <a:pt x="1" y="62"/>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242"/>
            <p:cNvSpPr/>
            <p:nvPr/>
          </p:nvSpPr>
          <p:spPr bwMode="auto">
            <a:xfrm>
              <a:off x="8408654" y="3492198"/>
              <a:ext cx="873193" cy="579518"/>
            </a:xfrm>
            <a:custGeom>
              <a:avLst/>
              <a:gdLst>
                <a:gd name="T0" fmla="*/ 2 w 94"/>
                <a:gd name="T1" fmla="*/ 62 h 62"/>
                <a:gd name="T2" fmla="*/ 93 w 94"/>
                <a:gd name="T3" fmla="*/ 3 h 62"/>
                <a:gd name="T4" fmla="*/ 92 w 94"/>
                <a:gd name="T5" fmla="*/ 1 h 62"/>
                <a:gd name="T6" fmla="*/ 1 w 94"/>
                <a:gd name="T7" fmla="*/ 60 h 62"/>
                <a:gd name="T8" fmla="*/ 2 w 94"/>
                <a:gd name="T9" fmla="*/ 62 h 62"/>
              </a:gdLst>
              <a:ahLst/>
              <a:cxnLst>
                <a:cxn ang="0">
                  <a:pos x="T0" y="T1"/>
                </a:cxn>
                <a:cxn ang="0">
                  <a:pos x="T2" y="T3"/>
                </a:cxn>
                <a:cxn ang="0">
                  <a:pos x="T4" y="T5"/>
                </a:cxn>
                <a:cxn ang="0">
                  <a:pos x="T6" y="T7"/>
                </a:cxn>
                <a:cxn ang="0">
                  <a:pos x="T8" y="T9"/>
                </a:cxn>
              </a:cxnLst>
              <a:rect l="0" t="0" r="r" b="b"/>
              <a:pathLst>
                <a:path w="94" h="62">
                  <a:moveTo>
                    <a:pt x="2" y="62"/>
                  </a:moveTo>
                  <a:cubicBezTo>
                    <a:pt x="33" y="45"/>
                    <a:pt x="64" y="24"/>
                    <a:pt x="93" y="3"/>
                  </a:cubicBezTo>
                  <a:cubicBezTo>
                    <a:pt x="94" y="2"/>
                    <a:pt x="93" y="0"/>
                    <a:pt x="92" y="1"/>
                  </a:cubicBezTo>
                  <a:cubicBezTo>
                    <a:pt x="61" y="20"/>
                    <a:pt x="31" y="40"/>
                    <a:pt x="1" y="60"/>
                  </a:cubicBezTo>
                  <a:cubicBezTo>
                    <a:pt x="0" y="61"/>
                    <a:pt x="1" y="62"/>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243"/>
            <p:cNvSpPr/>
            <p:nvPr/>
          </p:nvSpPr>
          <p:spPr bwMode="auto">
            <a:xfrm>
              <a:off x="8557449" y="3550933"/>
              <a:ext cx="810542" cy="583434"/>
            </a:xfrm>
            <a:custGeom>
              <a:avLst/>
              <a:gdLst>
                <a:gd name="T0" fmla="*/ 2 w 87"/>
                <a:gd name="T1" fmla="*/ 62 h 63"/>
                <a:gd name="T2" fmla="*/ 85 w 87"/>
                <a:gd name="T3" fmla="*/ 4 h 63"/>
                <a:gd name="T4" fmla="*/ 84 w 87"/>
                <a:gd name="T5" fmla="*/ 1 h 63"/>
                <a:gd name="T6" fmla="*/ 1 w 87"/>
                <a:gd name="T7" fmla="*/ 60 h 63"/>
                <a:gd name="T8" fmla="*/ 2 w 87"/>
                <a:gd name="T9" fmla="*/ 62 h 63"/>
              </a:gdLst>
              <a:ahLst/>
              <a:cxnLst>
                <a:cxn ang="0">
                  <a:pos x="T0" y="T1"/>
                </a:cxn>
                <a:cxn ang="0">
                  <a:pos x="T2" y="T3"/>
                </a:cxn>
                <a:cxn ang="0">
                  <a:pos x="T4" y="T5"/>
                </a:cxn>
                <a:cxn ang="0">
                  <a:pos x="T6" y="T7"/>
                </a:cxn>
                <a:cxn ang="0">
                  <a:pos x="T8" y="T9"/>
                </a:cxn>
              </a:cxnLst>
              <a:rect l="0" t="0" r="r" b="b"/>
              <a:pathLst>
                <a:path w="87" h="63">
                  <a:moveTo>
                    <a:pt x="2" y="62"/>
                  </a:moveTo>
                  <a:cubicBezTo>
                    <a:pt x="29" y="42"/>
                    <a:pt x="57" y="22"/>
                    <a:pt x="85" y="4"/>
                  </a:cubicBezTo>
                  <a:cubicBezTo>
                    <a:pt x="87" y="3"/>
                    <a:pt x="85" y="0"/>
                    <a:pt x="84" y="1"/>
                  </a:cubicBezTo>
                  <a:cubicBezTo>
                    <a:pt x="56" y="20"/>
                    <a:pt x="28" y="39"/>
                    <a:pt x="1" y="60"/>
                  </a:cubicBezTo>
                  <a:cubicBezTo>
                    <a:pt x="0" y="61"/>
                    <a:pt x="1" y="63"/>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244"/>
            <p:cNvSpPr/>
            <p:nvPr/>
          </p:nvSpPr>
          <p:spPr bwMode="auto">
            <a:xfrm>
              <a:off x="8706245" y="3660572"/>
              <a:ext cx="704819" cy="493373"/>
            </a:xfrm>
            <a:custGeom>
              <a:avLst/>
              <a:gdLst>
                <a:gd name="T0" fmla="*/ 2 w 76"/>
                <a:gd name="T1" fmla="*/ 53 h 53"/>
                <a:gd name="T2" fmla="*/ 74 w 76"/>
                <a:gd name="T3" fmla="*/ 3 h 53"/>
                <a:gd name="T4" fmla="*/ 73 w 76"/>
                <a:gd name="T5" fmla="*/ 1 h 53"/>
                <a:gd name="T6" fmla="*/ 1 w 76"/>
                <a:gd name="T7" fmla="*/ 51 h 53"/>
                <a:gd name="T8" fmla="*/ 2 w 76"/>
                <a:gd name="T9" fmla="*/ 53 h 53"/>
              </a:gdLst>
              <a:ahLst/>
              <a:cxnLst>
                <a:cxn ang="0">
                  <a:pos x="T0" y="T1"/>
                </a:cxn>
                <a:cxn ang="0">
                  <a:pos x="T2" y="T3"/>
                </a:cxn>
                <a:cxn ang="0">
                  <a:pos x="T4" y="T5"/>
                </a:cxn>
                <a:cxn ang="0">
                  <a:pos x="T6" y="T7"/>
                </a:cxn>
                <a:cxn ang="0">
                  <a:pos x="T8" y="T9"/>
                </a:cxn>
              </a:cxnLst>
              <a:rect l="0" t="0" r="r" b="b"/>
              <a:pathLst>
                <a:path w="76" h="53">
                  <a:moveTo>
                    <a:pt x="2" y="53"/>
                  </a:moveTo>
                  <a:cubicBezTo>
                    <a:pt x="26" y="35"/>
                    <a:pt x="50" y="19"/>
                    <a:pt x="74" y="3"/>
                  </a:cubicBezTo>
                  <a:cubicBezTo>
                    <a:pt x="76" y="2"/>
                    <a:pt x="74" y="0"/>
                    <a:pt x="73" y="1"/>
                  </a:cubicBezTo>
                  <a:cubicBezTo>
                    <a:pt x="48" y="16"/>
                    <a:pt x="23" y="32"/>
                    <a:pt x="1" y="51"/>
                  </a:cubicBezTo>
                  <a:cubicBezTo>
                    <a:pt x="0" y="52"/>
                    <a:pt x="1" y="53"/>
                    <a:pt x="2" y="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245"/>
            <p:cNvSpPr/>
            <p:nvPr/>
          </p:nvSpPr>
          <p:spPr bwMode="auto">
            <a:xfrm>
              <a:off x="8909859" y="3734969"/>
              <a:ext cx="559940" cy="438554"/>
            </a:xfrm>
            <a:custGeom>
              <a:avLst/>
              <a:gdLst>
                <a:gd name="T0" fmla="*/ 2 w 60"/>
                <a:gd name="T1" fmla="*/ 46 h 47"/>
                <a:gd name="T2" fmla="*/ 59 w 60"/>
                <a:gd name="T3" fmla="*/ 3 h 47"/>
                <a:gd name="T4" fmla="*/ 57 w 60"/>
                <a:gd name="T5" fmla="*/ 1 h 47"/>
                <a:gd name="T6" fmla="*/ 0 w 60"/>
                <a:gd name="T7" fmla="*/ 44 h 47"/>
                <a:gd name="T8" fmla="*/ 2 w 60"/>
                <a:gd name="T9" fmla="*/ 46 h 47"/>
              </a:gdLst>
              <a:ahLst/>
              <a:cxnLst>
                <a:cxn ang="0">
                  <a:pos x="T0" y="T1"/>
                </a:cxn>
                <a:cxn ang="0">
                  <a:pos x="T2" y="T3"/>
                </a:cxn>
                <a:cxn ang="0">
                  <a:pos x="T4" y="T5"/>
                </a:cxn>
                <a:cxn ang="0">
                  <a:pos x="T6" y="T7"/>
                </a:cxn>
                <a:cxn ang="0">
                  <a:pos x="T8" y="T9"/>
                </a:cxn>
              </a:cxnLst>
              <a:rect l="0" t="0" r="r" b="b"/>
              <a:pathLst>
                <a:path w="60" h="47">
                  <a:moveTo>
                    <a:pt x="2" y="46"/>
                  </a:moveTo>
                  <a:cubicBezTo>
                    <a:pt x="21" y="32"/>
                    <a:pt x="41" y="18"/>
                    <a:pt x="59" y="3"/>
                  </a:cubicBezTo>
                  <a:cubicBezTo>
                    <a:pt x="60" y="2"/>
                    <a:pt x="58" y="0"/>
                    <a:pt x="57" y="1"/>
                  </a:cubicBezTo>
                  <a:cubicBezTo>
                    <a:pt x="38" y="14"/>
                    <a:pt x="19" y="29"/>
                    <a:pt x="0" y="44"/>
                  </a:cubicBezTo>
                  <a:cubicBezTo>
                    <a:pt x="0" y="45"/>
                    <a:pt x="1" y="47"/>
                    <a:pt x="2" y="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246"/>
            <p:cNvSpPr/>
            <p:nvPr/>
          </p:nvSpPr>
          <p:spPr bwMode="auto">
            <a:xfrm>
              <a:off x="9172208" y="3801536"/>
              <a:ext cx="379819" cy="305422"/>
            </a:xfrm>
            <a:custGeom>
              <a:avLst/>
              <a:gdLst>
                <a:gd name="T0" fmla="*/ 2 w 41"/>
                <a:gd name="T1" fmla="*/ 32 h 33"/>
                <a:gd name="T2" fmla="*/ 39 w 41"/>
                <a:gd name="T3" fmla="*/ 4 h 33"/>
                <a:gd name="T4" fmla="*/ 38 w 41"/>
                <a:gd name="T5" fmla="*/ 1 h 33"/>
                <a:gd name="T6" fmla="*/ 1 w 41"/>
                <a:gd name="T7" fmla="*/ 30 h 33"/>
                <a:gd name="T8" fmla="*/ 2 w 41"/>
                <a:gd name="T9" fmla="*/ 32 h 33"/>
              </a:gdLst>
              <a:ahLst/>
              <a:cxnLst>
                <a:cxn ang="0">
                  <a:pos x="T0" y="T1"/>
                </a:cxn>
                <a:cxn ang="0">
                  <a:pos x="T2" y="T3"/>
                </a:cxn>
                <a:cxn ang="0">
                  <a:pos x="T4" y="T5"/>
                </a:cxn>
                <a:cxn ang="0">
                  <a:pos x="T6" y="T7"/>
                </a:cxn>
                <a:cxn ang="0">
                  <a:pos x="T8" y="T9"/>
                </a:cxn>
              </a:cxnLst>
              <a:rect l="0" t="0" r="r" b="b"/>
              <a:pathLst>
                <a:path w="41" h="33">
                  <a:moveTo>
                    <a:pt x="2" y="32"/>
                  </a:moveTo>
                  <a:cubicBezTo>
                    <a:pt x="15" y="23"/>
                    <a:pt x="27" y="13"/>
                    <a:pt x="39" y="4"/>
                  </a:cubicBezTo>
                  <a:cubicBezTo>
                    <a:pt x="41" y="3"/>
                    <a:pt x="39" y="0"/>
                    <a:pt x="38" y="1"/>
                  </a:cubicBezTo>
                  <a:cubicBezTo>
                    <a:pt x="25" y="11"/>
                    <a:pt x="13" y="20"/>
                    <a:pt x="1" y="30"/>
                  </a:cubicBezTo>
                  <a:cubicBezTo>
                    <a:pt x="0" y="31"/>
                    <a:pt x="1" y="33"/>
                    <a:pt x="2"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94" name="Group 193"/>
          <p:cNvGrpSpPr/>
          <p:nvPr/>
        </p:nvGrpSpPr>
        <p:grpSpPr>
          <a:xfrm>
            <a:off x="3731039" y="2797568"/>
            <a:ext cx="1514129" cy="1294988"/>
            <a:chOff x="1497743" y="3835830"/>
            <a:chExt cx="2115184" cy="874627"/>
          </a:xfrm>
        </p:grpSpPr>
        <p:sp>
          <p:nvSpPr>
            <p:cNvPr id="195" name="TextBox 194"/>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Rectangle 195"/>
            <p:cNvSpPr/>
            <p:nvPr/>
          </p:nvSpPr>
          <p:spPr>
            <a:xfrm>
              <a:off x="1802012" y="3835830"/>
              <a:ext cx="1404512" cy="228657"/>
            </a:xfrm>
            <a:prstGeom prst="rect">
              <a:avLst/>
            </a:prstGeom>
          </p:spPr>
          <p:txBody>
            <a:bodyPr wrap="none">
              <a:spAutoFit/>
            </a:bodyPr>
            <a:lstStyle/>
            <a:p>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97" name="Group 196"/>
          <p:cNvGrpSpPr/>
          <p:nvPr/>
        </p:nvGrpSpPr>
        <p:grpSpPr>
          <a:xfrm>
            <a:off x="6375352" y="1956232"/>
            <a:ext cx="1514129" cy="1294988"/>
            <a:chOff x="1497743" y="3835830"/>
            <a:chExt cx="2115184" cy="874627"/>
          </a:xfrm>
        </p:grpSpPr>
        <p:sp>
          <p:nvSpPr>
            <p:cNvPr id="198" name="TextBox 197"/>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Rectangle 198"/>
            <p:cNvSpPr/>
            <p:nvPr/>
          </p:nvSpPr>
          <p:spPr>
            <a:xfrm>
              <a:off x="1802012" y="3835830"/>
              <a:ext cx="1404512" cy="228657"/>
            </a:xfrm>
            <a:prstGeom prst="rect">
              <a:avLst/>
            </a:prstGeom>
          </p:spPr>
          <p:txBody>
            <a:bodyPr wrap="none">
              <a:spAutoFit/>
            </a:bodyPr>
            <a:lstStyle/>
            <a:p>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00" name="Group 199"/>
          <p:cNvGrpSpPr/>
          <p:nvPr/>
        </p:nvGrpSpPr>
        <p:grpSpPr>
          <a:xfrm>
            <a:off x="5618287" y="4525280"/>
            <a:ext cx="1514129" cy="1294988"/>
            <a:chOff x="1497743" y="3835830"/>
            <a:chExt cx="2115184" cy="874627"/>
          </a:xfrm>
        </p:grpSpPr>
        <p:sp>
          <p:nvSpPr>
            <p:cNvPr id="201" name="TextBox 200"/>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Rectangle 201"/>
            <p:cNvSpPr/>
            <p:nvPr/>
          </p:nvSpPr>
          <p:spPr>
            <a:xfrm>
              <a:off x="1802012" y="3835830"/>
              <a:ext cx="1404512" cy="228657"/>
            </a:xfrm>
            <a:prstGeom prst="rect">
              <a:avLst/>
            </a:prstGeom>
          </p:spPr>
          <p:txBody>
            <a:bodyPr wrap="none">
              <a:spAutoFit/>
            </a:bodyPr>
            <a:lstStyle/>
            <a:p>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4" name="文本框 4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p>
        </p:txBody>
      </p:sp>
      <p:sp>
        <p:nvSpPr>
          <p:cNvPr id="45" name="文本框 4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6" name="直接连接符 4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1679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4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1000" fill="hold"/>
                                        <p:tgtEl>
                                          <p:spTgt spid="46"/>
                                        </p:tgtEl>
                                        <p:attrNameLst>
                                          <p:attrName>ppt_w</p:attrName>
                                        </p:attrNameLst>
                                      </p:cBhvr>
                                      <p:tavLst>
                                        <p:tav tm="0">
                                          <p:val>
                                            <p:fltVal val="0"/>
                                          </p:val>
                                        </p:tav>
                                        <p:tav tm="100000">
                                          <p:val>
                                            <p:strVal val="#ppt_w"/>
                                          </p:val>
                                        </p:tav>
                                      </p:tavLst>
                                    </p:anim>
                                    <p:anim calcmode="lin" valueType="num">
                                      <p:cBhvr>
                                        <p:cTn id="13" dur="1000" fill="hold"/>
                                        <p:tgtEl>
                                          <p:spTgt spid="46"/>
                                        </p:tgtEl>
                                        <p:attrNameLst>
                                          <p:attrName>ppt_h</p:attrName>
                                        </p:attrNameLst>
                                      </p:cBhvr>
                                      <p:tavLst>
                                        <p:tav tm="0">
                                          <p:val>
                                            <p:fltVal val="0"/>
                                          </p:val>
                                        </p:tav>
                                        <p:tav tm="100000">
                                          <p:val>
                                            <p:strVal val="#ppt_h"/>
                                          </p:val>
                                        </p:tav>
                                      </p:tavLst>
                                    </p:anim>
                                    <p:anim calcmode="lin" valueType="num">
                                      <p:cBhvr>
                                        <p:cTn id="14" dur="1000" fill="hold"/>
                                        <p:tgtEl>
                                          <p:spTgt spid="46"/>
                                        </p:tgtEl>
                                        <p:attrNameLst>
                                          <p:attrName>style.rotation</p:attrName>
                                        </p:attrNameLst>
                                      </p:cBhvr>
                                      <p:tavLst>
                                        <p:tav tm="0">
                                          <p:val>
                                            <p:fltVal val="90"/>
                                          </p:val>
                                        </p:tav>
                                        <p:tav tm="100000">
                                          <p:val>
                                            <p:fltVal val="0"/>
                                          </p:val>
                                        </p:tav>
                                      </p:tavLst>
                                    </p:anim>
                                    <p:animEffect transition="in" filter="fade">
                                      <p:cBhvr>
                                        <p:cTn id="15" dur="1000"/>
                                        <p:tgtEl>
                                          <p:spTgt spid="4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63"/>
                                        </p:tgtEl>
                                        <p:attrNameLst>
                                          <p:attrName>style.visibility</p:attrName>
                                        </p:attrNameLst>
                                      </p:cBhvr>
                                      <p:to>
                                        <p:strVal val="visible"/>
                                      </p:to>
                                    </p:set>
                                    <p:animEffect transition="in" filter="wipe(down)">
                                      <p:cBhvr>
                                        <p:cTn id="25" dur="500"/>
                                        <p:tgtEl>
                                          <p:spTgt spid="16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94"/>
                                        </p:tgtEl>
                                        <p:attrNameLst>
                                          <p:attrName>style.visibility</p:attrName>
                                        </p:attrNameLst>
                                      </p:cBhvr>
                                      <p:to>
                                        <p:strVal val="visible"/>
                                      </p:to>
                                    </p:set>
                                    <p:animEffect transition="in" filter="fade">
                                      <p:cBhvr>
                                        <p:cTn id="30" dur="1000"/>
                                        <p:tgtEl>
                                          <p:spTgt spid="194"/>
                                        </p:tgtEl>
                                      </p:cBhvr>
                                    </p:animEffect>
                                    <p:anim calcmode="lin" valueType="num">
                                      <p:cBhvr>
                                        <p:cTn id="31" dur="1000" fill="hold"/>
                                        <p:tgtEl>
                                          <p:spTgt spid="194"/>
                                        </p:tgtEl>
                                        <p:attrNameLst>
                                          <p:attrName>ppt_x</p:attrName>
                                        </p:attrNameLst>
                                      </p:cBhvr>
                                      <p:tavLst>
                                        <p:tav tm="0">
                                          <p:val>
                                            <p:strVal val="#ppt_x"/>
                                          </p:val>
                                        </p:tav>
                                        <p:tav tm="100000">
                                          <p:val>
                                            <p:strVal val="#ppt_x"/>
                                          </p:val>
                                        </p:tav>
                                      </p:tavLst>
                                    </p:anim>
                                    <p:anim calcmode="lin" valueType="num">
                                      <p:cBhvr>
                                        <p:cTn id="32" dur="1000" fill="hold"/>
                                        <p:tgtEl>
                                          <p:spTgt spid="19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97"/>
                                        </p:tgtEl>
                                        <p:attrNameLst>
                                          <p:attrName>style.visibility</p:attrName>
                                        </p:attrNameLst>
                                      </p:cBhvr>
                                      <p:to>
                                        <p:strVal val="visible"/>
                                      </p:to>
                                    </p:set>
                                    <p:animEffect transition="in" filter="fade">
                                      <p:cBhvr>
                                        <p:cTn id="35" dur="1000"/>
                                        <p:tgtEl>
                                          <p:spTgt spid="197"/>
                                        </p:tgtEl>
                                      </p:cBhvr>
                                    </p:animEffect>
                                    <p:anim calcmode="lin" valueType="num">
                                      <p:cBhvr>
                                        <p:cTn id="36" dur="1000" fill="hold"/>
                                        <p:tgtEl>
                                          <p:spTgt spid="197"/>
                                        </p:tgtEl>
                                        <p:attrNameLst>
                                          <p:attrName>ppt_x</p:attrName>
                                        </p:attrNameLst>
                                      </p:cBhvr>
                                      <p:tavLst>
                                        <p:tav tm="0">
                                          <p:val>
                                            <p:strVal val="#ppt_x"/>
                                          </p:val>
                                        </p:tav>
                                        <p:tav tm="100000">
                                          <p:val>
                                            <p:strVal val="#ppt_x"/>
                                          </p:val>
                                        </p:tav>
                                      </p:tavLst>
                                    </p:anim>
                                    <p:anim calcmode="lin" valueType="num">
                                      <p:cBhvr>
                                        <p:cTn id="37" dur="1000" fill="hold"/>
                                        <p:tgtEl>
                                          <p:spTgt spid="19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00"/>
                                        </p:tgtEl>
                                        <p:attrNameLst>
                                          <p:attrName>style.visibility</p:attrName>
                                        </p:attrNameLst>
                                      </p:cBhvr>
                                      <p:to>
                                        <p:strVal val="visible"/>
                                      </p:to>
                                    </p:set>
                                    <p:animEffect transition="in" filter="fade">
                                      <p:cBhvr>
                                        <p:cTn id="40" dur="1000"/>
                                        <p:tgtEl>
                                          <p:spTgt spid="200"/>
                                        </p:tgtEl>
                                      </p:cBhvr>
                                    </p:animEffect>
                                    <p:anim calcmode="lin" valueType="num">
                                      <p:cBhvr>
                                        <p:cTn id="41" dur="1000" fill="hold"/>
                                        <p:tgtEl>
                                          <p:spTgt spid="200"/>
                                        </p:tgtEl>
                                        <p:attrNameLst>
                                          <p:attrName>ppt_x</p:attrName>
                                        </p:attrNameLst>
                                      </p:cBhvr>
                                      <p:tavLst>
                                        <p:tav tm="0">
                                          <p:val>
                                            <p:strVal val="#ppt_x"/>
                                          </p:val>
                                        </p:tav>
                                        <p:tav tm="100000">
                                          <p:val>
                                            <p:strVal val="#ppt_x"/>
                                          </p:val>
                                        </p:tav>
                                      </p:tavLst>
                                    </p:anim>
                                    <p:anim calcmode="lin" valueType="num">
                                      <p:cBhvr>
                                        <p:cTn id="42" dur="1000" fill="hold"/>
                                        <p:tgtEl>
                                          <p:spTgt spid="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769E8B0-DCCA-4233-954F-AC9345C8DC24}"/>
              </a:ext>
            </a:extLst>
          </p:cNvPr>
          <p:cNvGrpSpPr/>
          <p:nvPr/>
        </p:nvGrpSpPr>
        <p:grpSpPr>
          <a:xfrm>
            <a:off x="3486248" y="1660967"/>
            <a:ext cx="3656789" cy="485746"/>
            <a:chOff x="2952848" y="2038843"/>
            <a:chExt cx="3656789" cy="485746"/>
          </a:xfrm>
        </p:grpSpPr>
        <p:sp>
          <p:nvSpPr>
            <p:cNvPr id="8" name="MH_Number_1">
              <a:hlinkClick r:id="rId14" action="ppaction://hlinksldjump"/>
            </p:cNvPr>
            <p:cNvSpPr/>
            <p:nvPr>
              <p:custDataLst>
                <p:tags r:id="rId10"/>
              </p:custDataLst>
            </p:nvPr>
          </p:nvSpPr>
          <p:spPr>
            <a:xfrm flipH="1">
              <a:off x="2952848" y="212803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7CAFDE"/>
            </a:solidFill>
            <a:ln w="25400" cap="flat" cmpd="sng" algn="ctr">
              <a:noFill/>
              <a:prstDash val="solid"/>
            </a:ln>
            <a:effectLst/>
          </p:spPr>
          <p:txBody>
            <a:bodyPr wrap="square" lIns="0" tIns="0" rIns="14400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MH_Entry_1">
              <a:hlinkClick r:id="rId14" action="ppaction://hlinksldjump"/>
            </p:cNvPr>
            <p:cNvSpPr/>
            <p:nvPr>
              <p:custDataLst>
                <p:tags r:id="rId11"/>
              </p:custDataLst>
            </p:nvPr>
          </p:nvSpPr>
          <p:spPr>
            <a:xfrm flipH="1">
              <a:off x="2952850" y="203884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rmAutofit/>
            </a:bodyPr>
            <a:lstStyle/>
            <a:p>
              <a:pP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项目概况</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 name="组合 2">
            <a:extLst>
              <a:ext uri="{FF2B5EF4-FFF2-40B4-BE49-F238E27FC236}">
                <a16:creationId xmlns:a16="http://schemas.microsoft.com/office/drawing/2014/main" xmlns="" id="{687B5DF3-35A9-44E3-B787-BA9FFAEE9A85}"/>
              </a:ext>
            </a:extLst>
          </p:cNvPr>
          <p:cNvGrpSpPr/>
          <p:nvPr/>
        </p:nvGrpSpPr>
        <p:grpSpPr>
          <a:xfrm>
            <a:off x="4120731" y="2789974"/>
            <a:ext cx="3656787" cy="485746"/>
            <a:chOff x="3587331" y="2810026"/>
            <a:chExt cx="3656787" cy="485746"/>
          </a:xfrm>
        </p:grpSpPr>
        <p:sp>
          <p:nvSpPr>
            <p:cNvPr id="16" name="MH_Number_2">
              <a:hlinkClick r:id="rId14" action="ppaction://hlinksldjump"/>
            </p:cNvPr>
            <p:cNvSpPr/>
            <p:nvPr>
              <p:custDataLst>
                <p:tags r:id="rId8"/>
              </p:custDataLst>
            </p:nvPr>
          </p:nvSpPr>
          <p:spPr>
            <a:xfrm>
              <a:off x="6635118" y="2899214"/>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3ABFC4"/>
            </a:solidFill>
            <a:ln w="25400" cap="flat" cmpd="sng" algn="ctr">
              <a:noFill/>
              <a:prstDash val="solid"/>
            </a:ln>
            <a:effectLst/>
          </p:spPr>
          <p:txBody>
            <a:bodyPr wrap="square" lIns="144000" tIns="0" rIns="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MH_Entry_2">
              <a:hlinkClick r:id="rId14" action="ppaction://hlinksldjump"/>
            </p:cNvPr>
            <p:cNvSpPr/>
            <p:nvPr>
              <p:custDataLst>
                <p:tags r:id="rId9"/>
              </p:custDataLst>
            </p:nvPr>
          </p:nvSpPr>
          <p:spPr>
            <a:xfrm>
              <a:off x="3587331" y="2810026"/>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prstTxWarp prst="textNoShape">
                <a:avLst/>
              </a:prstTxWarp>
              <a:normAutofit/>
            </a:bodyPr>
            <a:lstStyle/>
            <a:p>
              <a:pPr algn="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市场透视</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4" name="组合 3">
            <a:extLst>
              <a:ext uri="{FF2B5EF4-FFF2-40B4-BE49-F238E27FC236}">
                <a16:creationId xmlns:a16="http://schemas.microsoft.com/office/drawing/2014/main" xmlns="" id="{C101A8A6-F123-4E88-8D63-134E9A21B774}"/>
              </a:ext>
            </a:extLst>
          </p:cNvPr>
          <p:cNvGrpSpPr/>
          <p:nvPr/>
        </p:nvGrpSpPr>
        <p:grpSpPr>
          <a:xfrm>
            <a:off x="3486248" y="3801787"/>
            <a:ext cx="3656789" cy="485746"/>
            <a:chOff x="2952848" y="3581209"/>
            <a:chExt cx="3656789" cy="485746"/>
          </a:xfrm>
        </p:grpSpPr>
        <p:sp>
          <p:nvSpPr>
            <p:cNvPr id="19" name="MH_Number_3">
              <a:hlinkClick r:id="rId14" action="ppaction://hlinksldjump"/>
            </p:cNvPr>
            <p:cNvSpPr/>
            <p:nvPr>
              <p:custDataLst>
                <p:tags r:id="rId6"/>
              </p:custDataLst>
            </p:nvPr>
          </p:nvSpPr>
          <p:spPr>
            <a:xfrm flipH="1">
              <a:off x="2952848" y="3670397"/>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7CAFDE"/>
            </a:solidFill>
            <a:ln w="25400" cap="flat" cmpd="sng" algn="ctr">
              <a:noFill/>
              <a:prstDash val="solid"/>
            </a:ln>
            <a:effectLst/>
          </p:spPr>
          <p:txBody>
            <a:bodyPr wrap="square" lIns="0" tIns="0" rIns="14400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MH_Entry_3">
              <a:hlinkClick r:id="rId14" action="ppaction://hlinksldjump"/>
            </p:cNvPr>
            <p:cNvSpPr/>
            <p:nvPr>
              <p:custDataLst>
                <p:tags r:id="rId7"/>
              </p:custDataLst>
            </p:nvPr>
          </p:nvSpPr>
          <p:spPr>
            <a:xfrm flipH="1">
              <a:off x="2952850" y="3581209"/>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rmAutofit/>
            </a:bodyPr>
            <a:lstStyle/>
            <a:p>
              <a:pP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整体规划</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 name="组合 4">
            <a:extLst>
              <a:ext uri="{FF2B5EF4-FFF2-40B4-BE49-F238E27FC236}">
                <a16:creationId xmlns:a16="http://schemas.microsoft.com/office/drawing/2014/main" xmlns="" id="{D645B62C-1EF5-42E1-BA11-D6D47CDE3C92}"/>
              </a:ext>
            </a:extLst>
          </p:cNvPr>
          <p:cNvGrpSpPr/>
          <p:nvPr/>
        </p:nvGrpSpPr>
        <p:grpSpPr>
          <a:xfrm>
            <a:off x="4120731" y="4860650"/>
            <a:ext cx="3656787" cy="485746"/>
            <a:chOff x="3587331" y="4352392"/>
            <a:chExt cx="3656787" cy="485746"/>
          </a:xfrm>
        </p:grpSpPr>
        <p:sp>
          <p:nvSpPr>
            <p:cNvPr id="21" name="MH_Number_4">
              <a:hlinkClick r:id="rId14" action="ppaction://hlinksldjump"/>
            </p:cNvPr>
            <p:cNvSpPr/>
            <p:nvPr>
              <p:custDataLst>
                <p:tags r:id="rId4"/>
              </p:custDataLst>
            </p:nvPr>
          </p:nvSpPr>
          <p:spPr>
            <a:xfrm>
              <a:off x="6635118" y="444158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3ABFC4"/>
            </a:solidFill>
            <a:ln w="25400" cap="flat" cmpd="sng" algn="ctr">
              <a:noFill/>
              <a:prstDash val="solid"/>
            </a:ln>
            <a:effectLst/>
          </p:spPr>
          <p:txBody>
            <a:bodyPr wrap="square" lIns="144000" tIns="0" rIns="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MH_Entry_4">
              <a:hlinkClick r:id="rId14" action="ppaction://hlinksldjump"/>
            </p:cNvPr>
            <p:cNvSpPr/>
            <p:nvPr>
              <p:custDataLst>
                <p:tags r:id="rId5"/>
              </p:custDataLst>
            </p:nvPr>
          </p:nvSpPr>
          <p:spPr>
            <a:xfrm>
              <a:off x="3587331" y="435239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prstTxWarp prst="textNoShape">
                <a:avLst/>
              </a:prstTxWarp>
              <a:normAutofit/>
            </a:bodyPr>
            <a:lstStyle/>
            <a:p>
              <a:pPr algn="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财务分析</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4" name="MH_Others_1"/>
          <p:cNvSpPr/>
          <p:nvPr>
            <p:custDataLst>
              <p:tags r:id="rId2"/>
            </p:custDataLst>
          </p:nvPr>
        </p:nvSpPr>
        <p:spPr>
          <a:xfrm rot="16200000">
            <a:off x="7871407" y="2833554"/>
            <a:ext cx="2996333" cy="1012835"/>
          </a:xfrm>
          <a:prstGeom prst="rect">
            <a:avLst/>
          </a:prstGeom>
          <a:noFill/>
        </p:spPr>
        <p:txBody>
          <a:bodyPr wrap="none" anchor="ctr" anchorCtr="0">
            <a:noAutofit/>
          </a:bodyPr>
          <a:lstStyle/>
          <a:p>
            <a:pPr algn="ctr">
              <a:defRPr/>
            </a:pPr>
            <a:endParaRPr lang="en-US" altLang="zh-CN"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defRPr/>
            </a:pPr>
            <a:r>
              <a:rPr lang="en-US" altLang="zh-CN"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CONTENTS</a:t>
            </a:r>
            <a:endParaRPr lang="zh-CN" altLang="en-US"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MH_Others_2"/>
          <p:cNvSpPr txBox="1">
            <a:spLocks noChangeArrowheads="1"/>
          </p:cNvSpPr>
          <p:nvPr>
            <p:custDataLst>
              <p:tags r:id="rId3"/>
            </p:custDataLst>
          </p:nvPr>
        </p:nvSpPr>
        <p:spPr bwMode="auto">
          <a:xfrm>
            <a:off x="9734693" y="2735136"/>
            <a:ext cx="557212" cy="1200329"/>
          </a:xfrm>
          <a:prstGeom prst="rect">
            <a:avLst/>
          </a:prstGeom>
          <a:solidFill>
            <a:schemeClr val="bg1"/>
          </a:solidFill>
          <a:ln>
            <a:noFill/>
          </a:ln>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目录</a:t>
            </a:r>
          </a:p>
        </p:txBody>
      </p:sp>
      <p:sp>
        <p:nvSpPr>
          <p:cNvPr id="23" name="文本框 2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xmlns="" id="{46863DC6-69BA-4FE8-8562-ADB7C5CB4E9B}"/>
              </a:ext>
            </a:extLst>
          </p:cNvPr>
          <p:cNvSpPr txBox="1"/>
          <p:nvPr/>
        </p:nvSpPr>
        <p:spPr>
          <a:xfrm>
            <a:off x="4994469" y="3231839"/>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xmlns="" id="{4287AF80-2604-4490-9CDE-F00AAD50BDB9}"/>
              </a:ext>
            </a:extLst>
          </p:cNvPr>
          <p:cNvSpPr txBox="1"/>
          <p:nvPr/>
        </p:nvSpPr>
        <p:spPr>
          <a:xfrm>
            <a:off x="3790747" y="4260578"/>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文本框 2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xmlns="" id="{8BE225D1-509D-4545-A557-91FA3DCE0725}"/>
              </a:ext>
            </a:extLst>
          </p:cNvPr>
          <p:cNvSpPr txBox="1"/>
          <p:nvPr/>
        </p:nvSpPr>
        <p:spPr>
          <a:xfrm>
            <a:off x="4994468" y="5376276"/>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文本框 2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a:extLst>
              <a:ext uri="{FF2B5EF4-FFF2-40B4-BE49-F238E27FC236}">
                <a16:creationId xmlns:a16="http://schemas.microsoft.com/office/drawing/2014/main" xmlns="" id="{AF4D4E51-157F-4C0E-9A70-74BD6340348A}"/>
              </a:ext>
            </a:extLst>
          </p:cNvPr>
          <p:cNvSpPr txBox="1"/>
          <p:nvPr/>
        </p:nvSpPr>
        <p:spPr>
          <a:xfrm>
            <a:off x="3790746" y="2189902"/>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28" name="图片 27"/>
          <p:cNvPicPr>
            <a:picLocks noChangeAspect="1"/>
          </p:cNvPicPr>
          <p:nvPr/>
        </p:nvPicPr>
        <p:blipFill rotWithShape="1">
          <a:blip r:embed="rId15" cstate="print">
            <a:extLst>
              <a:ext uri="{28A0092B-C50C-407E-A947-70E740481C1C}">
                <a14:useLocalDpi xmlns:a14="http://schemas.microsoft.com/office/drawing/2010/main" val="0"/>
              </a:ext>
            </a:extLst>
          </a:blip>
          <a:srcRect l="67916"/>
          <a:stretch/>
        </p:blipFill>
        <p:spPr>
          <a:xfrm>
            <a:off x="-506102" y="3527305"/>
            <a:ext cx="3083743" cy="7036509"/>
          </a:xfrm>
          <a:prstGeom prst="rect">
            <a:avLst/>
          </a:prstGeom>
        </p:spPr>
      </p:pic>
      <p:pic>
        <p:nvPicPr>
          <p:cNvPr id="30" name="图片 29"/>
          <p:cNvPicPr>
            <a:picLocks noChangeAspect="1"/>
          </p:cNvPicPr>
          <p:nvPr/>
        </p:nvPicPr>
        <p:blipFill rotWithShape="1">
          <a:blip r:embed="rId15" cstate="print">
            <a:extLst>
              <a:ext uri="{28A0092B-C50C-407E-A947-70E740481C1C}">
                <a14:useLocalDpi xmlns:a14="http://schemas.microsoft.com/office/drawing/2010/main" val="0"/>
              </a:ext>
            </a:extLst>
          </a:blip>
          <a:srcRect r="67978"/>
          <a:stretch/>
        </p:blipFill>
        <p:spPr>
          <a:xfrm>
            <a:off x="9832874" y="-4889796"/>
            <a:ext cx="3077858" cy="7036509"/>
          </a:xfrm>
          <a:prstGeom prst="rect">
            <a:avLst/>
          </a:prstGeom>
        </p:spPr>
      </p:pic>
    </p:spTree>
    <p:custDataLst>
      <p:tags r:id="rId1"/>
    </p:custDataLst>
    <p:extLst>
      <p:ext uri="{BB962C8B-B14F-4D97-AF65-F5344CB8AC3E}">
        <p14:creationId xmlns:p14="http://schemas.microsoft.com/office/powerpoint/2010/main" val="7730497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0000">
                                          <p:cBhvr additive="base">
                                            <p:cTn id="7" dur="10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4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50"/>
                                            <p:tgtEl>
                                              <p:spTgt spid="25"/>
                                            </p:tgtEl>
                                            <p:attrNameLst>
                                              <p:attrName>ppt_y</p:attrName>
                                            </p:attrNameLst>
                                          </p:cBhvr>
                                          <p:tavLst>
                                            <p:tav tm="0">
                                              <p:val>
                                                <p:strVal val="#ppt_y+#ppt_h*1.125000"/>
                                              </p:val>
                                            </p:tav>
                                            <p:tav tm="100000">
                                              <p:val>
                                                <p:strVal val="#ppt_y"/>
                                              </p:val>
                                            </p:tav>
                                          </p:tavLst>
                                        </p:anim>
                                        <p:animEffect transition="in" filter="wipe(up)">
                                          <p:cBhvr>
                                            <p:cTn id="22" dur="25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250"/>
                                            <p:tgtEl>
                                              <p:spTgt spid="2"/>
                                            </p:tgtEl>
                                            <p:attrNameLst>
                                              <p:attrName>ppt_x</p:attrName>
                                            </p:attrNameLst>
                                          </p:cBhvr>
                                          <p:tavLst>
                                            <p:tav tm="0">
                                              <p:val>
                                                <p:strVal val="#ppt_x-#ppt_w*1.125000"/>
                                              </p:val>
                                            </p:tav>
                                            <p:tav tm="100000">
                                              <p:val>
                                                <p:strVal val="#ppt_x"/>
                                              </p:val>
                                            </p:tav>
                                          </p:tavLst>
                                        </p:anim>
                                        <p:animEffect transition="in" filter="wipe(right)">
                                          <p:cBhvr>
                                            <p:cTn id="28" dur="25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250"/>
                                            <p:tgtEl>
                                              <p:spTgt spid="3"/>
                                            </p:tgtEl>
                                            <p:attrNameLst>
                                              <p:attrName>ppt_x</p:attrName>
                                            </p:attrNameLst>
                                          </p:cBhvr>
                                          <p:tavLst>
                                            <p:tav tm="0">
                                              <p:val>
                                                <p:strVal val="#ppt_x+#ppt_w*1.125000"/>
                                              </p:val>
                                            </p:tav>
                                            <p:tav tm="100000">
                                              <p:val>
                                                <p:strVal val="#ppt_x"/>
                                              </p:val>
                                            </p:tav>
                                          </p:tavLst>
                                        </p:anim>
                                        <p:animEffect transition="in" filter="wipe(left)">
                                          <p:cBhvr>
                                            <p:cTn id="34" dur="25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250"/>
                                            <p:tgtEl>
                                              <p:spTgt spid="4"/>
                                            </p:tgtEl>
                                            <p:attrNameLst>
                                              <p:attrName>ppt_x</p:attrName>
                                            </p:attrNameLst>
                                          </p:cBhvr>
                                          <p:tavLst>
                                            <p:tav tm="0">
                                              <p:val>
                                                <p:strVal val="#ppt_x-#ppt_w*1.125000"/>
                                              </p:val>
                                            </p:tav>
                                            <p:tav tm="100000">
                                              <p:val>
                                                <p:strVal val="#ppt_x"/>
                                              </p:val>
                                            </p:tav>
                                          </p:tavLst>
                                        </p:anim>
                                        <p:animEffect transition="in" filter="wipe(right)">
                                          <p:cBhvr>
                                            <p:cTn id="40" dur="25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2"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250"/>
                                            <p:tgtEl>
                                              <p:spTgt spid="5"/>
                                            </p:tgtEl>
                                            <p:attrNameLst>
                                              <p:attrName>ppt_x</p:attrName>
                                            </p:attrNameLst>
                                          </p:cBhvr>
                                          <p:tavLst>
                                            <p:tav tm="0">
                                              <p:val>
                                                <p:strVal val="#ppt_x+#ppt_w*1.125000"/>
                                              </p:val>
                                            </p:tav>
                                            <p:tav tm="100000">
                                              <p:val>
                                                <p:strVal val="#ppt_x"/>
                                              </p:val>
                                            </p:tav>
                                          </p:tavLst>
                                        </p:anim>
                                        <p:animEffect transition="in" filter="wipe(left)">
                                          <p:cBhvr>
                                            <p:cTn id="46" dur="25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250"/>
                                            <p:tgtEl>
                                              <p:spTgt spid="29"/>
                                            </p:tgtEl>
                                            <p:attrNameLst>
                                              <p:attrName>ppt_y</p:attrName>
                                            </p:attrNameLst>
                                          </p:cBhvr>
                                          <p:tavLst>
                                            <p:tav tm="0">
                                              <p:val>
                                                <p:strVal val="#ppt_y+#ppt_h*1.125000"/>
                                              </p:val>
                                            </p:tav>
                                            <p:tav tm="100000">
                                              <p:val>
                                                <p:strVal val="#ppt_y"/>
                                              </p:val>
                                            </p:tav>
                                          </p:tavLst>
                                        </p:anim>
                                        <p:animEffect transition="in" filter="wipe(up)">
                                          <p:cBhvr>
                                            <p:cTn id="52" dur="25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p:tgtEl>
                                              <p:spTgt spid="23"/>
                                            </p:tgtEl>
                                            <p:attrNameLst>
                                              <p:attrName>ppt_y</p:attrName>
                                            </p:attrNameLst>
                                          </p:cBhvr>
                                          <p:tavLst>
                                            <p:tav tm="0">
                                              <p:val>
                                                <p:strVal val="#ppt_y+#ppt_h*1.125000"/>
                                              </p:val>
                                            </p:tav>
                                            <p:tav tm="100000">
                                              <p:val>
                                                <p:strVal val="#ppt_y"/>
                                              </p:val>
                                            </p:tav>
                                          </p:tavLst>
                                        </p:anim>
                                        <p:animEffect transition="in" filter="wipe(up)">
                                          <p:cBhvr>
                                            <p:cTn id="58" dur="25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250"/>
                                            <p:tgtEl>
                                              <p:spTgt spid="26"/>
                                            </p:tgtEl>
                                            <p:attrNameLst>
                                              <p:attrName>ppt_y</p:attrName>
                                            </p:attrNameLst>
                                          </p:cBhvr>
                                          <p:tavLst>
                                            <p:tav tm="0">
                                              <p:val>
                                                <p:strVal val="#ppt_y+#ppt_h*1.125000"/>
                                              </p:val>
                                            </p:tav>
                                            <p:tav tm="100000">
                                              <p:val>
                                                <p:strVal val="#ppt_y"/>
                                              </p:val>
                                            </p:tav>
                                          </p:tavLst>
                                        </p:anim>
                                        <p:animEffect transition="in" filter="wipe(up)">
                                          <p:cBhvr>
                                            <p:cTn id="64" dur="25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250"/>
                                            <p:tgtEl>
                                              <p:spTgt spid="27"/>
                                            </p:tgtEl>
                                            <p:attrNameLst>
                                              <p:attrName>ppt_y</p:attrName>
                                            </p:attrNameLst>
                                          </p:cBhvr>
                                          <p:tavLst>
                                            <p:tav tm="0">
                                              <p:val>
                                                <p:strVal val="#ppt_y+#ppt_h*1.125000"/>
                                              </p:val>
                                            </p:tav>
                                            <p:tav tm="100000">
                                              <p:val>
                                                <p:strVal val="#ppt_y"/>
                                              </p:val>
                                            </p:tav>
                                          </p:tavLst>
                                        </p:anim>
                                        <p:animEffect transition="in" filter="wipe(up)">
                                          <p:cBhvr>
                                            <p:cTn id="70"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3" grpId="0"/>
          <p:bldP spid="26" grpId="0"/>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ppt_x"/>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50"/>
                                            <p:tgtEl>
                                              <p:spTgt spid="25"/>
                                            </p:tgtEl>
                                            <p:attrNameLst>
                                              <p:attrName>ppt_y</p:attrName>
                                            </p:attrNameLst>
                                          </p:cBhvr>
                                          <p:tavLst>
                                            <p:tav tm="0">
                                              <p:val>
                                                <p:strVal val="#ppt_y+#ppt_h*1.125000"/>
                                              </p:val>
                                            </p:tav>
                                            <p:tav tm="100000">
                                              <p:val>
                                                <p:strVal val="#ppt_y"/>
                                              </p:val>
                                            </p:tav>
                                          </p:tavLst>
                                        </p:anim>
                                        <p:animEffect transition="in" filter="wipe(up)">
                                          <p:cBhvr>
                                            <p:cTn id="22" dur="25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250"/>
                                            <p:tgtEl>
                                              <p:spTgt spid="2"/>
                                            </p:tgtEl>
                                            <p:attrNameLst>
                                              <p:attrName>ppt_x</p:attrName>
                                            </p:attrNameLst>
                                          </p:cBhvr>
                                          <p:tavLst>
                                            <p:tav tm="0">
                                              <p:val>
                                                <p:strVal val="#ppt_x-#ppt_w*1.125000"/>
                                              </p:val>
                                            </p:tav>
                                            <p:tav tm="100000">
                                              <p:val>
                                                <p:strVal val="#ppt_x"/>
                                              </p:val>
                                            </p:tav>
                                          </p:tavLst>
                                        </p:anim>
                                        <p:animEffect transition="in" filter="wipe(right)">
                                          <p:cBhvr>
                                            <p:cTn id="28" dur="25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250"/>
                                            <p:tgtEl>
                                              <p:spTgt spid="3"/>
                                            </p:tgtEl>
                                            <p:attrNameLst>
                                              <p:attrName>ppt_x</p:attrName>
                                            </p:attrNameLst>
                                          </p:cBhvr>
                                          <p:tavLst>
                                            <p:tav tm="0">
                                              <p:val>
                                                <p:strVal val="#ppt_x+#ppt_w*1.125000"/>
                                              </p:val>
                                            </p:tav>
                                            <p:tav tm="100000">
                                              <p:val>
                                                <p:strVal val="#ppt_x"/>
                                              </p:val>
                                            </p:tav>
                                          </p:tavLst>
                                        </p:anim>
                                        <p:animEffect transition="in" filter="wipe(left)">
                                          <p:cBhvr>
                                            <p:cTn id="34" dur="25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250"/>
                                            <p:tgtEl>
                                              <p:spTgt spid="4"/>
                                            </p:tgtEl>
                                            <p:attrNameLst>
                                              <p:attrName>ppt_x</p:attrName>
                                            </p:attrNameLst>
                                          </p:cBhvr>
                                          <p:tavLst>
                                            <p:tav tm="0">
                                              <p:val>
                                                <p:strVal val="#ppt_x-#ppt_w*1.125000"/>
                                              </p:val>
                                            </p:tav>
                                            <p:tav tm="100000">
                                              <p:val>
                                                <p:strVal val="#ppt_x"/>
                                              </p:val>
                                            </p:tav>
                                          </p:tavLst>
                                        </p:anim>
                                        <p:animEffect transition="in" filter="wipe(right)">
                                          <p:cBhvr>
                                            <p:cTn id="40" dur="25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2"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250"/>
                                            <p:tgtEl>
                                              <p:spTgt spid="5"/>
                                            </p:tgtEl>
                                            <p:attrNameLst>
                                              <p:attrName>ppt_x</p:attrName>
                                            </p:attrNameLst>
                                          </p:cBhvr>
                                          <p:tavLst>
                                            <p:tav tm="0">
                                              <p:val>
                                                <p:strVal val="#ppt_x+#ppt_w*1.125000"/>
                                              </p:val>
                                            </p:tav>
                                            <p:tav tm="100000">
                                              <p:val>
                                                <p:strVal val="#ppt_x"/>
                                              </p:val>
                                            </p:tav>
                                          </p:tavLst>
                                        </p:anim>
                                        <p:animEffect transition="in" filter="wipe(left)">
                                          <p:cBhvr>
                                            <p:cTn id="46" dur="25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250"/>
                                            <p:tgtEl>
                                              <p:spTgt spid="29"/>
                                            </p:tgtEl>
                                            <p:attrNameLst>
                                              <p:attrName>ppt_y</p:attrName>
                                            </p:attrNameLst>
                                          </p:cBhvr>
                                          <p:tavLst>
                                            <p:tav tm="0">
                                              <p:val>
                                                <p:strVal val="#ppt_y+#ppt_h*1.125000"/>
                                              </p:val>
                                            </p:tav>
                                            <p:tav tm="100000">
                                              <p:val>
                                                <p:strVal val="#ppt_y"/>
                                              </p:val>
                                            </p:tav>
                                          </p:tavLst>
                                        </p:anim>
                                        <p:animEffect transition="in" filter="wipe(up)">
                                          <p:cBhvr>
                                            <p:cTn id="52" dur="25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p:tgtEl>
                                              <p:spTgt spid="23"/>
                                            </p:tgtEl>
                                            <p:attrNameLst>
                                              <p:attrName>ppt_y</p:attrName>
                                            </p:attrNameLst>
                                          </p:cBhvr>
                                          <p:tavLst>
                                            <p:tav tm="0">
                                              <p:val>
                                                <p:strVal val="#ppt_y+#ppt_h*1.125000"/>
                                              </p:val>
                                            </p:tav>
                                            <p:tav tm="100000">
                                              <p:val>
                                                <p:strVal val="#ppt_y"/>
                                              </p:val>
                                            </p:tav>
                                          </p:tavLst>
                                        </p:anim>
                                        <p:animEffect transition="in" filter="wipe(up)">
                                          <p:cBhvr>
                                            <p:cTn id="58" dur="25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250"/>
                                            <p:tgtEl>
                                              <p:spTgt spid="26"/>
                                            </p:tgtEl>
                                            <p:attrNameLst>
                                              <p:attrName>ppt_y</p:attrName>
                                            </p:attrNameLst>
                                          </p:cBhvr>
                                          <p:tavLst>
                                            <p:tav tm="0">
                                              <p:val>
                                                <p:strVal val="#ppt_y+#ppt_h*1.125000"/>
                                              </p:val>
                                            </p:tav>
                                            <p:tav tm="100000">
                                              <p:val>
                                                <p:strVal val="#ppt_y"/>
                                              </p:val>
                                            </p:tav>
                                          </p:tavLst>
                                        </p:anim>
                                        <p:animEffect transition="in" filter="wipe(up)">
                                          <p:cBhvr>
                                            <p:cTn id="64" dur="25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250"/>
                                            <p:tgtEl>
                                              <p:spTgt spid="27"/>
                                            </p:tgtEl>
                                            <p:attrNameLst>
                                              <p:attrName>ppt_y</p:attrName>
                                            </p:attrNameLst>
                                          </p:cBhvr>
                                          <p:tavLst>
                                            <p:tav tm="0">
                                              <p:val>
                                                <p:strVal val="#ppt_y+#ppt_h*1.125000"/>
                                              </p:val>
                                            </p:tav>
                                            <p:tav tm="100000">
                                              <p:val>
                                                <p:strVal val="#ppt_y"/>
                                              </p:val>
                                            </p:tav>
                                          </p:tavLst>
                                        </p:anim>
                                        <p:animEffect transition="in" filter="wipe(up)">
                                          <p:cBhvr>
                                            <p:cTn id="70"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3" grpId="0"/>
          <p:bldP spid="26" grpId="0"/>
          <p:bldP spid="27"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93905" y="3667281"/>
            <a:ext cx="2110089" cy="2012089"/>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选择择</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只保留文字</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TextBox 16"/>
          <p:cNvSpPr txBox="1"/>
          <p:nvPr/>
        </p:nvSpPr>
        <p:spPr>
          <a:xfrm>
            <a:off x="791634" y="3144863"/>
            <a:ext cx="2114631" cy="276038"/>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核心优势一</a:t>
            </a:r>
          </a:p>
        </p:txBody>
      </p:sp>
      <p:sp>
        <p:nvSpPr>
          <p:cNvPr id="31" name="Freeform 27"/>
          <p:cNvSpPr>
            <a:spLocks noEditPoints="1"/>
          </p:cNvSpPr>
          <p:nvPr/>
        </p:nvSpPr>
        <p:spPr bwMode="auto">
          <a:xfrm>
            <a:off x="1523511" y="2295681"/>
            <a:ext cx="650876" cy="650876"/>
          </a:xfrm>
          <a:custGeom>
            <a:avLst/>
            <a:gdLst>
              <a:gd name="T0" fmla="*/ 0 w 188"/>
              <a:gd name="T1" fmla="*/ 8 h 187"/>
              <a:gd name="T2" fmla="*/ 3 w 188"/>
              <a:gd name="T3" fmla="*/ 3 h 187"/>
              <a:gd name="T4" fmla="*/ 9 w 188"/>
              <a:gd name="T5" fmla="*/ 0 h 187"/>
              <a:gd name="T6" fmla="*/ 180 w 188"/>
              <a:gd name="T7" fmla="*/ 0 h 187"/>
              <a:gd name="T8" fmla="*/ 185 w 188"/>
              <a:gd name="T9" fmla="*/ 3 h 187"/>
              <a:gd name="T10" fmla="*/ 188 w 188"/>
              <a:gd name="T11" fmla="*/ 8 h 187"/>
              <a:gd name="T12" fmla="*/ 188 w 188"/>
              <a:gd name="T13" fmla="*/ 147 h 187"/>
              <a:gd name="T14" fmla="*/ 185 w 188"/>
              <a:gd name="T15" fmla="*/ 153 h 187"/>
              <a:gd name="T16" fmla="*/ 180 w 188"/>
              <a:gd name="T17" fmla="*/ 156 h 187"/>
              <a:gd name="T18" fmla="*/ 113 w 188"/>
              <a:gd name="T19" fmla="*/ 156 h 187"/>
              <a:gd name="T20" fmla="*/ 116 w 188"/>
              <a:gd name="T21" fmla="*/ 180 h 187"/>
              <a:gd name="T22" fmla="*/ 121 w 188"/>
              <a:gd name="T23" fmla="*/ 186 h 187"/>
              <a:gd name="T24" fmla="*/ 121 w 188"/>
              <a:gd name="T25" fmla="*/ 186 h 187"/>
              <a:gd name="T26" fmla="*/ 120 w 188"/>
              <a:gd name="T27" fmla="*/ 187 h 187"/>
              <a:gd name="T28" fmla="*/ 117 w 188"/>
              <a:gd name="T29" fmla="*/ 187 h 187"/>
              <a:gd name="T30" fmla="*/ 116 w 188"/>
              <a:gd name="T31" fmla="*/ 187 h 187"/>
              <a:gd name="T32" fmla="*/ 73 w 188"/>
              <a:gd name="T33" fmla="*/ 187 h 187"/>
              <a:gd name="T34" fmla="*/ 67 w 188"/>
              <a:gd name="T35" fmla="*/ 186 h 187"/>
              <a:gd name="T36" fmla="*/ 67 w 188"/>
              <a:gd name="T37" fmla="*/ 186 h 187"/>
              <a:gd name="T38" fmla="*/ 72 w 188"/>
              <a:gd name="T39" fmla="*/ 180 h 187"/>
              <a:gd name="T40" fmla="*/ 75 w 188"/>
              <a:gd name="T41" fmla="*/ 156 h 187"/>
              <a:gd name="T42" fmla="*/ 9 w 188"/>
              <a:gd name="T43" fmla="*/ 156 h 187"/>
              <a:gd name="T44" fmla="*/ 3 w 188"/>
              <a:gd name="T45" fmla="*/ 153 h 187"/>
              <a:gd name="T46" fmla="*/ 0 w 188"/>
              <a:gd name="T47" fmla="*/ 147 h 187"/>
              <a:gd name="T48" fmla="*/ 0 w 188"/>
              <a:gd name="T49" fmla="*/ 8 h 187"/>
              <a:gd name="T50" fmla="*/ 11 w 188"/>
              <a:gd name="T51" fmla="*/ 117 h 187"/>
              <a:gd name="T52" fmla="*/ 177 w 188"/>
              <a:gd name="T53" fmla="*/ 117 h 187"/>
              <a:gd name="T54" fmla="*/ 177 w 188"/>
              <a:gd name="T55" fmla="*/ 11 h 187"/>
              <a:gd name="T56" fmla="*/ 11 w 188"/>
              <a:gd name="T57" fmla="*/ 11 h 187"/>
              <a:gd name="T58" fmla="*/ 11 w 188"/>
              <a:gd name="T59" fmla="*/ 117 h 187"/>
              <a:gd name="T60" fmla="*/ 90 w 188"/>
              <a:gd name="T61" fmla="*/ 130 h 187"/>
              <a:gd name="T62" fmla="*/ 89 w 188"/>
              <a:gd name="T63" fmla="*/ 134 h 187"/>
              <a:gd name="T64" fmla="*/ 90 w 188"/>
              <a:gd name="T65" fmla="*/ 138 h 187"/>
              <a:gd name="T66" fmla="*/ 94 w 188"/>
              <a:gd name="T67" fmla="*/ 139 h 187"/>
              <a:gd name="T68" fmla="*/ 98 w 188"/>
              <a:gd name="T69" fmla="*/ 138 h 187"/>
              <a:gd name="T70" fmla="*/ 99 w 188"/>
              <a:gd name="T71" fmla="*/ 134 h 187"/>
              <a:gd name="T72" fmla="*/ 98 w 188"/>
              <a:gd name="T73" fmla="*/ 130 h 187"/>
              <a:gd name="T74" fmla="*/ 94 w 188"/>
              <a:gd name="T75" fmla="*/ 129 h 187"/>
              <a:gd name="T76" fmla="*/ 90 w 188"/>
              <a:gd name="T77" fmla="*/ 1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7">
                <a:moveTo>
                  <a:pt x="0" y="8"/>
                </a:moveTo>
                <a:cubicBezTo>
                  <a:pt x="0" y="6"/>
                  <a:pt x="1" y="4"/>
                  <a:pt x="3" y="3"/>
                </a:cubicBezTo>
                <a:cubicBezTo>
                  <a:pt x="4" y="1"/>
                  <a:pt x="6" y="0"/>
                  <a:pt x="9" y="0"/>
                </a:cubicBezTo>
                <a:cubicBezTo>
                  <a:pt x="180" y="0"/>
                  <a:pt x="180" y="0"/>
                  <a:pt x="180" y="0"/>
                </a:cubicBezTo>
                <a:cubicBezTo>
                  <a:pt x="182" y="0"/>
                  <a:pt x="184" y="1"/>
                  <a:pt x="185" y="3"/>
                </a:cubicBezTo>
                <a:cubicBezTo>
                  <a:pt x="187" y="4"/>
                  <a:pt x="188" y="6"/>
                  <a:pt x="188" y="8"/>
                </a:cubicBezTo>
                <a:cubicBezTo>
                  <a:pt x="188" y="147"/>
                  <a:pt x="188" y="147"/>
                  <a:pt x="188" y="147"/>
                </a:cubicBezTo>
                <a:cubicBezTo>
                  <a:pt x="188" y="150"/>
                  <a:pt x="187" y="152"/>
                  <a:pt x="185" y="153"/>
                </a:cubicBezTo>
                <a:cubicBezTo>
                  <a:pt x="184" y="155"/>
                  <a:pt x="182" y="156"/>
                  <a:pt x="180" y="156"/>
                </a:cubicBezTo>
                <a:cubicBezTo>
                  <a:pt x="113" y="156"/>
                  <a:pt x="113" y="156"/>
                  <a:pt x="113" y="156"/>
                </a:cubicBezTo>
                <a:cubicBezTo>
                  <a:pt x="116" y="180"/>
                  <a:pt x="116" y="180"/>
                  <a:pt x="116" y="180"/>
                </a:cubicBezTo>
                <a:cubicBezTo>
                  <a:pt x="121" y="186"/>
                  <a:pt x="121" y="186"/>
                  <a:pt x="121" y="186"/>
                </a:cubicBezTo>
                <a:cubicBezTo>
                  <a:pt x="121" y="186"/>
                  <a:pt x="121" y="186"/>
                  <a:pt x="121" y="186"/>
                </a:cubicBezTo>
                <a:cubicBezTo>
                  <a:pt x="121" y="187"/>
                  <a:pt x="121" y="187"/>
                  <a:pt x="120" y="187"/>
                </a:cubicBezTo>
                <a:cubicBezTo>
                  <a:pt x="119" y="187"/>
                  <a:pt x="118" y="187"/>
                  <a:pt x="117" y="187"/>
                </a:cubicBezTo>
                <a:cubicBezTo>
                  <a:pt x="116" y="187"/>
                  <a:pt x="116" y="187"/>
                  <a:pt x="116" y="187"/>
                </a:cubicBezTo>
                <a:cubicBezTo>
                  <a:pt x="73" y="187"/>
                  <a:pt x="73" y="187"/>
                  <a:pt x="73" y="187"/>
                </a:cubicBezTo>
                <a:cubicBezTo>
                  <a:pt x="69" y="187"/>
                  <a:pt x="67" y="187"/>
                  <a:pt x="67" y="186"/>
                </a:cubicBezTo>
                <a:cubicBezTo>
                  <a:pt x="67" y="186"/>
                  <a:pt x="67" y="186"/>
                  <a:pt x="67" y="186"/>
                </a:cubicBezTo>
                <a:cubicBezTo>
                  <a:pt x="72" y="180"/>
                  <a:pt x="72" y="180"/>
                  <a:pt x="72" y="180"/>
                </a:cubicBezTo>
                <a:cubicBezTo>
                  <a:pt x="75" y="156"/>
                  <a:pt x="75" y="156"/>
                  <a:pt x="75" y="156"/>
                </a:cubicBezTo>
                <a:cubicBezTo>
                  <a:pt x="9" y="156"/>
                  <a:pt x="9" y="156"/>
                  <a:pt x="9" y="156"/>
                </a:cubicBezTo>
                <a:cubicBezTo>
                  <a:pt x="6" y="156"/>
                  <a:pt x="4" y="155"/>
                  <a:pt x="3" y="153"/>
                </a:cubicBezTo>
                <a:cubicBezTo>
                  <a:pt x="1" y="152"/>
                  <a:pt x="0" y="150"/>
                  <a:pt x="0" y="147"/>
                </a:cubicBezTo>
                <a:lnTo>
                  <a:pt x="0" y="8"/>
                </a:lnTo>
                <a:close/>
                <a:moveTo>
                  <a:pt x="11" y="117"/>
                </a:moveTo>
                <a:cubicBezTo>
                  <a:pt x="177" y="117"/>
                  <a:pt x="177" y="117"/>
                  <a:pt x="177" y="117"/>
                </a:cubicBezTo>
                <a:cubicBezTo>
                  <a:pt x="177" y="11"/>
                  <a:pt x="177" y="11"/>
                  <a:pt x="177" y="11"/>
                </a:cubicBezTo>
                <a:cubicBezTo>
                  <a:pt x="11" y="11"/>
                  <a:pt x="11" y="11"/>
                  <a:pt x="11" y="11"/>
                </a:cubicBezTo>
                <a:lnTo>
                  <a:pt x="11" y="117"/>
                </a:lnTo>
                <a:close/>
                <a:moveTo>
                  <a:pt x="90" y="130"/>
                </a:moveTo>
                <a:cubicBezTo>
                  <a:pt x="89" y="131"/>
                  <a:pt x="89" y="133"/>
                  <a:pt x="89" y="134"/>
                </a:cubicBezTo>
                <a:cubicBezTo>
                  <a:pt x="89" y="136"/>
                  <a:pt x="89" y="137"/>
                  <a:pt x="90" y="138"/>
                </a:cubicBezTo>
                <a:cubicBezTo>
                  <a:pt x="91" y="139"/>
                  <a:pt x="93" y="139"/>
                  <a:pt x="94" y="139"/>
                </a:cubicBezTo>
                <a:cubicBezTo>
                  <a:pt x="96" y="139"/>
                  <a:pt x="97" y="139"/>
                  <a:pt x="98" y="138"/>
                </a:cubicBezTo>
                <a:cubicBezTo>
                  <a:pt x="99" y="137"/>
                  <a:pt x="99" y="136"/>
                  <a:pt x="99" y="134"/>
                </a:cubicBezTo>
                <a:cubicBezTo>
                  <a:pt x="99" y="133"/>
                  <a:pt x="99" y="131"/>
                  <a:pt x="98" y="130"/>
                </a:cubicBezTo>
                <a:cubicBezTo>
                  <a:pt x="97" y="129"/>
                  <a:pt x="96" y="129"/>
                  <a:pt x="94" y="129"/>
                </a:cubicBezTo>
                <a:cubicBezTo>
                  <a:pt x="93" y="129"/>
                  <a:pt x="91" y="129"/>
                  <a:pt x="90" y="130"/>
                </a:cubicBezTo>
                <a:close/>
              </a:path>
            </a:pathLst>
          </a:custGeom>
          <a:solidFill>
            <a:schemeClr val="accent6">
              <a:lumMod val="100000"/>
            </a:schemeClr>
          </a:solidFill>
          <a:ln>
            <a:noFill/>
          </a:ln>
        </p:spPr>
        <p:txBody>
          <a:bodyPr vert="horz" wrap="square" lIns="121920" tIns="60960" rIns="121920" bIns="60960" numCol="1" anchor="t" anchorCtr="0" compatLnSpc="1">
            <a:prstTxWarp prst="textNoShape">
              <a:avLst/>
            </a:prstTxWarp>
          </a:bodyPr>
          <a:lstStyle/>
          <a:p>
            <a:pPr algn="ctr"/>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 name="Straight Connector 5"/>
          <p:cNvCxnSpPr/>
          <p:nvPr/>
        </p:nvCxnSpPr>
        <p:spPr>
          <a:xfrm>
            <a:off x="791634" y="3495832"/>
            <a:ext cx="2114631" cy="0"/>
          </a:xfrm>
          <a:prstGeom prst="line">
            <a:avLst/>
          </a:prstGeom>
          <a:ln w="1270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619629"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 name="TextBox 62"/>
          <p:cNvSpPr txBox="1"/>
          <p:nvPr/>
        </p:nvSpPr>
        <p:spPr>
          <a:xfrm>
            <a:off x="3617358" y="3144863"/>
            <a:ext cx="2114631" cy="276038"/>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核心优势二</a:t>
            </a:r>
          </a:p>
        </p:txBody>
      </p:sp>
      <p:cxnSp>
        <p:nvCxnSpPr>
          <p:cNvPr id="66" name="Straight Connector 65"/>
          <p:cNvCxnSpPr/>
          <p:nvPr/>
        </p:nvCxnSpPr>
        <p:spPr>
          <a:xfrm>
            <a:off x="3617358" y="3495832"/>
            <a:ext cx="2114631"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45353"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TextBox 68"/>
          <p:cNvSpPr txBox="1"/>
          <p:nvPr/>
        </p:nvSpPr>
        <p:spPr>
          <a:xfrm>
            <a:off x="6443082" y="3144863"/>
            <a:ext cx="2114631" cy="276038"/>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核心优势三</a:t>
            </a:r>
          </a:p>
        </p:txBody>
      </p:sp>
      <p:cxnSp>
        <p:nvCxnSpPr>
          <p:cNvPr id="71" name="Straight Connector 70"/>
          <p:cNvCxnSpPr/>
          <p:nvPr/>
        </p:nvCxnSpPr>
        <p:spPr>
          <a:xfrm>
            <a:off x="6443082" y="3495832"/>
            <a:ext cx="2114631" cy="0"/>
          </a:xfrm>
          <a:prstGeom prst="line">
            <a:avLst/>
          </a:prstGeom>
          <a:ln w="1270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271076"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TextBox 74"/>
          <p:cNvSpPr txBox="1"/>
          <p:nvPr/>
        </p:nvSpPr>
        <p:spPr>
          <a:xfrm>
            <a:off x="9266534"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a:t>
            </a:r>
            <a:r>
              <a:rPr lang="zh-CN" altLang="en-US"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四</a:t>
            </a:r>
            <a:endPar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7" name="Straight Connector 76"/>
          <p:cNvCxnSpPr/>
          <p:nvPr/>
        </p:nvCxnSpPr>
        <p:spPr>
          <a:xfrm>
            <a:off x="9268805" y="3495832"/>
            <a:ext cx="2114631"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sp>
        <p:nvSpPr>
          <p:cNvPr id="86" name="Freeform 76"/>
          <p:cNvSpPr>
            <a:spLocks noEditPoints="1"/>
          </p:cNvSpPr>
          <p:nvPr/>
        </p:nvSpPr>
        <p:spPr bwMode="auto">
          <a:xfrm>
            <a:off x="9998127" y="2357607"/>
            <a:ext cx="655984" cy="588949"/>
          </a:xfrm>
          <a:custGeom>
            <a:avLst/>
            <a:gdLst>
              <a:gd name="T0" fmla="*/ 0 w 208"/>
              <a:gd name="T1" fmla="*/ 86 h 187"/>
              <a:gd name="T2" fmla="*/ 1 w 208"/>
              <a:gd name="T3" fmla="*/ 84 h 187"/>
              <a:gd name="T4" fmla="*/ 3 w 208"/>
              <a:gd name="T5" fmla="*/ 83 h 187"/>
              <a:gd name="T6" fmla="*/ 31 w 208"/>
              <a:gd name="T7" fmla="*/ 83 h 187"/>
              <a:gd name="T8" fmla="*/ 31 w 208"/>
              <a:gd name="T9" fmla="*/ 119 h 187"/>
              <a:gd name="T10" fmla="*/ 35 w 208"/>
              <a:gd name="T11" fmla="*/ 131 h 187"/>
              <a:gd name="T12" fmla="*/ 45 w 208"/>
              <a:gd name="T13" fmla="*/ 135 h 187"/>
              <a:gd name="T14" fmla="*/ 46 w 208"/>
              <a:gd name="T15" fmla="*/ 135 h 187"/>
              <a:gd name="T16" fmla="*/ 67 w 208"/>
              <a:gd name="T17" fmla="*/ 135 h 187"/>
              <a:gd name="T18" fmla="*/ 111 w 208"/>
              <a:gd name="T19" fmla="*/ 134 h 187"/>
              <a:gd name="T20" fmla="*/ 111 w 208"/>
              <a:gd name="T21" fmla="*/ 162 h 187"/>
              <a:gd name="T22" fmla="*/ 110 w 208"/>
              <a:gd name="T23" fmla="*/ 165 h 187"/>
              <a:gd name="T24" fmla="*/ 107 w 208"/>
              <a:gd name="T25" fmla="*/ 166 h 187"/>
              <a:gd name="T26" fmla="*/ 41 w 208"/>
              <a:gd name="T27" fmla="*/ 166 h 187"/>
              <a:gd name="T28" fmla="*/ 21 w 208"/>
              <a:gd name="T29" fmla="*/ 187 h 187"/>
              <a:gd name="T30" fmla="*/ 21 w 208"/>
              <a:gd name="T31" fmla="*/ 166 h 187"/>
              <a:gd name="T32" fmla="*/ 3 w 208"/>
              <a:gd name="T33" fmla="*/ 166 h 187"/>
              <a:gd name="T34" fmla="*/ 1 w 208"/>
              <a:gd name="T35" fmla="*/ 165 h 187"/>
              <a:gd name="T36" fmla="*/ 0 w 208"/>
              <a:gd name="T37" fmla="*/ 162 h 187"/>
              <a:gd name="T38" fmla="*/ 0 w 208"/>
              <a:gd name="T39" fmla="*/ 86 h 187"/>
              <a:gd name="T40" fmla="*/ 41 w 208"/>
              <a:gd name="T41" fmla="*/ 5 h 187"/>
              <a:gd name="T42" fmla="*/ 43 w 208"/>
              <a:gd name="T43" fmla="*/ 1 h 187"/>
              <a:gd name="T44" fmla="*/ 47 w 208"/>
              <a:gd name="T45" fmla="*/ 0 h 187"/>
              <a:gd name="T46" fmla="*/ 203 w 208"/>
              <a:gd name="T47" fmla="*/ 0 h 187"/>
              <a:gd name="T48" fmla="*/ 206 w 208"/>
              <a:gd name="T49" fmla="*/ 1 h 187"/>
              <a:gd name="T50" fmla="*/ 208 w 208"/>
              <a:gd name="T51" fmla="*/ 5 h 187"/>
              <a:gd name="T52" fmla="*/ 208 w 208"/>
              <a:gd name="T53" fmla="*/ 119 h 187"/>
              <a:gd name="T54" fmla="*/ 206 w 208"/>
              <a:gd name="T55" fmla="*/ 123 h 187"/>
              <a:gd name="T56" fmla="*/ 203 w 208"/>
              <a:gd name="T57" fmla="*/ 124 h 187"/>
              <a:gd name="T58" fmla="*/ 177 w 208"/>
              <a:gd name="T59" fmla="*/ 124 h 187"/>
              <a:gd name="T60" fmla="*/ 177 w 208"/>
              <a:gd name="T61" fmla="*/ 156 h 187"/>
              <a:gd name="T62" fmla="*/ 145 w 208"/>
              <a:gd name="T63" fmla="*/ 124 h 187"/>
              <a:gd name="T64" fmla="*/ 47 w 208"/>
              <a:gd name="T65" fmla="*/ 124 h 187"/>
              <a:gd name="T66" fmla="*/ 43 w 208"/>
              <a:gd name="T67" fmla="*/ 123 h 187"/>
              <a:gd name="T68" fmla="*/ 41 w 208"/>
              <a:gd name="T69" fmla="*/ 119 h 187"/>
              <a:gd name="T70" fmla="*/ 41 w 208"/>
              <a:gd name="T71" fmla="*/ 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87">
                <a:moveTo>
                  <a:pt x="0" y="86"/>
                </a:moveTo>
                <a:cubicBezTo>
                  <a:pt x="0" y="85"/>
                  <a:pt x="0" y="84"/>
                  <a:pt x="1" y="84"/>
                </a:cubicBezTo>
                <a:cubicBezTo>
                  <a:pt x="2" y="83"/>
                  <a:pt x="2" y="83"/>
                  <a:pt x="3" y="83"/>
                </a:cubicBezTo>
                <a:cubicBezTo>
                  <a:pt x="31" y="83"/>
                  <a:pt x="31" y="83"/>
                  <a:pt x="31" y="83"/>
                </a:cubicBezTo>
                <a:cubicBezTo>
                  <a:pt x="31" y="119"/>
                  <a:pt x="31" y="119"/>
                  <a:pt x="31" y="119"/>
                </a:cubicBezTo>
                <a:cubicBezTo>
                  <a:pt x="31" y="124"/>
                  <a:pt x="32" y="128"/>
                  <a:pt x="35" y="131"/>
                </a:cubicBezTo>
                <a:cubicBezTo>
                  <a:pt x="37" y="133"/>
                  <a:pt x="41" y="135"/>
                  <a:pt x="45" y="135"/>
                </a:cubicBezTo>
                <a:cubicBezTo>
                  <a:pt x="46" y="135"/>
                  <a:pt x="46" y="135"/>
                  <a:pt x="46" y="135"/>
                </a:cubicBezTo>
                <a:cubicBezTo>
                  <a:pt x="49" y="135"/>
                  <a:pt x="56" y="135"/>
                  <a:pt x="67" y="135"/>
                </a:cubicBezTo>
                <a:cubicBezTo>
                  <a:pt x="78" y="135"/>
                  <a:pt x="92" y="134"/>
                  <a:pt x="111" y="134"/>
                </a:cubicBezTo>
                <a:cubicBezTo>
                  <a:pt x="111" y="162"/>
                  <a:pt x="111" y="162"/>
                  <a:pt x="111" y="162"/>
                </a:cubicBezTo>
                <a:cubicBezTo>
                  <a:pt x="111" y="163"/>
                  <a:pt x="110" y="164"/>
                  <a:pt x="110" y="165"/>
                </a:cubicBezTo>
                <a:cubicBezTo>
                  <a:pt x="109" y="166"/>
                  <a:pt x="108" y="166"/>
                  <a:pt x="107" y="166"/>
                </a:cubicBezTo>
                <a:cubicBezTo>
                  <a:pt x="41" y="166"/>
                  <a:pt x="41" y="166"/>
                  <a:pt x="41" y="166"/>
                </a:cubicBezTo>
                <a:cubicBezTo>
                  <a:pt x="21" y="187"/>
                  <a:pt x="21" y="187"/>
                  <a:pt x="21" y="187"/>
                </a:cubicBezTo>
                <a:cubicBezTo>
                  <a:pt x="21" y="166"/>
                  <a:pt x="21" y="166"/>
                  <a:pt x="21" y="166"/>
                </a:cubicBezTo>
                <a:cubicBezTo>
                  <a:pt x="3" y="166"/>
                  <a:pt x="3" y="166"/>
                  <a:pt x="3" y="166"/>
                </a:cubicBezTo>
                <a:cubicBezTo>
                  <a:pt x="2" y="166"/>
                  <a:pt x="2" y="166"/>
                  <a:pt x="1" y="165"/>
                </a:cubicBezTo>
                <a:cubicBezTo>
                  <a:pt x="0" y="164"/>
                  <a:pt x="0" y="163"/>
                  <a:pt x="0" y="162"/>
                </a:cubicBezTo>
                <a:lnTo>
                  <a:pt x="0" y="86"/>
                </a:lnTo>
                <a:close/>
                <a:moveTo>
                  <a:pt x="41" y="5"/>
                </a:moveTo>
                <a:cubicBezTo>
                  <a:pt x="41" y="3"/>
                  <a:pt x="42" y="2"/>
                  <a:pt x="43" y="1"/>
                </a:cubicBezTo>
                <a:cubicBezTo>
                  <a:pt x="44" y="0"/>
                  <a:pt x="45" y="0"/>
                  <a:pt x="47" y="0"/>
                </a:cubicBezTo>
                <a:cubicBezTo>
                  <a:pt x="203" y="0"/>
                  <a:pt x="203" y="0"/>
                  <a:pt x="203" y="0"/>
                </a:cubicBezTo>
                <a:cubicBezTo>
                  <a:pt x="204" y="0"/>
                  <a:pt x="205" y="0"/>
                  <a:pt x="206" y="1"/>
                </a:cubicBezTo>
                <a:cubicBezTo>
                  <a:pt x="207" y="2"/>
                  <a:pt x="208" y="3"/>
                  <a:pt x="208" y="5"/>
                </a:cubicBezTo>
                <a:cubicBezTo>
                  <a:pt x="208" y="119"/>
                  <a:pt x="208" y="119"/>
                  <a:pt x="208" y="119"/>
                </a:cubicBezTo>
                <a:cubicBezTo>
                  <a:pt x="208" y="121"/>
                  <a:pt x="207" y="122"/>
                  <a:pt x="206" y="123"/>
                </a:cubicBezTo>
                <a:cubicBezTo>
                  <a:pt x="205" y="124"/>
                  <a:pt x="204" y="124"/>
                  <a:pt x="203" y="124"/>
                </a:cubicBezTo>
                <a:cubicBezTo>
                  <a:pt x="177" y="124"/>
                  <a:pt x="177" y="124"/>
                  <a:pt x="177" y="124"/>
                </a:cubicBezTo>
                <a:cubicBezTo>
                  <a:pt x="177" y="156"/>
                  <a:pt x="177" y="156"/>
                  <a:pt x="177" y="156"/>
                </a:cubicBezTo>
                <a:cubicBezTo>
                  <a:pt x="145" y="124"/>
                  <a:pt x="145" y="124"/>
                  <a:pt x="145" y="124"/>
                </a:cubicBezTo>
                <a:cubicBezTo>
                  <a:pt x="47" y="124"/>
                  <a:pt x="47" y="124"/>
                  <a:pt x="47" y="124"/>
                </a:cubicBezTo>
                <a:cubicBezTo>
                  <a:pt x="45" y="124"/>
                  <a:pt x="44" y="124"/>
                  <a:pt x="43" y="123"/>
                </a:cubicBezTo>
                <a:cubicBezTo>
                  <a:pt x="42" y="122"/>
                  <a:pt x="41" y="121"/>
                  <a:pt x="41" y="119"/>
                </a:cubicBezTo>
                <a:lnTo>
                  <a:pt x="41" y="5"/>
                </a:lnTo>
                <a:close/>
              </a:path>
            </a:pathLst>
          </a:custGeom>
          <a:solidFill>
            <a:schemeClr val="accent4">
              <a:lumMod val="100000"/>
            </a:schemeClr>
          </a:solidFill>
          <a:ln>
            <a:noFill/>
          </a:ln>
        </p:spPr>
        <p:txBody>
          <a:bodyPr vert="horz" wrap="square" lIns="121920" tIns="60960" rIns="121920" bIns="60960" numCol="1" anchor="t" anchorCtr="0" compatLnSpc="1">
            <a:prstTxWarp prst="textNoShape">
              <a:avLst/>
            </a:prstTxWarp>
          </a:bodyPr>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69"/>
          <p:cNvSpPr>
            <a:spLocks noEditPoints="1"/>
          </p:cNvSpPr>
          <p:nvPr/>
        </p:nvSpPr>
        <p:spPr bwMode="auto">
          <a:xfrm>
            <a:off x="7218830" y="2350850"/>
            <a:ext cx="563133" cy="563133"/>
          </a:xfrm>
          <a:custGeom>
            <a:avLst/>
            <a:gdLst>
              <a:gd name="T0" fmla="*/ 0 w 208"/>
              <a:gd name="T1" fmla="*/ 208 h 208"/>
              <a:gd name="T2" fmla="*/ 29 w 208"/>
              <a:gd name="T3" fmla="*/ 120 h 208"/>
              <a:gd name="T4" fmla="*/ 111 w 208"/>
              <a:gd name="T5" fmla="*/ 38 h 208"/>
              <a:gd name="T6" fmla="*/ 118 w 208"/>
              <a:gd name="T7" fmla="*/ 46 h 208"/>
              <a:gd name="T8" fmla="*/ 38 w 208"/>
              <a:gd name="T9" fmla="*/ 126 h 208"/>
              <a:gd name="T10" fmla="*/ 34 w 208"/>
              <a:gd name="T11" fmla="*/ 121 h 208"/>
              <a:gd name="T12" fmla="*/ 34 w 208"/>
              <a:gd name="T13" fmla="*/ 121 h 208"/>
              <a:gd name="T14" fmla="*/ 30 w 208"/>
              <a:gd name="T15" fmla="*/ 133 h 208"/>
              <a:gd name="T16" fmla="*/ 25 w 208"/>
              <a:gd name="T17" fmla="*/ 146 h 208"/>
              <a:gd name="T18" fmla="*/ 21 w 208"/>
              <a:gd name="T19" fmla="*/ 158 h 208"/>
              <a:gd name="T20" fmla="*/ 19 w 208"/>
              <a:gd name="T21" fmla="*/ 166 h 208"/>
              <a:gd name="T22" fmla="*/ 16 w 208"/>
              <a:gd name="T23" fmla="*/ 173 h 208"/>
              <a:gd name="T24" fmla="*/ 28 w 208"/>
              <a:gd name="T25" fmla="*/ 180 h 208"/>
              <a:gd name="T26" fmla="*/ 35 w 208"/>
              <a:gd name="T27" fmla="*/ 192 h 208"/>
              <a:gd name="T28" fmla="*/ 87 w 208"/>
              <a:gd name="T29" fmla="*/ 174 h 208"/>
              <a:gd name="T30" fmla="*/ 87 w 208"/>
              <a:gd name="T31" fmla="*/ 174 h 208"/>
              <a:gd name="T32" fmla="*/ 82 w 208"/>
              <a:gd name="T33" fmla="*/ 170 h 208"/>
              <a:gd name="T34" fmla="*/ 162 w 208"/>
              <a:gd name="T35" fmla="*/ 90 h 208"/>
              <a:gd name="T36" fmla="*/ 170 w 208"/>
              <a:gd name="T37" fmla="*/ 97 h 208"/>
              <a:gd name="T38" fmla="*/ 88 w 208"/>
              <a:gd name="T39" fmla="*/ 179 h 208"/>
              <a:gd name="T40" fmla="*/ 0 w 208"/>
              <a:gd name="T41" fmla="*/ 208 h 208"/>
              <a:gd name="T42" fmla="*/ 48 w 208"/>
              <a:gd name="T43" fmla="*/ 135 h 208"/>
              <a:gd name="T44" fmla="*/ 128 w 208"/>
              <a:gd name="T45" fmla="*/ 55 h 208"/>
              <a:gd name="T46" fmla="*/ 136 w 208"/>
              <a:gd name="T47" fmla="*/ 63 h 208"/>
              <a:gd name="T48" fmla="*/ 55 w 208"/>
              <a:gd name="T49" fmla="*/ 143 h 208"/>
              <a:gd name="T50" fmla="*/ 48 w 208"/>
              <a:gd name="T51" fmla="*/ 135 h 208"/>
              <a:gd name="T52" fmla="*/ 65 w 208"/>
              <a:gd name="T53" fmla="*/ 153 h 208"/>
              <a:gd name="T54" fmla="*/ 145 w 208"/>
              <a:gd name="T55" fmla="*/ 72 h 208"/>
              <a:gd name="T56" fmla="*/ 153 w 208"/>
              <a:gd name="T57" fmla="*/ 80 h 208"/>
              <a:gd name="T58" fmla="*/ 73 w 208"/>
              <a:gd name="T59" fmla="*/ 160 h 208"/>
              <a:gd name="T60" fmla="*/ 65 w 208"/>
              <a:gd name="T61" fmla="*/ 153 h 208"/>
              <a:gd name="T62" fmla="*/ 118 w 208"/>
              <a:gd name="T63" fmla="*/ 31 h 208"/>
              <a:gd name="T64" fmla="*/ 126 w 208"/>
              <a:gd name="T65" fmla="*/ 24 h 208"/>
              <a:gd name="T66" fmla="*/ 185 w 208"/>
              <a:gd name="T67" fmla="*/ 82 h 208"/>
              <a:gd name="T68" fmla="*/ 177 w 208"/>
              <a:gd name="T69" fmla="*/ 90 h 208"/>
              <a:gd name="T70" fmla="*/ 118 w 208"/>
              <a:gd name="T71" fmla="*/ 31 h 208"/>
              <a:gd name="T72" fmla="*/ 133 w 208"/>
              <a:gd name="T73" fmla="*/ 16 h 208"/>
              <a:gd name="T74" fmla="*/ 140 w 208"/>
              <a:gd name="T75" fmla="*/ 9 h 208"/>
              <a:gd name="T76" fmla="*/ 151 w 208"/>
              <a:gd name="T77" fmla="*/ 2 h 208"/>
              <a:gd name="T78" fmla="*/ 162 w 208"/>
              <a:gd name="T79" fmla="*/ 0 h 208"/>
              <a:gd name="T80" fmla="*/ 185 w 208"/>
              <a:gd name="T81" fmla="*/ 9 h 208"/>
              <a:gd name="T82" fmla="*/ 199 w 208"/>
              <a:gd name="T83" fmla="*/ 24 h 208"/>
              <a:gd name="T84" fmla="*/ 208 w 208"/>
              <a:gd name="T85" fmla="*/ 46 h 208"/>
              <a:gd name="T86" fmla="*/ 206 w 208"/>
              <a:gd name="T87" fmla="*/ 57 h 208"/>
              <a:gd name="T88" fmla="*/ 199 w 208"/>
              <a:gd name="T89" fmla="*/ 68 h 208"/>
              <a:gd name="T90" fmla="*/ 192 w 208"/>
              <a:gd name="T91" fmla="*/ 75 h 208"/>
              <a:gd name="T92" fmla="*/ 133 w 208"/>
              <a:gd name="T93" fmla="*/ 1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08">
                <a:moveTo>
                  <a:pt x="0" y="208"/>
                </a:moveTo>
                <a:cubicBezTo>
                  <a:pt x="29" y="120"/>
                  <a:pt x="29" y="120"/>
                  <a:pt x="29" y="120"/>
                </a:cubicBezTo>
                <a:cubicBezTo>
                  <a:pt x="111" y="38"/>
                  <a:pt x="111" y="38"/>
                  <a:pt x="111" y="38"/>
                </a:cubicBezTo>
                <a:cubicBezTo>
                  <a:pt x="118" y="46"/>
                  <a:pt x="118" y="46"/>
                  <a:pt x="118" y="46"/>
                </a:cubicBezTo>
                <a:cubicBezTo>
                  <a:pt x="38" y="126"/>
                  <a:pt x="38" y="126"/>
                  <a:pt x="38" y="126"/>
                </a:cubicBezTo>
                <a:cubicBezTo>
                  <a:pt x="34" y="121"/>
                  <a:pt x="34" y="121"/>
                  <a:pt x="34" y="121"/>
                </a:cubicBezTo>
                <a:cubicBezTo>
                  <a:pt x="34" y="121"/>
                  <a:pt x="34" y="121"/>
                  <a:pt x="34" y="121"/>
                </a:cubicBezTo>
                <a:cubicBezTo>
                  <a:pt x="32" y="125"/>
                  <a:pt x="31" y="129"/>
                  <a:pt x="30" y="133"/>
                </a:cubicBezTo>
                <a:cubicBezTo>
                  <a:pt x="28" y="137"/>
                  <a:pt x="27" y="142"/>
                  <a:pt x="25" y="146"/>
                </a:cubicBezTo>
                <a:cubicBezTo>
                  <a:pt x="24" y="150"/>
                  <a:pt x="22" y="154"/>
                  <a:pt x="21" y="158"/>
                </a:cubicBezTo>
                <a:cubicBezTo>
                  <a:pt x="20" y="161"/>
                  <a:pt x="19" y="164"/>
                  <a:pt x="19" y="166"/>
                </a:cubicBezTo>
                <a:cubicBezTo>
                  <a:pt x="16" y="173"/>
                  <a:pt x="16" y="173"/>
                  <a:pt x="16" y="173"/>
                </a:cubicBezTo>
                <a:cubicBezTo>
                  <a:pt x="19" y="173"/>
                  <a:pt x="23" y="175"/>
                  <a:pt x="28" y="180"/>
                </a:cubicBezTo>
                <a:cubicBezTo>
                  <a:pt x="32" y="185"/>
                  <a:pt x="35" y="188"/>
                  <a:pt x="35" y="192"/>
                </a:cubicBezTo>
                <a:cubicBezTo>
                  <a:pt x="87" y="174"/>
                  <a:pt x="87" y="174"/>
                  <a:pt x="87" y="174"/>
                </a:cubicBezTo>
                <a:cubicBezTo>
                  <a:pt x="87" y="174"/>
                  <a:pt x="87" y="174"/>
                  <a:pt x="87" y="174"/>
                </a:cubicBezTo>
                <a:cubicBezTo>
                  <a:pt x="82" y="170"/>
                  <a:pt x="82" y="170"/>
                  <a:pt x="82" y="170"/>
                </a:cubicBezTo>
                <a:cubicBezTo>
                  <a:pt x="162" y="90"/>
                  <a:pt x="162" y="90"/>
                  <a:pt x="162" y="90"/>
                </a:cubicBezTo>
                <a:cubicBezTo>
                  <a:pt x="170" y="97"/>
                  <a:pt x="170" y="97"/>
                  <a:pt x="170" y="97"/>
                </a:cubicBezTo>
                <a:cubicBezTo>
                  <a:pt x="88" y="179"/>
                  <a:pt x="88" y="179"/>
                  <a:pt x="88" y="179"/>
                </a:cubicBezTo>
                <a:lnTo>
                  <a:pt x="0" y="208"/>
                </a:lnTo>
                <a:close/>
                <a:moveTo>
                  <a:pt x="48" y="135"/>
                </a:moveTo>
                <a:cubicBezTo>
                  <a:pt x="128" y="55"/>
                  <a:pt x="128" y="55"/>
                  <a:pt x="128" y="55"/>
                </a:cubicBezTo>
                <a:cubicBezTo>
                  <a:pt x="136" y="63"/>
                  <a:pt x="136" y="63"/>
                  <a:pt x="136" y="63"/>
                </a:cubicBezTo>
                <a:cubicBezTo>
                  <a:pt x="55" y="143"/>
                  <a:pt x="55" y="143"/>
                  <a:pt x="55" y="143"/>
                </a:cubicBezTo>
                <a:lnTo>
                  <a:pt x="48" y="135"/>
                </a:lnTo>
                <a:close/>
                <a:moveTo>
                  <a:pt x="65" y="153"/>
                </a:moveTo>
                <a:cubicBezTo>
                  <a:pt x="145" y="72"/>
                  <a:pt x="145" y="72"/>
                  <a:pt x="145" y="72"/>
                </a:cubicBezTo>
                <a:cubicBezTo>
                  <a:pt x="153" y="80"/>
                  <a:pt x="153" y="80"/>
                  <a:pt x="153" y="80"/>
                </a:cubicBezTo>
                <a:cubicBezTo>
                  <a:pt x="73" y="160"/>
                  <a:pt x="73" y="160"/>
                  <a:pt x="73" y="160"/>
                </a:cubicBezTo>
                <a:lnTo>
                  <a:pt x="65" y="153"/>
                </a:lnTo>
                <a:close/>
                <a:moveTo>
                  <a:pt x="118" y="31"/>
                </a:moveTo>
                <a:cubicBezTo>
                  <a:pt x="126" y="24"/>
                  <a:pt x="126" y="24"/>
                  <a:pt x="126" y="24"/>
                </a:cubicBezTo>
                <a:cubicBezTo>
                  <a:pt x="185" y="82"/>
                  <a:pt x="185" y="82"/>
                  <a:pt x="185" y="82"/>
                </a:cubicBezTo>
                <a:cubicBezTo>
                  <a:pt x="177" y="90"/>
                  <a:pt x="177" y="90"/>
                  <a:pt x="177" y="90"/>
                </a:cubicBezTo>
                <a:lnTo>
                  <a:pt x="118" y="31"/>
                </a:lnTo>
                <a:close/>
                <a:moveTo>
                  <a:pt x="133" y="16"/>
                </a:moveTo>
                <a:cubicBezTo>
                  <a:pt x="140" y="9"/>
                  <a:pt x="140" y="9"/>
                  <a:pt x="140" y="9"/>
                </a:cubicBezTo>
                <a:cubicBezTo>
                  <a:pt x="143" y="6"/>
                  <a:pt x="147" y="3"/>
                  <a:pt x="151" y="2"/>
                </a:cubicBezTo>
                <a:cubicBezTo>
                  <a:pt x="154" y="0"/>
                  <a:pt x="158" y="0"/>
                  <a:pt x="162" y="0"/>
                </a:cubicBezTo>
                <a:cubicBezTo>
                  <a:pt x="171" y="0"/>
                  <a:pt x="178" y="3"/>
                  <a:pt x="185" y="9"/>
                </a:cubicBezTo>
                <a:cubicBezTo>
                  <a:pt x="199" y="24"/>
                  <a:pt x="199" y="24"/>
                  <a:pt x="199" y="24"/>
                </a:cubicBezTo>
                <a:cubicBezTo>
                  <a:pt x="205" y="30"/>
                  <a:pt x="208" y="37"/>
                  <a:pt x="208" y="46"/>
                </a:cubicBezTo>
                <a:cubicBezTo>
                  <a:pt x="208" y="50"/>
                  <a:pt x="208" y="54"/>
                  <a:pt x="206" y="57"/>
                </a:cubicBezTo>
                <a:cubicBezTo>
                  <a:pt x="205" y="61"/>
                  <a:pt x="202" y="65"/>
                  <a:pt x="199" y="68"/>
                </a:cubicBezTo>
                <a:cubicBezTo>
                  <a:pt x="192" y="75"/>
                  <a:pt x="192" y="75"/>
                  <a:pt x="192" y="75"/>
                </a:cubicBezTo>
                <a:lnTo>
                  <a:pt x="133" y="16"/>
                </a:lnTo>
                <a:close/>
              </a:path>
            </a:pathLst>
          </a:custGeom>
          <a:solidFill>
            <a:schemeClr val="accent6">
              <a:lumMod val="100000"/>
            </a:schemeClr>
          </a:solidFill>
          <a:ln>
            <a:noFill/>
          </a:ln>
        </p:spPr>
        <p:txBody>
          <a:bodyPr vert="horz" wrap="square" lIns="121920" tIns="60960" rIns="121920" bIns="60960" numCol="1" anchor="t" anchorCtr="0" compatLnSpc="1">
            <a:prstTxWarp prst="textNoShape">
              <a:avLst/>
            </a:prstTxWarp>
          </a:bodyPr>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24"/>
          <p:cNvSpPr>
            <a:spLocks noEditPoints="1"/>
          </p:cNvSpPr>
          <p:nvPr/>
        </p:nvSpPr>
        <p:spPr bwMode="auto">
          <a:xfrm>
            <a:off x="4503295" y="2329862"/>
            <a:ext cx="319915" cy="616693"/>
          </a:xfrm>
          <a:custGeom>
            <a:avLst/>
            <a:gdLst>
              <a:gd name="T0" fmla="*/ 0 w 125"/>
              <a:gd name="T1" fmla="*/ 21 h 243"/>
              <a:gd name="T2" fmla="*/ 2 w 125"/>
              <a:gd name="T3" fmla="*/ 13 h 243"/>
              <a:gd name="T4" fmla="*/ 6 w 125"/>
              <a:gd name="T5" fmla="*/ 6 h 243"/>
              <a:gd name="T6" fmla="*/ 21 w 125"/>
              <a:gd name="T7" fmla="*/ 0 h 243"/>
              <a:gd name="T8" fmla="*/ 22 w 125"/>
              <a:gd name="T9" fmla="*/ 0 h 243"/>
              <a:gd name="T10" fmla="*/ 22 w 125"/>
              <a:gd name="T11" fmla="*/ 0 h 243"/>
              <a:gd name="T12" fmla="*/ 103 w 125"/>
              <a:gd name="T13" fmla="*/ 0 h 243"/>
              <a:gd name="T14" fmla="*/ 104 w 125"/>
              <a:gd name="T15" fmla="*/ 0 h 243"/>
              <a:gd name="T16" fmla="*/ 104 w 125"/>
              <a:gd name="T17" fmla="*/ 0 h 243"/>
              <a:gd name="T18" fmla="*/ 119 w 125"/>
              <a:gd name="T19" fmla="*/ 6 h 243"/>
              <a:gd name="T20" fmla="*/ 124 w 125"/>
              <a:gd name="T21" fmla="*/ 13 h 243"/>
              <a:gd name="T22" fmla="*/ 125 w 125"/>
              <a:gd name="T23" fmla="*/ 21 h 243"/>
              <a:gd name="T24" fmla="*/ 125 w 125"/>
              <a:gd name="T25" fmla="*/ 222 h 243"/>
              <a:gd name="T26" fmla="*/ 119 w 125"/>
              <a:gd name="T27" fmla="*/ 237 h 243"/>
              <a:gd name="T28" fmla="*/ 113 w 125"/>
              <a:gd name="T29" fmla="*/ 241 h 243"/>
              <a:gd name="T30" fmla="*/ 106 w 125"/>
              <a:gd name="T31" fmla="*/ 243 h 243"/>
              <a:gd name="T32" fmla="*/ 20 w 125"/>
              <a:gd name="T33" fmla="*/ 243 h 243"/>
              <a:gd name="T34" fmla="*/ 12 w 125"/>
              <a:gd name="T35" fmla="*/ 241 h 243"/>
              <a:gd name="T36" fmla="*/ 6 w 125"/>
              <a:gd name="T37" fmla="*/ 237 h 243"/>
              <a:gd name="T38" fmla="*/ 0 w 125"/>
              <a:gd name="T39" fmla="*/ 222 h 243"/>
              <a:gd name="T40" fmla="*/ 0 w 125"/>
              <a:gd name="T41" fmla="*/ 21 h 243"/>
              <a:gd name="T42" fmla="*/ 11 w 125"/>
              <a:gd name="T43" fmla="*/ 201 h 243"/>
              <a:gd name="T44" fmla="*/ 115 w 125"/>
              <a:gd name="T45" fmla="*/ 201 h 243"/>
              <a:gd name="T46" fmla="*/ 115 w 125"/>
              <a:gd name="T47" fmla="*/ 42 h 243"/>
              <a:gd name="T48" fmla="*/ 11 w 125"/>
              <a:gd name="T49" fmla="*/ 42 h 243"/>
              <a:gd name="T50" fmla="*/ 11 w 125"/>
              <a:gd name="T51" fmla="*/ 201 h 243"/>
              <a:gd name="T52" fmla="*/ 54 w 125"/>
              <a:gd name="T53" fmla="*/ 214 h 243"/>
              <a:gd name="T54" fmla="*/ 51 w 125"/>
              <a:gd name="T55" fmla="*/ 218 h 243"/>
              <a:gd name="T56" fmla="*/ 50 w 125"/>
              <a:gd name="T57" fmla="*/ 222 h 243"/>
              <a:gd name="T58" fmla="*/ 51 w 125"/>
              <a:gd name="T59" fmla="*/ 227 h 243"/>
              <a:gd name="T60" fmla="*/ 54 w 125"/>
              <a:gd name="T61" fmla="*/ 231 h 243"/>
              <a:gd name="T62" fmla="*/ 58 w 125"/>
              <a:gd name="T63" fmla="*/ 234 h 243"/>
              <a:gd name="T64" fmla="*/ 63 w 125"/>
              <a:gd name="T65" fmla="*/ 234 h 243"/>
              <a:gd name="T66" fmla="*/ 67 w 125"/>
              <a:gd name="T67" fmla="*/ 234 h 243"/>
              <a:gd name="T68" fmla="*/ 71 w 125"/>
              <a:gd name="T69" fmla="*/ 231 h 243"/>
              <a:gd name="T70" fmla="*/ 74 w 125"/>
              <a:gd name="T71" fmla="*/ 227 h 243"/>
              <a:gd name="T72" fmla="*/ 75 w 125"/>
              <a:gd name="T73" fmla="*/ 222 h 243"/>
              <a:gd name="T74" fmla="*/ 74 w 125"/>
              <a:gd name="T75" fmla="*/ 218 h 243"/>
              <a:gd name="T76" fmla="*/ 71 w 125"/>
              <a:gd name="T77" fmla="*/ 214 h 243"/>
              <a:gd name="T78" fmla="*/ 67 w 125"/>
              <a:gd name="T79" fmla="*/ 211 h 243"/>
              <a:gd name="T80" fmla="*/ 63 w 125"/>
              <a:gd name="T81" fmla="*/ 210 h 243"/>
              <a:gd name="T82" fmla="*/ 58 w 125"/>
              <a:gd name="T83" fmla="*/ 211 h 243"/>
              <a:gd name="T84" fmla="*/ 54 w 125"/>
              <a:gd name="T85" fmla="*/ 214 h 243"/>
              <a:gd name="T86" fmla="*/ 51 w 125"/>
              <a:gd name="T87" fmla="*/ 21 h 243"/>
              <a:gd name="T88" fmla="*/ 53 w 125"/>
              <a:gd name="T89" fmla="*/ 23 h 243"/>
              <a:gd name="T90" fmla="*/ 72 w 125"/>
              <a:gd name="T91" fmla="*/ 23 h 243"/>
              <a:gd name="T92" fmla="*/ 74 w 125"/>
              <a:gd name="T93" fmla="*/ 21 h 243"/>
              <a:gd name="T94" fmla="*/ 72 w 125"/>
              <a:gd name="T95" fmla="*/ 19 h 243"/>
              <a:gd name="T96" fmla="*/ 53 w 125"/>
              <a:gd name="T97" fmla="*/ 19 h 243"/>
              <a:gd name="T98" fmla="*/ 51 w 125"/>
              <a:gd name="T99" fmla="*/ 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243">
                <a:moveTo>
                  <a:pt x="0" y="21"/>
                </a:moveTo>
                <a:cubicBezTo>
                  <a:pt x="0" y="18"/>
                  <a:pt x="1" y="15"/>
                  <a:pt x="2" y="13"/>
                </a:cubicBezTo>
                <a:cubicBezTo>
                  <a:pt x="3" y="10"/>
                  <a:pt x="4" y="8"/>
                  <a:pt x="6" y="6"/>
                </a:cubicBezTo>
                <a:cubicBezTo>
                  <a:pt x="10" y="2"/>
                  <a:pt x="15" y="0"/>
                  <a:pt x="21" y="0"/>
                </a:cubicBezTo>
                <a:cubicBezTo>
                  <a:pt x="21" y="0"/>
                  <a:pt x="21" y="0"/>
                  <a:pt x="22" y="0"/>
                </a:cubicBezTo>
                <a:cubicBezTo>
                  <a:pt x="22" y="0"/>
                  <a:pt x="22" y="0"/>
                  <a:pt x="22" y="0"/>
                </a:cubicBezTo>
                <a:cubicBezTo>
                  <a:pt x="103" y="0"/>
                  <a:pt x="103" y="0"/>
                  <a:pt x="103" y="0"/>
                </a:cubicBezTo>
                <a:cubicBezTo>
                  <a:pt x="103" y="0"/>
                  <a:pt x="104" y="0"/>
                  <a:pt x="104" y="0"/>
                </a:cubicBezTo>
                <a:cubicBezTo>
                  <a:pt x="104" y="0"/>
                  <a:pt x="104" y="0"/>
                  <a:pt x="104" y="0"/>
                </a:cubicBezTo>
                <a:cubicBezTo>
                  <a:pt x="110" y="0"/>
                  <a:pt x="115" y="2"/>
                  <a:pt x="119" y="6"/>
                </a:cubicBezTo>
                <a:cubicBezTo>
                  <a:pt x="121" y="8"/>
                  <a:pt x="123" y="10"/>
                  <a:pt x="124" y="13"/>
                </a:cubicBezTo>
                <a:cubicBezTo>
                  <a:pt x="125" y="15"/>
                  <a:pt x="125" y="18"/>
                  <a:pt x="125" y="21"/>
                </a:cubicBezTo>
                <a:cubicBezTo>
                  <a:pt x="125" y="222"/>
                  <a:pt x="125" y="222"/>
                  <a:pt x="125" y="222"/>
                </a:cubicBezTo>
                <a:cubicBezTo>
                  <a:pt x="125" y="228"/>
                  <a:pt x="123" y="232"/>
                  <a:pt x="119" y="237"/>
                </a:cubicBezTo>
                <a:cubicBezTo>
                  <a:pt x="117" y="239"/>
                  <a:pt x="115" y="240"/>
                  <a:pt x="113" y="241"/>
                </a:cubicBezTo>
                <a:cubicBezTo>
                  <a:pt x="111" y="243"/>
                  <a:pt x="108" y="243"/>
                  <a:pt x="106" y="243"/>
                </a:cubicBezTo>
                <a:cubicBezTo>
                  <a:pt x="20" y="243"/>
                  <a:pt x="20" y="243"/>
                  <a:pt x="20" y="243"/>
                </a:cubicBezTo>
                <a:cubicBezTo>
                  <a:pt x="17" y="243"/>
                  <a:pt x="15" y="243"/>
                  <a:pt x="12" y="241"/>
                </a:cubicBezTo>
                <a:cubicBezTo>
                  <a:pt x="10" y="240"/>
                  <a:pt x="8" y="239"/>
                  <a:pt x="6" y="237"/>
                </a:cubicBezTo>
                <a:cubicBezTo>
                  <a:pt x="2" y="232"/>
                  <a:pt x="0" y="228"/>
                  <a:pt x="0" y="222"/>
                </a:cubicBezTo>
                <a:lnTo>
                  <a:pt x="0" y="21"/>
                </a:lnTo>
                <a:close/>
                <a:moveTo>
                  <a:pt x="11" y="201"/>
                </a:moveTo>
                <a:cubicBezTo>
                  <a:pt x="115" y="201"/>
                  <a:pt x="115" y="201"/>
                  <a:pt x="115" y="201"/>
                </a:cubicBezTo>
                <a:cubicBezTo>
                  <a:pt x="115" y="42"/>
                  <a:pt x="115" y="42"/>
                  <a:pt x="115" y="42"/>
                </a:cubicBezTo>
                <a:cubicBezTo>
                  <a:pt x="11" y="42"/>
                  <a:pt x="11" y="42"/>
                  <a:pt x="11" y="42"/>
                </a:cubicBezTo>
                <a:lnTo>
                  <a:pt x="11" y="201"/>
                </a:lnTo>
                <a:close/>
                <a:moveTo>
                  <a:pt x="54" y="214"/>
                </a:moveTo>
                <a:cubicBezTo>
                  <a:pt x="53" y="215"/>
                  <a:pt x="52" y="216"/>
                  <a:pt x="51" y="218"/>
                </a:cubicBezTo>
                <a:cubicBezTo>
                  <a:pt x="51" y="219"/>
                  <a:pt x="50" y="221"/>
                  <a:pt x="50" y="222"/>
                </a:cubicBezTo>
                <a:cubicBezTo>
                  <a:pt x="50" y="224"/>
                  <a:pt x="51" y="225"/>
                  <a:pt x="51" y="227"/>
                </a:cubicBezTo>
                <a:cubicBezTo>
                  <a:pt x="52" y="228"/>
                  <a:pt x="53" y="230"/>
                  <a:pt x="54" y="231"/>
                </a:cubicBezTo>
                <a:cubicBezTo>
                  <a:pt x="55" y="232"/>
                  <a:pt x="57" y="233"/>
                  <a:pt x="58" y="234"/>
                </a:cubicBezTo>
                <a:cubicBezTo>
                  <a:pt x="60" y="234"/>
                  <a:pt x="61" y="234"/>
                  <a:pt x="63" y="234"/>
                </a:cubicBezTo>
                <a:cubicBezTo>
                  <a:pt x="64" y="234"/>
                  <a:pt x="66" y="234"/>
                  <a:pt x="67" y="234"/>
                </a:cubicBezTo>
                <a:cubicBezTo>
                  <a:pt x="69" y="233"/>
                  <a:pt x="70" y="232"/>
                  <a:pt x="71" y="231"/>
                </a:cubicBezTo>
                <a:cubicBezTo>
                  <a:pt x="72" y="230"/>
                  <a:pt x="73" y="228"/>
                  <a:pt x="74" y="227"/>
                </a:cubicBezTo>
                <a:cubicBezTo>
                  <a:pt x="75" y="225"/>
                  <a:pt x="75" y="224"/>
                  <a:pt x="75" y="222"/>
                </a:cubicBezTo>
                <a:cubicBezTo>
                  <a:pt x="75" y="221"/>
                  <a:pt x="75" y="219"/>
                  <a:pt x="74" y="218"/>
                </a:cubicBezTo>
                <a:cubicBezTo>
                  <a:pt x="73" y="216"/>
                  <a:pt x="72" y="215"/>
                  <a:pt x="71" y="214"/>
                </a:cubicBezTo>
                <a:cubicBezTo>
                  <a:pt x="70" y="213"/>
                  <a:pt x="69" y="212"/>
                  <a:pt x="67" y="211"/>
                </a:cubicBezTo>
                <a:cubicBezTo>
                  <a:pt x="66" y="210"/>
                  <a:pt x="64" y="210"/>
                  <a:pt x="63" y="210"/>
                </a:cubicBezTo>
                <a:cubicBezTo>
                  <a:pt x="61" y="210"/>
                  <a:pt x="60" y="210"/>
                  <a:pt x="58" y="211"/>
                </a:cubicBezTo>
                <a:cubicBezTo>
                  <a:pt x="57" y="212"/>
                  <a:pt x="55" y="213"/>
                  <a:pt x="54" y="214"/>
                </a:cubicBezTo>
                <a:close/>
                <a:moveTo>
                  <a:pt x="51" y="21"/>
                </a:moveTo>
                <a:cubicBezTo>
                  <a:pt x="51" y="22"/>
                  <a:pt x="52" y="23"/>
                  <a:pt x="53" y="23"/>
                </a:cubicBezTo>
                <a:cubicBezTo>
                  <a:pt x="72" y="23"/>
                  <a:pt x="72" y="23"/>
                  <a:pt x="72" y="23"/>
                </a:cubicBezTo>
                <a:cubicBezTo>
                  <a:pt x="74" y="23"/>
                  <a:pt x="74" y="22"/>
                  <a:pt x="74" y="21"/>
                </a:cubicBezTo>
                <a:cubicBezTo>
                  <a:pt x="74" y="19"/>
                  <a:pt x="74" y="19"/>
                  <a:pt x="72" y="19"/>
                </a:cubicBezTo>
                <a:cubicBezTo>
                  <a:pt x="53" y="19"/>
                  <a:pt x="53" y="19"/>
                  <a:pt x="53" y="19"/>
                </a:cubicBezTo>
                <a:cubicBezTo>
                  <a:pt x="52" y="19"/>
                  <a:pt x="51" y="19"/>
                  <a:pt x="51" y="21"/>
                </a:cubicBezTo>
                <a:close/>
              </a:path>
            </a:pathLst>
          </a:custGeom>
          <a:solidFill>
            <a:schemeClr val="accent4">
              <a:lumMod val="100000"/>
            </a:schemeClr>
          </a:solidFill>
          <a:ln>
            <a:noFill/>
          </a:ln>
        </p:spPr>
        <p:txBody>
          <a:bodyPr vert="horz" wrap="square" lIns="121920" tIns="60960" rIns="121920" bIns="60960" numCol="1" anchor="t" anchorCtr="0" compatLnSpc="1">
            <a:prstTxWarp prst="textNoShape">
              <a:avLst/>
            </a:prstTxWarp>
          </a:bodyPr>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文本框 19"/>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p>
        </p:txBody>
      </p:sp>
      <p:sp>
        <p:nvSpPr>
          <p:cNvPr id="21" name="文本框 20"/>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4" name="直接连接符 2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3984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1"/>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 calcmode="lin" valueType="num">
                                      <p:cBhvr>
                                        <p:cTn id="14" dur="1000" fill="hold"/>
                                        <p:tgtEl>
                                          <p:spTgt spid="24"/>
                                        </p:tgtEl>
                                        <p:attrNameLst>
                                          <p:attrName>style.rotation</p:attrName>
                                        </p:attrNameLst>
                                      </p:cBhvr>
                                      <p:tavLst>
                                        <p:tav tm="0">
                                          <p:val>
                                            <p:fltVal val="90"/>
                                          </p:val>
                                        </p:tav>
                                        <p:tav tm="100000">
                                          <p:val>
                                            <p:fltVal val="0"/>
                                          </p:val>
                                        </p:tav>
                                      </p:tavLst>
                                    </p:anim>
                                    <p:animEffect transition="in" filter="fade">
                                      <p:cBhvr>
                                        <p:cTn id="15" dur="1000"/>
                                        <p:tgtEl>
                                          <p:spTgt spid="2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500"/>
                                        <p:tgtEl>
                                          <p:spTgt spid="87"/>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500"/>
                                        <p:tgtEl>
                                          <p:spTgt spid="68"/>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fade">
                                      <p:cBhvr>
                                        <p:cTn id="76" dur="500"/>
                                        <p:tgtEl>
                                          <p:spTgt spid="75"/>
                                        </p:tgtEl>
                                      </p:cBhvr>
                                    </p:animEffect>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500"/>
                                        <p:tgtEl>
                                          <p:spTgt spid="77"/>
                                        </p:tgtEl>
                                      </p:cBhvr>
                                    </p:animEffect>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fade">
                                      <p:cBhvr>
                                        <p:cTn id="8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1" grpId="0" animBg="1"/>
      <p:bldP spid="62" grpId="0"/>
      <p:bldP spid="63" grpId="0"/>
      <p:bldP spid="68" grpId="0"/>
      <p:bldP spid="69" grpId="0"/>
      <p:bldP spid="74" grpId="0"/>
      <p:bldP spid="75" grpId="0"/>
      <p:bldP spid="86" grpId="0" animBg="1"/>
      <p:bldP spid="87" grpId="0" animBg="1"/>
      <p:bldP spid="88" grpId="0" animBg="1"/>
      <p:bldP spid="20" grpId="0"/>
      <p:bldP spid="21" grpId="0"/>
      <p:bldP spid="2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a:spLocks/>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a:spLocks/>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a:spLocks/>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a:spLocks/>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a:spLocks/>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a:spLocks/>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a:spLocks/>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a:spLocks/>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a:spLocks/>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a:spLocks/>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a:spLocks/>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a:spLocks/>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a:spLocks/>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a:spLocks/>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a:spLocks/>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a:spLocks/>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a:spLocks/>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a:spLocks/>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a:spLocks/>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a:spLocks/>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a:spLocks/>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a:spLocks/>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a:spLocks/>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a:spLocks/>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a:spLocks/>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a:spLocks/>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a:spLocks/>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a:spLocks/>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a:spLocks/>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a:spLocks/>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a:spLocks/>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a:spLocks/>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a:spLocks/>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a:spLocks/>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a:spLocks/>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a:spLocks/>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a:spLocks/>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a:spLocks/>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a:spLocks/>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a:spLocks/>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a:spLocks/>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a:spLocks/>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a:spLocks/>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a:spLocks/>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a:spLocks/>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a:spLocks/>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a:spLocks/>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a:spLocks/>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a:spLocks/>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未来规划</a:t>
            </a:r>
          </a:p>
        </p:txBody>
      </p:sp>
    </p:spTree>
    <p:extLst>
      <p:ext uri="{BB962C8B-B14F-4D97-AF65-F5344CB8AC3E}">
        <p14:creationId xmlns:p14="http://schemas.microsoft.com/office/powerpoint/2010/main" val="186349594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Group 17"/>
          <p:cNvGrpSpPr/>
          <p:nvPr/>
        </p:nvGrpSpPr>
        <p:grpSpPr>
          <a:xfrm>
            <a:off x="629575" y="1908415"/>
            <a:ext cx="4585051" cy="2596807"/>
            <a:chOff x="388732" y="2085286"/>
            <a:chExt cx="4585051" cy="2596807"/>
          </a:xfrm>
        </p:grpSpPr>
        <p:grpSp>
          <p:nvGrpSpPr>
            <p:cNvPr id="93" name="Group 18"/>
            <p:cNvGrpSpPr/>
            <p:nvPr/>
          </p:nvGrpSpPr>
          <p:grpSpPr>
            <a:xfrm>
              <a:off x="644383" y="2320097"/>
              <a:ext cx="4087643" cy="2056326"/>
              <a:chOff x="1176338" y="1449388"/>
              <a:chExt cx="4670426" cy="2349500"/>
            </a:xfrm>
            <a:solidFill>
              <a:schemeClr val="bg1">
                <a:lumMod val="85000"/>
              </a:schemeClr>
            </a:solidFill>
          </p:grpSpPr>
          <p:sp>
            <p:nvSpPr>
              <p:cNvPr id="112" name="Freeform 10"/>
              <p:cNvSpPr>
                <a:spLocks noEditPoints="1"/>
              </p:cNvSpPr>
              <p:nvPr/>
            </p:nvSpPr>
            <p:spPr bwMode="auto">
              <a:xfrm>
                <a:off x="3489326" y="2806700"/>
                <a:ext cx="2357438" cy="112713"/>
              </a:xfrm>
              <a:custGeom>
                <a:avLst/>
                <a:gdLst>
                  <a:gd name="T0" fmla="*/ 6 w 1485"/>
                  <a:gd name="T1" fmla="*/ 71 h 71"/>
                  <a:gd name="T2" fmla="*/ 24 w 1485"/>
                  <a:gd name="T3" fmla="*/ 70 h 71"/>
                  <a:gd name="T4" fmla="*/ 60 w 1485"/>
                  <a:gd name="T5" fmla="*/ 60 h 71"/>
                  <a:gd name="T6" fmla="*/ 113 w 1485"/>
                  <a:gd name="T7" fmla="*/ 57 h 71"/>
                  <a:gd name="T8" fmla="*/ 113 w 1485"/>
                  <a:gd name="T9" fmla="*/ 57 h 71"/>
                  <a:gd name="T10" fmla="*/ 151 w 1485"/>
                  <a:gd name="T11" fmla="*/ 64 h 71"/>
                  <a:gd name="T12" fmla="*/ 169 w 1485"/>
                  <a:gd name="T13" fmla="*/ 64 h 71"/>
                  <a:gd name="T14" fmla="*/ 204 w 1485"/>
                  <a:gd name="T15" fmla="*/ 54 h 71"/>
                  <a:gd name="T16" fmla="*/ 258 w 1485"/>
                  <a:gd name="T17" fmla="*/ 52 h 71"/>
                  <a:gd name="T18" fmla="*/ 258 w 1485"/>
                  <a:gd name="T19" fmla="*/ 52 h 71"/>
                  <a:gd name="T20" fmla="*/ 295 w 1485"/>
                  <a:gd name="T21" fmla="*/ 58 h 71"/>
                  <a:gd name="T22" fmla="*/ 313 w 1485"/>
                  <a:gd name="T23" fmla="*/ 58 h 71"/>
                  <a:gd name="T24" fmla="*/ 348 w 1485"/>
                  <a:gd name="T25" fmla="*/ 47 h 71"/>
                  <a:gd name="T26" fmla="*/ 402 w 1485"/>
                  <a:gd name="T27" fmla="*/ 45 h 71"/>
                  <a:gd name="T28" fmla="*/ 402 w 1485"/>
                  <a:gd name="T29" fmla="*/ 45 h 71"/>
                  <a:gd name="T30" fmla="*/ 439 w 1485"/>
                  <a:gd name="T31" fmla="*/ 53 h 71"/>
                  <a:gd name="T32" fmla="*/ 457 w 1485"/>
                  <a:gd name="T33" fmla="*/ 52 h 71"/>
                  <a:gd name="T34" fmla="*/ 492 w 1485"/>
                  <a:gd name="T35" fmla="*/ 42 h 71"/>
                  <a:gd name="T36" fmla="*/ 547 w 1485"/>
                  <a:gd name="T37" fmla="*/ 39 h 71"/>
                  <a:gd name="T38" fmla="*/ 547 w 1485"/>
                  <a:gd name="T39" fmla="*/ 39 h 71"/>
                  <a:gd name="T40" fmla="*/ 583 w 1485"/>
                  <a:gd name="T41" fmla="*/ 47 h 71"/>
                  <a:gd name="T42" fmla="*/ 601 w 1485"/>
                  <a:gd name="T43" fmla="*/ 46 h 71"/>
                  <a:gd name="T44" fmla="*/ 637 w 1485"/>
                  <a:gd name="T45" fmla="*/ 36 h 71"/>
                  <a:gd name="T46" fmla="*/ 691 w 1485"/>
                  <a:gd name="T47" fmla="*/ 34 h 71"/>
                  <a:gd name="T48" fmla="*/ 691 w 1485"/>
                  <a:gd name="T49" fmla="*/ 34 h 71"/>
                  <a:gd name="T50" fmla="*/ 727 w 1485"/>
                  <a:gd name="T51" fmla="*/ 40 h 71"/>
                  <a:gd name="T52" fmla="*/ 745 w 1485"/>
                  <a:gd name="T53" fmla="*/ 40 h 71"/>
                  <a:gd name="T54" fmla="*/ 781 w 1485"/>
                  <a:gd name="T55" fmla="*/ 29 h 71"/>
                  <a:gd name="T56" fmla="*/ 835 w 1485"/>
                  <a:gd name="T57" fmla="*/ 27 h 71"/>
                  <a:gd name="T58" fmla="*/ 835 w 1485"/>
                  <a:gd name="T59" fmla="*/ 27 h 71"/>
                  <a:gd name="T60" fmla="*/ 871 w 1485"/>
                  <a:gd name="T61" fmla="*/ 35 h 71"/>
                  <a:gd name="T62" fmla="*/ 889 w 1485"/>
                  <a:gd name="T63" fmla="*/ 34 h 71"/>
                  <a:gd name="T64" fmla="*/ 926 w 1485"/>
                  <a:gd name="T65" fmla="*/ 23 h 71"/>
                  <a:gd name="T66" fmla="*/ 980 w 1485"/>
                  <a:gd name="T67" fmla="*/ 21 h 71"/>
                  <a:gd name="T68" fmla="*/ 980 w 1485"/>
                  <a:gd name="T69" fmla="*/ 21 h 71"/>
                  <a:gd name="T70" fmla="*/ 1016 w 1485"/>
                  <a:gd name="T71" fmla="*/ 29 h 71"/>
                  <a:gd name="T72" fmla="*/ 1034 w 1485"/>
                  <a:gd name="T73" fmla="*/ 28 h 71"/>
                  <a:gd name="T74" fmla="*/ 1070 w 1485"/>
                  <a:gd name="T75" fmla="*/ 18 h 71"/>
                  <a:gd name="T76" fmla="*/ 1124 w 1485"/>
                  <a:gd name="T77" fmla="*/ 16 h 71"/>
                  <a:gd name="T78" fmla="*/ 1124 w 1485"/>
                  <a:gd name="T79" fmla="*/ 16 h 71"/>
                  <a:gd name="T80" fmla="*/ 1160 w 1485"/>
                  <a:gd name="T81" fmla="*/ 22 h 71"/>
                  <a:gd name="T82" fmla="*/ 1178 w 1485"/>
                  <a:gd name="T83" fmla="*/ 22 h 71"/>
                  <a:gd name="T84" fmla="*/ 1214 w 1485"/>
                  <a:gd name="T85" fmla="*/ 11 h 71"/>
                  <a:gd name="T86" fmla="*/ 1269 w 1485"/>
                  <a:gd name="T87" fmla="*/ 9 h 71"/>
                  <a:gd name="T88" fmla="*/ 1269 w 1485"/>
                  <a:gd name="T89" fmla="*/ 9 h 71"/>
                  <a:gd name="T90" fmla="*/ 1305 w 1485"/>
                  <a:gd name="T91" fmla="*/ 17 h 71"/>
                  <a:gd name="T92" fmla="*/ 1323 w 1485"/>
                  <a:gd name="T93" fmla="*/ 16 h 71"/>
                  <a:gd name="T94" fmla="*/ 1359 w 1485"/>
                  <a:gd name="T95" fmla="*/ 5 h 71"/>
                  <a:gd name="T96" fmla="*/ 1413 w 1485"/>
                  <a:gd name="T97" fmla="*/ 3 h 71"/>
                  <a:gd name="T98" fmla="*/ 1413 w 1485"/>
                  <a:gd name="T99" fmla="*/ 3 h 71"/>
                  <a:gd name="T100" fmla="*/ 1449 w 1485"/>
                  <a:gd name="T101" fmla="*/ 11 h 71"/>
                  <a:gd name="T102" fmla="*/ 1467 w 1485"/>
                  <a:gd name="T103"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71">
                    <a:moveTo>
                      <a:pt x="6" y="62"/>
                    </a:moveTo>
                    <a:lnTo>
                      <a:pt x="0" y="62"/>
                    </a:lnTo>
                    <a:lnTo>
                      <a:pt x="0" y="71"/>
                    </a:lnTo>
                    <a:lnTo>
                      <a:pt x="6" y="71"/>
                    </a:lnTo>
                    <a:lnTo>
                      <a:pt x="6" y="62"/>
                    </a:lnTo>
                    <a:moveTo>
                      <a:pt x="42" y="60"/>
                    </a:moveTo>
                    <a:lnTo>
                      <a:pt x="24" y="61"/>
                    </a:lnTo>
                    <a:lnTo>
                      <a:pt x="24" y="70"/>
                    </a:lnTo>
                    <a:lnTo>
                      <a:pt x="42" y="69"/>
                    </a:lnTo>
                    <a:lnTo>
                      <a:pt x="42" y="60"/>
                    </a:lnTo>
                    <a:moveTo>
                      <a:pt x="78" y="58"/>
                    </a:moveTo>
                    <a:lnTo>
                      <a:pt x="60" y="60"/>
                    </a:lnTo>
                    <a:lnTo>
                      <a:pt x="60" y="69"/>
                    </a:lnTo>
                    <a:lnTo>
                      <a:pt x="78" y="68"/>
                    </a:lnTo>
                    <a:lnTo>
                      <a:pt x="78" y="58"/>
                    </a:lnTo>
                    <a:moveTo>
                      <a:pt x="113" y="57"/>
                    </a:moveTo>
                    <a:lnTo>
                      <a:pt x="96" y="57"/>
                    </a:lnTo>
                    <a:lnTo>
                      <a:pt x="96" y="66"/>
                    </a:lnTo>
                    <a:lnTo>
                      <a:pt x="114" y="66"/>
                    </a:lnTo>
                    <a:lnTo>
                      <a:pt x="113" y="57"/>
                    </a:lnTo>
                    <a:moveTo>
                      <a:pt x="149" y="56"/>
                    </a:moveTo>
                    <a:lnTo>
                      <a:pt x="131" y="56"/>
                    </a:lnTo>
                    <a:lnTo>
                      <a:pt x="132" y="65"/>
                    </a:lnTo>
                    <a:lnTo>
                      <a:pt x="151" y="64"/>
                    </a:lnTo>
                    <a:lnTo>
                      <a:pt x="149" y="56"/>
                    </a:lnTo>
                    <a:moveTo>
                      <a:pt x="186" y="54"/>
                    </a:moveTo>
                    <a:lnTo>
                      <a:pt x="167" y="55"/>
                    </a:lnTo>
                    <a:lnTo>
                      <a:pt x="169" y="64"/>
                    </a:lnTo>
                    <a:lnTo>
                      <a:pt x="187" y="63"/>
                    </a:lnTo>
                    <a:lnTo>
                      <a:pt x="186" y="54"/>
                    </a:lnTo>
                    <a:moveTo>
                      <a:pt x="222" y="53"/>
                    </a:moveTo>
                    <a:lnTo>
                      <a:pt x="204" y="54"/>
                    </a:lnTo>
                    <a:lnTo>
                      <a:pt x="205" y="63"/>
                    </a:lnTo>
                    <a:lnTo>
                      <a:pt x="223" y="62"/>
                    </a:lnTo>
                    <a:lnTo>
                      <a:pt x="222" y="53"/>
                    </a:lnTo>
                    <a:moveTo>
                      <a:pt x="258" y="52"/>
                    </a:moveTo>
                    <a:lnTo>
                      <a:pt x="240" y="52"/>
                    </a:lnTo>
                    <a:lnTo>
                      <a:pt x="241" y="61"/>
                    </a:lnTo>
                    <a:lnTo>
                      <a:pt x="259" y="61"/>
                    </a:lnTo>
                    <a:lnTo>
                      <a:pt x="258" y="52"/>
                    </a:lnTo>
                    <a:moveTo>
                      <a:pt x="294" y="49"/>
                    </a:moveTo>
                    <a:lnTo>
                      <a:pt x="276" y="51"/>
                    </a:lnTo>
                    <a:lnTo>
                      <a:pt x="277" y="60"/>
                    </a:lnTo>
                    <a:lnTo>
                      <a:pt x="295" y="58"/>
                    </a:lnTo>
                    <a:lnTo>
                      <a:pt x="294" y="49"/>
                    </a:lnTo>
                    <a:moveTo>
                      <a:pt x="330" y="48"/>
                    </a:moveTo>
                    <a:lnTo>
                      <a:pt x="312" y="49"/>
                    </a:lnTo>
                    <a:lnTo>
                      <a:pt x="313" y="58"/>
                    </a:lnTo>
                    <a:lnTo>
                      <a:pt x="331" y="57"/>
                    </a:lnTo>
                    <a:lnTo>
                      <a:pt x="330" y="48"/>
                    </a:lnTo>
                    <a:moveTo>
                      <a:pt x="366" y="47"/>
                    </a:moveTo>
                    <a:lnTo>
                      <a:pt x="348" y="47"/>
                    </a:lnTo>
                    <a:lnTo>
                      <a:pt x="349" y="56"/>
                    </a:lnTo>
                    <a:lnTo>
                      <a:pt x="367" y="56"/>
                    </a:lnTo>
                    <a:lnTo>
                      <a:pt x="366" y="47"/>
                    </a:lnTo>
                    <a:moveTo>
                      <a:pt x="402" y="45"/>
                    </a:moveTo>
                    <a:lnTo>
                      <a:pt x="384" y="46"/>
                    </a:lnTo>
                    <a:lnTo>
                      <a:pt x="385" y="55"/>
                    </a:lnTo>
                    <a:lnTo>
                      <a:pt x="403" y="54"/>
                    </a:lnTo>
                    <a:lnTo>
                      <a:pt x="402" y="45"/>
                    </a:lnTo>
                    <a:moveTo>
                      <a:pt x="438" y="44"/>
                    </a:moveTo>
                    <a:lnTo>
                      <a:pt x="420" y="45"/>
                    </a:lnTo>
                    <a:lnTo>
                      <a:pt x="421" y="54"/>
                    </a:lnTo>
                    <a:lnTo>
                      <a:pt x="439" y="53"/>
                    </a:lnTo>
                    <a:lnTo>
                      <a:pt x="438" y="44"/>
                    </a:lnTo>
                    <a:moveTo>
                      <a:pt x="474" y="43"/>
                    </a:moveTo>
                    <a:lnTo>
                      <a:pt x="456" y="43"/>
                    </a:lnTo>
                    <a:lnTo>
                      <a:pt x="457" y="52"/>
                    </a:lnTo>
                    <a:lnTo>
                      <a:pt x="475" y="52"/>
                    </a:lnTo>
                    <a:lnTo>
                      <a:pt x="474" y="43"/>
                    </a:lnTo>
                    <a:moveTo>
                      <a:pt x="510" y="40"/>
                    </a:moveTo>
                    <a:lnTo>
                      <a:pt x="492" y="42"/>
                    </a:lnTo>
                    <a:lnTo>
                      <a:pt x="494" y="51"/>
                    </a:lnTo>
                    <a:lnTo>
                      <a:pt x="512" y="49"/>
                    </a:lnTo>
                    <a:lnTo>
                      <a:pt x="510" y="40"/>
                    </a:lnTo>
                    <a:moveTo>
                      <a:pt x="547" y="39"/>
                    </a:moveTo>
                    <a:lnTo>
                      <a:pt x="528" y="40"/>
                    </a:lnTo>
                    <a:lnTo>
                      <a:pt x="530" y="49"/>
                    </a:lnTo>
                    <a:lnTo>
                      <a:pt x="547" y="48"/>
                    </a:lnTo>
                    <a:lnTo>
                      <a:pt x="547" y="39"/>
                    </a:lnTo>
                    <a:moveTo>
                      <a:pt x="583" y="38"/>
                    </a:moveTo>
                    <a:lnTo>
                      <a:pt x="565" y="38"/>
                    </a:lnTo>
                    <a:lnTo>
                      <a:pt x="565" y="47"/>
                    </a:lnTo>
                    <a:lnTo>
                      <a:pt x="583" y="47"/>
                    </a:lnTo>
                    <a:lnTo>
                      <a:pt x="583" y="38"/>
                    </a:lnTo>
                    <a:moveTo>
                      <a:pt x="619" y="36"/>
                    </a:moveTo>
                    <a:lnTo>
                      <a:pt x="601" y="37"/>
                    </a:lnTo>
                    <a:lnTo>
                      <a:pt x="601" y="46"/>
                    </a:lnTo>
                    <a:lnTo>
                      <a:pt x="619" y="45"/>
                    </a:lnTo>
                    <a:lnTo>
                      <a:pt x="619" y="36"/>
                    </a:lnTo>
                    <a:moveTo>
                      <a:pt x="655" y="35"/>
                    </a:moveTo>
                    <a:lnTo>
                      <a:pt x="637" y="36"/>
                    </a:lnTo>
                    <a:lnTo>
                      <a:pt x="637" y="45"/>
                    </a:lnTo>
                    <a:lnTo>
                      <a:pt x="655" y="44"/>
                    </a:lnTo>
                    <a:lnTo>
                      <a:pt x="655" y="35"/>
                    </a:lnTo>
                    <a:moveTo>
                      <a:pt x="691" y="34"/>
                    </a:moveTo>
                    <a:lnTo>
                      <a:pt x="673" y="34"/>
                    </a:lnTo>
                    <a:lnTo>
                      <a:pt x="673" y="43"/>
                    </a:lnTo>
                    <a:lnTo>
                      <a:pt x="691" y="43"/>
                    </a:lnTo>
                    <a:lnTo>
                      <a:pt x="691" y="34"/>
                    </a:lnTo>
                    <a:moveTo>
                      <a:pt x="727" y="31"/>
                    </a:moveTo>
                    <a:lnTo>
                      <a:pt x="709" y="33"/>
                    </a:lnTo>
                    <a:lnTo>
                      <a:pt x="709" y="42"/>
                    </a:lnTo>
                    <a:lnTo>
                      <a:pt x="727" y="40"/>
                    </a:lnTo>
                    <a:lnTo>
                      <a:pt x="727" y="31"/>
                    </a:lnTo>
                    <a:moveTo>
                      <a:pt x="763" y="30"/>
                    </a:moveTo>
                    <a:lnTo>
                      <a:pt x="745" y="31"/>
                    </a:lnTo>
                    <a:lnTo>
                      <a:pt x="745" y="40"/>
                    </a:lnTo>
                    <a:lnTo>
                      <a:pt x="763" y="39"/>
                    </a:lnTo>
                    <a:lnTo>
                      <a:pt x="763" y="30"/>
                    </a:lnTo>
                    <a:moveTo>
                      <a:pt x="799" y="29"/>
                    </a:moveTo>
                    <a:lnTo>
                      <a:pt x="781" y="29"/>
                    </a:lnTo>
                    <a:lnTo>
                      <a:pt x="781" y="38"/>
                    </a:lnTo>
                    <a:lnTo>
                      <a:pt x="799" y="38"/>
                    </a:lnTo>
                    <a:lnTo>
                      <a:pt x="799" y="29"/>
                    </a:lnTo>
                    <a:moveTo>
                      <a:pt x="835" y="27"/>
                    </a:moveTo>
                    <a:lnTo>
                      <a:pt x="817" y="28"/>
                    </a:lnTo>
                    <a:lnTo>
                      <a:pt x="817" y="37"/>
                    </a:lnTo>
                    <a:lnTo>
                      <a:pt x="835" y="36"/>
                    </a:lnTo>
                    <a:lnTo>
                      <a:pt x="835" y="27"/>
                    </a:lnTo>
                    <a:moveTo>
                      <a:pt x="871" y="26"/>
                    </a:moveTo>
                    <a:lnTo>
                      <a:pt x="853" y="27"/>
                    </a:lnTo>
                    <a:lnTo>
                      <a:pt x="853" y="36"/>
                    </a:lnTo>
                    <a:lnTo>
                      <a:pt x="871" y="35"/>
                    </a:lnTo>
                    <a:lnTo>
                      <a:pt x="871" y="26"/>
                    </a:lnTo>
                    <a:moveTo>
                      <a:pt x="908" y="25"/>
                    </a:moveTo>
                    <a:lnTo>
                      <a:pt x="889" y="25"/>
                    </a:lnTo>
                    <a:lnTo>
                      <a:pt x="889" y="34"/>
                    </a:lnTo>
                    <a:lnTo>
                      <a:pt x="908" y="34"/>
                    </a:lnTo>
                    <a:lnTo>
                      <a:pt x="908" y="25"/>
                    </a:lnTo>
                    <a:moveTo>
                      <a:pt x="944" y="22"/>
                    </a:moveTo>
                    <a:lnTo>
                      <a:pt x="926" y="23"/>
                    </a:lnTo>
                    <a:lnTo>
                      <a:pt x="926" y="33"/>
                    </a:lnTo>
                    <a:lnTo>
                      <a:pt x="944" y="31"/>
                    </a:lnTo>
                    <a:lnTo>
                      <a:pt x="944" y="22"/>
                    </a:lnTo>
                    <a:moveTo>
                      <a:pt x="980" y="21"/>
                    </a:moveTo>
                    <a:lnTo>
                      <a:pt x="962" y="22"/>
                    </a:lnTo>
                    <a:lnTo>
                      <a:pt x="962" y="31"/>
                    </a:lnTo>
                    <a:lnTo>
                      <a:pt x="980" y="30"/>
                    </a:lnTo>
                    <a:lnTo>
                      <a:pt x="980" y="21"/>
                    </a:lnTo>
                    <a:moveTo>
                      <a:pt x="1016" y="20"/>
                    </a:moveTo>
                    <a:lnTo>
                      <a:pt x="998" y="20"/>
                    </a:lnTo>
                    <a:lnTo>
                      <a:pt x="998" y="29"/>
                    </a:lnTo>
                    <a:lnTo>
                      <a:pt x="1016" y="29"/>
                    </a:lnTo>
                    <a:lnTo>
                      <a:pt x="1016" y="20"/>
                    </a:lnTo>
                    <a:moveTo>
                      <a:pt x="1052" y="18"/>
                    </a:moveTo>
                    <a:lnTo>
                      <a:pt x="1034" y="19"/>
                    </a:lnTo>
                    <a:lnTo>
                      <a:pt x="1034" y="28"/>
                    </a:lnTo>
                    <a:lnTo>
                      <a:pt x="1052" y="27"/>
                    </a:lnTo>
                    <a:lnTo>
                      <a:pt x="1052" y="18"/>
                    </a:lnTo>
                    <a:moveTo>
                      <a:pt x="1088" y="17"/>
                    </a:moveTo>
                    <a:lnTo>
                      <a:pt x="1070" y="18"/>
                    </a:lnTo>
                    <a:lnTo>
                      <a:pt x="1070" y="27"/>
                    </a:lnTo>
                    <a:lnTo>
                      <a:pt x="1088" y="26"/>
                    </a:lnTo>
                    <a:lnTo>
                      <a:pt x="1088" y="17"/>
                    </a:lnTo>
                    <a:moveTo>
                      <a:pt x="1124" y="16"/>
                    </a:moveTo>
                    <a:lnTo>
                      <a:pt x="1106" y="16"/>
                    </a:lnTo>
                    <a:lnTo>
                      <a:pt x="1106" y="25"/>
                    </a:lnTo>
                    <a:lnTo>
                      <a:pt x="1124" y="25"/>
                    </a:lnTo>
                    <a:lnTo>
                      <a:pt x="1124" y="16"/>
                    </a:lnTo>
                    <a:moveTo>
                      <a:pt x="1160" y="13"/>
                    </a:moveTo>
                    <a:lnTo>
                      <a:pt x="1142" y="14"/>
                    </a:lnTo>
                    <a:lnTo>
                      <a:pt x="1142" y="23"/>
                    </a:lnTo>
                    <a:lnTo>
                      <a:pt x="1160" y="22"/>
                    </a:lnTo>
                    <a:lnTo>
                      <a:pt x="1160" y="13"/>
                    </a:lnTo>
                    <a:moveTo>
                      <a:pt x="1196" y="12"/>
                    </a:moveTo>
                    <a:lnTo>
                      <a:pt x="1178" y="13"/>
                    </a:lnTo>
                    <a:lnTo>
                      <a:pt x="1178" y="22"/>
                    </a:lnTo>
                    <a:lnTo>
                      <a:pt x="1196" y="21"/>
                    </a:lnTo>
                    <a:lnTo>
                      <a:pt x="1196" y="12"/>
                    </a:lnTo>
                    <a:moveTo>
                      <a:pt x="1232" y="11"/>
                    </a:moveTo>
                    <a:lnTo>
                      <a:pt x="1214" y="11"/>
                    </a:lnTo>
                    <a:lnTo>
                      <a:pt x="1214" y="20"/>
                    </a:lnTo>
                    <a:lnTo>
                      <a:pt x="1232" y="20"/>
                    </a:lnTo>
                    <a:lnTo>
                      <a:pt x="1232" y="11"/>
                    </a:lnTo>
                    <a:moveTo>
                      <a:pt x="1269" y="9"/>
                    </a:moveTo>
                    <a:lnTo>
                      <a:pt x="1251" y="10"/>
                    </a:lnTo>
                    <a:lnTo>
                      <a:pt x="1251" y="19"/>
                    </a:lnTo>
                    <a:lnTo>
                      <a:pt x="1269" y="18"/>
                    </a:lnTo>
                    <a:lnTo>
                      <a:pt x="1269" y="9"/>
                    </a:lnTo>
                    <a:moveTo>
                      <a:pt x="1305" y="8"/>
                    </a:moveTo>
                    <a:lnTo>
                      <a:pt x="1287" y="9"/>
                    </a:lnTo>
                    <a:lnTo>
                      <a:pt x="1287" y="18"/>
                    </a:lnTo>
                    <a:lnTo>
                      <a:pt x="1305" y="17"/>
                    </a:lnTo>
                    <a:lnTo>
                      <a:pt x="1305" y="8"/>
                    </a:lnTo>
                    <a:moveTo>
                      <a:pt x="1341" y="7"/>
                    </a:moveTo>
                    <a:lnTo>
                      <a:pt x="1323" y="7"/>
                    </a:lnTo>
                    <a:lnTo>
                      <a:pt x="1323" y="16"/>
                    </a:lnTo>
                    <a:lnTo>
                      <a:pt x="1341" y="16"/>
                    </a:lnTo>
                    <a:lnTo>
                      <a:pt x="1341" y="7"/>
                    </a:lnTo>
                    <a:moveTo>
                      <a:pt x="1377" y="4"/>
                    </a:moveTo>
                    <a:lnTo>
                      <a:pt x="1359" y="5"/>
                    </a:lnTo>
                    <a:lnTo>
                      <a:pt x="1359" y="14"/>
                    </a:lnTo>
                    <a:lnTo>
                      <a:pt x="1377" y="13"/>
                    </a:lnTo>
                    <a:lnTo>
                      <a:pt x="1377" y="4"/>
                    </a:lnTo>
                    <a:moveTo>
                      <a:pt x="1413" y="3"/>
                    </a:moveTo>
                    <a:lnTo>
                      <a:pt x="1395" y="4"/>
                    </a:lnTo>
                    <a:lnTo>
                      <a:pt x="1395" y="13"/>
                    </a:lnTo>
                    <a:lnTo>
                      <a:pt x="1413" y="12"/>
                    </a:lnTo>
                    <a:lnTo>
                      <a:pt x="1413" y="3"/>
                    </a:lnTo>
                    <a:moveTo>
                      <a:pt x="1448" y="2"/>
                    </a:moveTo>
                    <a:lnTo>
                      <a:pt x="1430" y="2"/>
                    </a:lnTo>
                    <a:lnTo>
                      <a:pt x="1431" y="11"/>
                    </a:lnTo>
                    <a:lnTo>
                      <a:pt x="1449" y="11"/>
                    </a:lnTo>
                    <a:lnTo>
                      <a:pt x="1448" y="2"/>
                    </a:lnTo>
                    <a:moveTo>
                      <a:pt x="1484" y="0"/>
                    </a:moveTo>
                    <a:lnTo>
                      <a:pt x="1466" y="1"/>
                    </a:lnTo>
                    <a:lnTo>
                      <a:pt x="1467" y="10"/>
                    </a:lnTo>
                    <a:lnTo>
                      <a:pt x="1485" y="9"/>
                    </a:lnTo>
                    <a:lnTo>
                      <a:pt x="148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13" name="Group 38"/>
              <p:cNvGrpSpPr/>
              <p:nvPr/>
            </p:nvGrpSpPr>
            <p:grpSpPr>
              <a:xfrm>
                <a:off x="1176338" y="1449388"/>
                <a:ext cx="4670426" cy="2349500"/>
                <a:chOff x="1176338" y="1449388"/>
                <a:chExt cx="4670426" cy="2349500"/>
              </a:xfrm>
              <a:grpFill/>
            </p:grpSpPr>
            <p:sp>
              <p:nvSpPr>
                <p:cNvPr id="114" name="Freeform 5"/>
                <p:cNvSpPr>
                  <a:spLocks noEditPoints="1"/>
                </p:cNvSpPr>
                <p:nvPr/>
              </p:nvSpPr>
              <p:spPr bwMode="auto">
                <a:xfrm>
                  <a:off x="1374776" y="1581150"/>
                  <a:ext cx="4300538" cy="2200275"/>
                </a:xfrm>
                <a:custGeom>
                  <a:avLst/>
                  <a:gdLst>
                    <a:gd name="T0" fmla="*/ 2684 w 2709"/>
                    <a:gd name="T1" fmla="*/ 1343 h 1386"/>
                    <a:gd name="T2" fmla="*/ 2658 w 2709"/>
                    <a:gd name="T3" fmla="*/ 1275 h 1386"/>
                    <a:gd name="T4" fmla="*/ 2633 w 2709"/>
                    <a:gd name="T5" fmla="*/ 1207 h 1386"/>
                    <a:gd name="T6" fmla="*/ 2607 w 2709"/>
                    <a:gd name="T7" fmla="*/ 1140 h 1386"/>
                    <a:gd name="T8" fmla="*/ 2583 w 2709"/>
                    <a:gd name="T9" fmla="*/ 1072 h 1386"/>
                    <a:gd name="T10" fmla="*/ 2557 w 2709"/>
                    <a:gd name="T11" fmla="*/ 1004 h 1386"/>
                    <a:gd name="T12" fmla="*/ 2532 w 2709"/>
                    <a:gd name="T13" fmla="*/ 937 h 1386"/>
                    <a:gd name="T14" fmla="*/ 2506 w 2709"/>
                    <a:gd name="T15" fmla="*/ 869 h 1386"/>
                    <a:gd name="T16" fmla="*/ 2481 w 2709"/>
                    <a:gd name="T17" fmla="*/ 802 h 1386"/>
                    <a:gd name="T18" fmla="*/ 2455 w 2709"/>
                    <a:gd name="T19" fmla="*/ 735 h 1386"/>
                    <a:gd name="T20" fmla="*/ 2429 w 2709"/>
                    <a:gd name="T21" fmla="*/ 667 h 1386"/>
                    <a:gd name="T22" fmla="*/ 2404 w 2709"/>
                    <a:gd name="T23" fmla="*/ 599 h 1386"/>
                    <a:gd name="T24" fmla="*/ 2378 w 2709"/>
                    <a:gd name="T25" fmla="*/ 531 h 1386"/>
                    <a:gd name="T26" fmla="*/ 2353 w 2709"/>
                    <a:gd name="T27" fmla="*/ 464 h 1386"/>
                    <a:gd name="T28" fmla="*/ 2340 w 2709"/>
                    <a:gd name="T29" fmla="*/ 403 h 1386"/>
                    <a:gd name="T30" fmla="*/ 2273 w 2709"/>
                    <a:gd name="T31" fmla="*/ 385 h 1386"/>
                    <a:gd name="T32" fmla="*/ 2207 w 2709"/>
                    <a:gd name="T33" fmla="*/ 358 h 1386"/>
                    <a:gd name="T34" fmla="*/ 2139 w 2709"/>
                    <a:gd name="T35" fmla="*/ 331 h 1386"/>
                    <a:gd name="T36" fmla="*/ 2073 w 2709"/>
                    <a:gd name="T37" fmla="*/ 303 h 1386"/>
                    <a:gd name="T38" fmla="*/ 2006 w 2709"/>
                    <a:gd name="T39" fmla="*/ 276 h 1386"/>
                    <a:gd name="T40" fmla="*/ 1938 w 2709"/>
                    <a:gd name="T41" fmla="*/ 249 h 1386"/>
                    <a:gd name="T42" fmla="*/ 1872 w 2709"/>
                    <a:gd name="T43" fmla="*/ 222 h 1386"/>
                    <a:gd name="T44" fmla="*/ 1805 w 2709"/>
                    <a:gd name="T45" fmla="*/ 195 h 1386"/>
                    <a:gd name="T46" fmla="*/ 1738 w 2709"/>
                    <a:gd name="T47" fmla="*/ 168 h 1386"/>
                    <a:gd name="T48" fmla="*/ 1671 w 2709"/>
                    <a:gd name="T49" fmla="*/ 141 h 1386"/>
                    <a:gd name="T50" fmla="*/ 1604 w 2709"/>
                    <a:gd name="T51" fmla="*/ 114 h 1386"/>
                    <a:gd name="T52" fmla="*/ 1538 w 2709"/>
                    <a:gd name="T53" fmla="*/ 87 h 1386"/>
                    <a:gd name="T54" fmla="*/ 1470 w 2709"/>
                    <a:gd name="T55" fmla="*/ 60 h 1386"/>
                    <a:gd name="T56" fmla="*/ 1404 w 2709"/>
                    <a:gd name="T57" fmla="*/ 33 h 1386"/>
                    <a:gd name="T58" fmla="*/ 1339 w 2709"/>
                    <a:gd name="T59" fmla="*/ 9 h 1386"/>
                    <a:gd name="T60" fmla="*/ 1272 w 2709"/>
                    <a:gd name="T61" fmla="*/ 34 h 1386"/>
                    <a:gd name="T62" fmla="*/ 1204 w 2709"/>
                    <a:gd name="T63" fmla="*/ 59 h 1386"/>
                    <a:gd name="T64" fmla="*/ 1136 w 2709"/>
                    <a:gd name="T65" fmla="*/ 83 h 1386"/>
                    <a:gd name="T66" fmla="*/ 1069 w 2709"/>
                    <a:gd name="T67" fmla="*/ 108 h 1386"/>
                    <a:gd name="T68" fmla="*/ 1001 w 2709"/>
                    <a:gd name="T69" fmla="*/ 133 h 1386"/>
                    <a:gd name="T70" fmla="*/ 933 w 2709"/>
                    <a:gd name="T71" fmla="*/ 158 h 1386"/>
                    <a:gd name="T72" fmla="*/ 865 w 2709"/>
                    <a:gd name="T73" fmla="*/ 183 h 1386"/>
                    <a:gd name="T74" fmla="*/ 798 w 2709"/>
                    <a:gd name="T75" fmla="*/ 208 h 1386"/>
                    <a:gd name="T76" fmla="*/ 730 w 2709"/>
                    <a:gd name="T77" fmla="*/ 232 h 1386"/>
                    <a:gd name="T78" fmla="*/ 662 w 2709"/>
                    <a:gd name="T79" fmla="*/ 257 h 1386"/>
                    <a:gd name="T80" fmla="*/ 595 w 2709"/>
                    <a:gd name="T81" fmla="*/ 283 h 1386"/>
                    <a:gd name="T82" fmla="*/ 527 w 2709"/>
                    <a:gd name="T83" fmla="*/ 308 h 1386"/>
                    <a:gd name="T84" fmla="*/ 459 w 2709"/>
                    <a:gd name="T85" fmla="*/ 333 h 1386"/>
                    <a:gd name="T86" fmla="*/ 392 w 2709"/>
                    <a:gd name="T87" fmla="*/ 358 h 1386"/>
                    <a:gd name="T88" fmla="*/ 356 w 2709"/>
                    <a:gd name="T89" fmla="*/ 410 h 1386"/>
                    <a:gd name="T90" fmla="*/ 331 w 2709"/>
                    <a:gd name="T91" fmla="*/ 477 h 1386"/>
                    <a:gd name="T92" fmla="*/ 306 w 2709"/>
                    <a:gd name="T93" fmla="*/ 545 h 1386"/>
                    <a:gd name="T94" fmla="*/ 280 w 2709"/>
                    <a:gd name="T95" fmla="*/ 613 h 1386"/>
                    <a:gd name="T96" fmla="*/ 255 w 2709"/>
                    <a:gd name="T97" fmla="*/ 680 h 1386"/>
                    <a:gd name="T98" fmla="*/ 229 w 2709"/>
                    <a:gd name="T99" fmla="*/ 748 h 1386"/>
                    <a:gd name="T100" fmla="*/ 204 w 2709"/>
                    <a:gd name="T101" fmla="*/ 816 h 1386"/>
                    <a:gd name="T102" fmla="*/ 180 w 2709"/>
                    <a:gd name="T103" fmla="*/ 884 h 1386"/>
                    <a:gd name="T104" fmla="*/ 154 w 2709"/>
                    <a:gd name="T105" fmla="*/ 951 h 1386"/>
                    <a:gd name="T106" fmla="*/ 129 w 2709"/>
                    <a:gd name="T107" fmla="*/ 1019 h 1386"/>
                    <a:gd name="T108" fmla="*/ 104 w 2709"/>
                    <a:gd name="T109" fmla="*/ 1087 h 1386"/>
                    <a:gd name="T110" fmla="*/ 78 w 2709"/>
                    <a:gd name="T111" fmla="*/ 1154 h 1386"/>
                    <a:gd name="T112" fmla="*/ 53 w 2709"/>
                    <a:gd name="T113" fmla="*/ 1222 h 1386"/>
                    <a:gd name="T114" fmla="*/ 28 w 2709"/>
                    <a:gd name="T115" fmla="*/ 1290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09" h="1386">
                      <a:moveTo>
                        <a:pt x="2696" y="1377"/>
                      </a:moveTo>
                      <a:lnTo>
                        <a:pt x="2701" y="1386"/>
                      </a:lnTo>
                      <a:lnTo>
                        <a:pt x="2709" y="1383"/>
                      </a:lnTo>
                      <a:lnTo>
                        <a:pt x="2705" y="1373"/>
                      </a:lnTo>
                      <a:lnTo>
                        <a:pt x="2696" y="1377"/>
                      </a:lnTo>
                      <a:close/>
                      <a:moveTo>
                        <a:pt x="2684" y="1343"/>
                      </a:moveTo>
                      <a:lnTo>
                        <a:pt x="2691" y="1360"/>
                      </a:lnTo>
                      <a:lnTo>
                        <a:pt x="2699" y="1356"/>
                      </a:lnTo>
                      <a:lnTo>
                        <a:pt x="2692" y="1339"/>
                      </a:lnTo>
                      <a:lnTo>
                        <a:pt x="2684" y="1343"/>
                      </a:lnTo>
                      <a:close/>
                      <a:moveTo>
                        <a:pt x="2672" y="1309"/>
                      </a:moveTo>
                      <a:lnTo>
                        <a:pt x="2677" y="1326"/>
                      </a:lnTo>
                      <a:lnTo>
                        <a:pt x="2686" y="1323"/>
                      </a:lnTo>
                      <a:lnTo>
                        <a:pt x="2680" y="1306"/>
                      </a:lnTo>
                      <a:lnTo>
                        <a:pt x="2672" y="1309"/>
                      </a:lnTo>
                      <a:close/>
                      <a:moveTo>
                        <a:pt x="2658" y="1275"/>
                      </a:moveTo>
                      <a:lnTo>
                        <a:pt x="2665" y="1292"/>
                      </a:lnTo>
                      <a:lnTo>
                        <a:pt x="2674" y="1289"/>
                      </a:lnTo>
                      <a:lnTo>
                        <a:pt x="2667" y="1272"/>
                      </a:lnTo>
                      <a:lnTo>
                        <a:pt x="2658" y="1275"/>
                      </a:lnTo>
                      <a:close/>
                      <a:moveTo>
                        <a:pt x="2646" y="1241"/>
                      </a:moveTo>
                      <a:lnTo>
                        <a:pt x="2652" y="1258"/>
                      </a:lnTo>
                      <a:lnTo>
                        <a:pt x="2660" y="1255"/>
                      </a:lnTo>
                      <a:lnTo>
                        <a:pt x="2655" y="1238"/>
                      </a:lnTo>
                      <a:lnTo>
                        <a:pt x="2646" y="1241"/>
                      </a:lnTo>
                      <a:close/>
                      <a:moveTo>
                        <a:pt x="2633" y="1207"/>
                      </a:moveTo>
                      <a:lnTo>
                        <a:pt x="2639" y="1224"/>
                      </a:lnTo>
                      <a:lnTo>
                        <a:pt x="2648" y="1221"/>
                      </a:lnTo>
                      <a:lnTo>
                        <a:pt x="2641" y="1204"/>
                      </a:lnTo>
                      <a:lnTo>
                        <a:pt x="2633" y="1207"/>
                      </a:lnTo>
                      <a:close/>
                      <a:moveTo>
                        <a:pt x="2621" y="1174"/>
                      </a:moveTo>
                      <a:lnTo>
                        <a:pt x="2626" y="1190"/>
                      </a:lnTo>
                      <a:lnTo>
                        <a:pt x="2636" y="1187"/>
                      </a:lnTo>
                      <a:lnTo>
                        <a:pt x="2629" y="1170"/>
                      </a:lnTo>
                      <a:lnTo>
                        <a:pt x="2621" y="1174"/>
                      </a:lnTo>
                      <a:close/>
                      <a:moveTo>
                        <a:pt x="2607" y="1140"/>
                      </a:moveTo>
                      <a:lnTo>
                        <a:pt x="2614" y="1157"/>
                      </a:lnTo>
                      <a:lnTo>
                        <a:pt x="2622" y="1153"/>
                      </a:lnTo>
                      <a:lnTo>
                        <a:pt x="2616" y="1136"/>
                      </a:lnTo>
                      <a:lnTo>
                        <a:pt x="2607" y="1140"/>
                      </a:lnTo>
                      <a:close/>
                      <a:moveTo>
                        <a:pt x="2595" y="1106"/>
                      </a:moveTo>
                      <a:lnTo>
                        <a:pt x="2602" y="1123"/>
                      </a:lnTo>
                      <a:lnTo>
                        <a:pt x="2610" y="1119"/>
                      </a:lnTo>
                      <a:lnTo>
                        <a:pt x="2604" y="1102"/>
                      </a:lnTo>
                      <a:lnTo>
                        <a:pt x="2595" y="1106"/>
                      </a:lnTo>
                      <a:close/>
                      <a:moveTo>
                        <a:pt x="2583" y="1072"/>
                      </a:moveTo>
                      <a:lnTo>
                        <a:pt x="2588" y="1089"/>
                      </a:lnTo>
                      <a:lnTo>
                        <a:pt x="2597" y="1086"/>
                      </a:lnTo>
                      <a:lnTo>
                        <a:pt x="2590" y="1069"/>
                      </a:lnTo>
                      <a:lnTo>
                        <a:pt x="2583" y="1072"/>
                      </a:lnTo>
                      <a:close/>
                      <a:moveTo>
                        <a:pt x="2569" y="1038"/>
                      </a:moveTo>
                      <a:lnTo>
                        <a:pt x="2576" y="1055"/>
                      </a:lnTo>
                      <a:lnTo>
                        <a:pt x="2585" y="1052"/>
                      </a:lnTo>
                      <a:lnTo>
                        <a:pt x="2578" y="1035"/>
                      </a:lnTo>
                      <a:lnTo>
                        <a:pt x="2569" y="1038"/>
                      </a:lnTo>
                      <a:close/>
                      <a:moveTo>
                        <a:pt x="2557" y="1004"/>
                      </a:moveTo>
                      <a:lnTo>
                        <a:pt x="2563" y="1021"/>
                      </a:lnTo>
                      <a:lnTo>
                        <a:pt x="2571" y="1018"/>
                      </a:lnTo>
                      <a:lnTo>
                        <a:pt x="2566" y="1001"/>
                      </a:lnTo>
                      <a:lnTo>
                        <a:pt x="2557" y="1004"/>
                      </a:lnTo>
                      <a:close/>
                      <a:moveTo>
                        <a:pt x="2544" y="970"/>
                      </a:moveTo>
                      <a:lnTo>
                        <a:pt x="2551" y="987"/>
                      </a:lnTo>
                      <a:lnTo>
                        <a:pt x="2559" y="984"/>
                      </a:lnTo>
                      <a:lnTo>
                        <a:pt x="2552" y="967"/>
                      </a:lnTo>
                      <a:lnTo>
                        <a:pt x="2544" y="970"/>
                      </a:lnTo>
                      <a:close/>
                      <a:moveTo>
                        <a:pt x="2532" y="937"/>
                      </a:moveTo>
                      <a:lnTo>
                        <a:pt x="2537" y="953"/>
                      </a:lnTo>
                      <a:lnTo>
                        <a:pt x="2546" y="950"/>
                      </a:lnTo>
                      <a:lnTo>
                        <a:pt x="2540" y="934"/>
                      </a:lnTo>
                      <a:lnTo>
                        <a:pt x="2532" y="937"/>
                      </a:lnTo>
                      <a:close/>
                      <a:moveTo>
                        <a:pt x="2518" y="903"/>
                      </a:moveTo>
                      <a:lnTo>
                        <a:pt x="2525" y="920"/>
                      </a:lnTo>
                      <a:lnTo>
                        <a:pt x="2533" y="917"/>
                      </a:lnTo>
                      <a:lnTo>
                        <a:pt x="2527" y="900"/>
                      </a:lnTo>
                      <a:lnTo>
                        <a:pt x="2518" y="903"/>
                      </a:lnTo>
                      <a:close/>
                      <a:moveTo>
                        <a:pt x="2506" y="869"/>
                      </a:moveTo>
                      <a:lnTo>
                        <a:pt x="2513" y="886"/>
                      </a:lnTo>
                      <a:lnTo>
                        <a:pt x="2520" y="884"/>
                      </a:lnTo>
                      <a:lnTo>
                        <a:pt x="2515" y="867"/>
                      </a:lnTo>
                      <a:lnTo>
                        <a:pt x="2506" y="869"/>
                      </a:lnTo>
                      <a:close/>
                      <a:moveTo>
                        <a:pt x="2493" y="835"/>
                      </a:moveTo>
                      <a:lnTo>
                        <a:pt x="2499" y="852"/>
                      </a:lnTo>
                      <a:lnTo>
                        <a:pt x="2508" y="850"/>
                      </a:lnTo>
                      <a:lnTo>
                        <a:pt x="2501" y="833"/>
                      </a:lnTo>
                      <a:lnTo>
                        <a:pt x="2493" y="835"/>
                      </a:lnTo>
                      <a:close/>
                      <a:moveTo>
                        <a:pt x="2481" y="802"/>
                      </a:moveTo>
                      <a:lnTo>
                        <a:pt x="2487" y="819"/>
                      </a:lnTo>
                      <a:lnTo>
                        <a:pt x="2496" y="816"/>
                      </a:lnTo>
                      <a:lnTo>
                        <a:pt x="2489" y="799"/>
                      </a:lnTo>
                      <a:lnTo>
                        <a:pt x="2481" y="802"/>
                      </a:lnTo>
                      <a:close/>
                      <a:moveTo>
                        <a:pt x="2467" y="768"/>
                      </a:moveTo>
                      <a:lnTo>
                        <a:pt x="2474" y="785"/>
                      </a:lnTo>
                      <a:lnTo>
                        <a:pt x="2482" y="782"/>
                      </a:lnTo>
                      <a:lnTo>
                        <a:pt x="2476" y="765"/>
                      </a:lnTo>
                      <a:lnTo>
                        <a:pt x="2467" y="768"/>
                      </a:lnTo>
                      <a:close/>
                      <a:moveTo>
                        <a:pt x="2455" y="735"/>
                      </a:moveTo>
                      <a:lnTo>
                        <a:pt x="2462" y="751"/>
                      </a:lnTo>
                      <a:lnTo>
                        <a:pt x="2470" y="748"/>
                      </a:lnTo>
                      <a:lnTo>
                        <a:pt x="2463" y="731"/>
                      </a:lnTo>
                      <a:lnTo>
                        <a:pt x="2455" y="735"/>
                      </a:lnTo>
                      <a:close/>
                      <a:moveTo>
                        <a:pt x="2443" y="701"/>
                      </a:moveTo>
                      <a:lnTo>
                        <a:pt x="2448" y="718"/>
                      </a:lnTo>
                      <a:lnTo>
                        <a:pt x="2457" y="714"/>
                      </a:lnTo>
                      <a:lnTo>
                        <a:pt x="2451" y="697"/>
                      </a:lnTo>
                      <a:lnTo>
                        <a:pt x="2443" y="701"/>
                      </a:lnTo>
                      <a:close/>
                      <a:moveTo>
                        <a:pt x="2429" y="667"/>
                      </a:moveTo>
                      <a:lnTo>
                        <a:pt x="2436" y="684"/>
                      </a:lnTo>
                      <a:lnTo>
                        <a:pt x="2445" y="680"/>
                      </a:lnTo>
                      <a:lnTo>
                        <a:pt x="2438" y="663"/>
                      </a:lnTo>
                      <a:lnTo>
                        <a:pt x="2429" y="667"/>
                      </a:lnTo>
                      <a:close/>
                      <a:moveTo>
                        <a:pt x="2417" y="633"/>
                      </a:moveTo>
                      <a:lnTo>
                        <a:pt x="2423" y="650"/>
                      </a:lnTo>
                      <a:lnTo>
                        <a:pt x="2431" y="647"/>
                      </a:lnTo>
                      <a:lnTo>
                        <a:pt x="2426" y="630"/>
                      </a:lnTo>
                      <a:lnTo>
                        <a:pt x="2417" y="633"/>
                      </a:lnTo>
                      <a:close/>
                      <a:moveTo>
                        <a:pt x="2404" y="599"/>
                      </a:moveTo>
                      <a:lnTo>
                        <a:pt x="2411" y="616"/>
                      </a:lnTo>
                      <a:lnTo>
                        <a:pt x="2419" y="613"/>
                      </a:lnTo>
                      <a:lnTo>
                        <a:pt x="2412" y="596"/>
                      </a:lnTo>
                      <a:lnTo>
                        <a:pt x="2404" y="599"/>
                      </a:lnTo>
                      <a:close/>
                      <a:moveTo>
                        <a:pt x="2392" y="565"/>
                      </a:moveTo>
                      <a:lnTo>
                        <a:pt x="2397" y="582"/>
                      </a:lnTo>
                      <a:lnTo>
                        <a:pt x="2407" y="579"/>
                      </a:lnTo>
                      <a:lnTo>
                        <a:pt x="2400" y="562"/>
                      </a:lnTo>
                      <a:lnTo>
                        <a:pt x="2392" y="565"/>
                      </a:lnTo>
                      <a:close/>
                      <a:moveTo>
                        <a:pt x="2378" y="531"/>
                      </a:moveTo>
                      <a:lnTo>
                        <a:pt x="2385" y="548"/>
                      </a:lnTo>
                      <a:lnTo>
                        <a:pt x="2393" y="545"/>
                      </a:lnTo>
                      <a:lnTo>
                        <a:pt x="2387" y="528"/>
                      </a:lnTo>
                      <a:lnTo>
                        <a:pt x="2378" y="531"/>
                      </a:lnTo>
                      <a:close/>
                      <a:moveTo>
                        <a:pt x="2366" y="498"/>
                      </a:moveTo>
                      <a:lnTo>
                        <a:pt x="2373" y="514"/>
                      </a:lnTo>
                      <a:lnTo>
                        <a:pt x="2381" y="511"/>
                      </a:lnTo>
                      <a:lnTo>
                        <a:pt x="2375" y="494"/>
                      </a:lnTo>
                      <a:lnTo>
                        <a:pt x="2366" y="498"/>
                      </a:lnTo>
                      <a:close/>
                      <a:moveTo>
                        <a:pt x="2353" y="464"/>
                      </a:moveTo>
                      <a:lnTo>
                        <a:pt x="2359" y="481"/>
                      </a:lnTo>
                      <a:lnTo>
                        <a:pt x="2368" y="477"/>
                      </a:lnTo>
                      <a:lnTo>
                        <a:pt x="2361" y="460"/>
                      </a:lnTo>
                      <a:lnTo>
                        <a:pt x="2353" y="464"/>
                      </a:lnTo>
                      <a:close/>
                      <a:moveTo>
                        <a:pt x="2341" y="430"/>
                      </a:moveTo>
                      <a:lnTo>
                        <a:pt x="2347" y="447"/>
                      </a:lnTo>
                      <a:lnTo>
                        <a:pt x="2356" y="443"/>
                      </a:lnTo>
                      <a:lnTo>
                        <a:pt x="2349" y="426"/>
                      </a:lnTo>
                      <a:lnTo>
                        <a:pt x="2341" y="430"/>
                      </a:lnTo>
                      <a:close/>
                      <a:moveTo>
                        <a:pt x="2323" y="405"/>
                      </a:moveTo>
                      <a:lnTo>
                        <a:pt x="2333" y="410"/>
                      </a:lnTo>
                      <a:lnTo>
                        <a:pt x="2334" y="413"/>
                      </a:lnTo>
                      <a:lnTo>
                        <a:pt x="2342" y="410"/>
                      </a:lnTo>
                      <a:lnTo>
                        <a:pt x="2340" y="403"/>
                      </a:lnTo>
                      <a:lnTo>
                        <a:pt x="2326" y="397"/>
                      </a:lnTo>
                      <a:lnTo>
                        <a:pt x="2323" y="405"/>
                      </a:lnTo>
                      <a:lnTo>
                        <a:pt x="2323" y="405"/>
                      </a:lnTo>
                      <a:close/>
                      <a:moveTo>
                        <a:pt x="2290" y="391"/>
                      </a:moveTo>
                      <a:lnTo>
                        <a:pt x="2307" y="398"/>
                      </a:lnTo>
                      <a:lnTo>
                        <a:pt x="2311" y="390"/>
                      </a:lnTo>
                      <a:lnTo>
                        <a:pt x="2294" y="384"/>
                      </a:lnTo>
                      <a:lnTo>
                        <a:pt x="2290" y="391"/>
                      </a:lnTo>
                      <a:close/>
                      <a:moveTo>
                        <a:pt x="2256" y="378"/>
                      </a:moveTo>
                      <a:lnTo>
                        <a:pt x="2273" y="385"/>
                      </a:lnTo>
                      <a:lnTo>
                        <a:pt x="2277" y="377"/>
                      </a:lnTo>
                      <a:lnTo>
                        <a:pt x="2260" y="370"/>
                      </a:lnTo>
                      <a:lnTo>
                        <a:pt x="2256" y="378"/>
                      </a:lnTo>
                      <a:close/>
                      <a:moveTo>
                        <a:pt x="2223" y="364"/>
                      </a:moveTo>
                      <a:lnTo>
                        <a:pt x="2240" y="371"/>
                      </a:lnTo>
                      <a:lnTo>
                        <a:pt x="2243" y="363"/>
                      </a:lnTo>
                      <a:lnTo>
                        <a:pt x="2226" y="356"/>
                      </a:lnTo>
                      <a:lnTo>
                        <a:pt x="2223" y="364"/>
                      </a:lnTo>
                      <a:close/>
                      <a:moveTo>
                        <a:pt x="2190" y="351"/>
                      </a:moveTo>
                      <a:lnTo>
                        <a:pt x="2207" y="358"/>
                      </a:lnTo>
                      <a:lnTo>
                        <a:pt x="2210" y="350"/>
                      </a:lnTo>
                      <a:lnTo>
                        <a:pt x="2193" y="343"/>
                      </a:lnTo>
                      <a:lnTo>
                        <a:pt x="2190" y="351"/>
                      </a:lnTo>
                      <a:close/>
                      <a:moveTo>
                        <a:pt x="2156" y="337"/>
                      </a:moveTo>
                      <a:lnTo>
                        <a:pt x="2173" y="344"/>
                      </a:lnTo>
                      <a:lnTo>
                        <a:pt x="2176" y="336"/>
                      </a:lnTo>
                      <a:lnTo>
                        <a:pt x="2159" y="329"/>
                      </a:lnTo>
                      <a:lnTo>
                        <a:pt x="2156" y="337"/>
                      </a:lnTo>
                      <a:close/>
                      <a:moveTo>
                        <a:pt x="2122" y="324"/>
                      </a:moveTo>
                      <a:lnTo>
                        <a:pt x="2139" y="331"/>
                      </a:lnTo>
                      <a:lnTo>
                        <a:pt x="2143" y="323"/>
                      </a:lnTo>
                      <a:lnTo>
                        <a:pt x="2126" y="316"/>
                      </a:lnTo>
                      <a:lnTo>
                        <a:pt x="2122" y="324"/>
                      </a:lnTo>
                      <a:close/>
                      <a:moveTo>
                        <a:pt x="2089" y="310"/>
                      </a:moveTo>
                      <a:lnTo>
                        <a:pt x="2106" y="317"/>
                      </a:lnTo>
                      <a:lnTo>
                        <a:pt x="2110" y="309"/>
                      </a:lnTo>
                      <a:lnTo>
                        <a:pt x="2093" y="302"/>
                      </a:lnTo>
                      <a:lnTo>
                        <a:pt x="2089" y="310"/>
                      </a:lnTo>
                      <a:close/>
                      <a:moveTo>
                        <a:pt x="2056" y="297"/>
                      </a:moveTo>
                      <a:lnTo>
                        <a:pt x="2073" y="303"/>
                      </a:lnTo>
                      <a:lnTo>
                        <a:pt x="2076" y="296"/>
                      </a:lnTo>
                      <a:lnTo>
                        <a:pt x="2059" y="289"/>
                      </a:lnTo>
                      <a:lnTo>
                        <a:pt x="2056" y="297"/>
                      </a:lnTo>
                      <a:close/>
                      <a:moveTo>
                        <a:pt x="2022" y="283"/>
                      </a:moveTo>
                      <a:lnTo>
                        <a:pt x="2039" y="290"/>
                      </a:lnTo>
                      <a:lnTo>
                        <a:pt x="2042" y="282"/>
                      </a:lnTo>
                      <a:lnTo>
                        <a:pt x="2025" y="275"/>
                      </a:lnTo>
                      <a:lnTo>
                        <a:pt x="2022" y="283"/>
                      </a:lnTo>
                      <a:close/>
                      <a:moveTo>
                        <a:pt x="1989" y="270"/>
                      </a:moveTo>
                      <a:lnTo>
                        <a:pt x="2006" y="276"/>
                      </a:lnTo>
                      <a:lnTo>
                        <a:pt x="2009" y="268"/>
                      </a:lnTo>
                      <a:lnTo>
                        <a:pt x="1992" y="262"/>
                      </a:lnTo>
                      <a:lnTo>
                        <a:pt x="1989" y="270"/>
                      </a:lnTo>
                      <a:close/>
                      <a:moveTo>
                        <a:pt x="1955" y="256"/>
                      </a:moveTo>
                      <a:lnTo>
                        <a:pt x="1972" y="263"/>
                      </a:lnTo>
                      <a:lnTo>
                        <a:pt x="1976" y="255"/>
                      </a:lnTo>
                      <a:lnTo>
                        <a:pt x="1959" y="248"/>
                      </a:lnTo>
                      <a:lnTo>
                        <a:pt x="1955" y="256"/>
                      </a:lnTo>
                      <a:close/>
                      <a:moveTo>
                        <a:pt x="1923" y="242"/>
                      </a:moveTo>
                      <a:lnTo>
                        <a:pt x="1938" y="249"/>
                      </a:lnTo>
                      <a:lnTo>
                        <a:pt x="1942" y="241"/>
                      </a:lnTo>
                      <a:lnTo>
                        <a:pt x="1926" y="235"/>
                      </a:lnTo>
                      <a:lnTo>
                        <a:pt x="1923" y="242"/>
                      </a:lnTo>
                      <a:close/>
                      <a:moveTo>
                        <a:pt x="1889" y="229"/>
                      </a:moveTo>
                      <a:lnTo>
                        <a:pt x="1906" y="236"/>
                      </a:lnTo>
                      <a:lnTo>
                        <a:pt x="1909" y="228"/>
                      </a:lnTo>
                      <a:lnTo>
                        <a:pt x="1892" y="221"/>
                      </a:lnTo>
                      <a:lnTo>
                        <a:pt x="1889" y="229"/>
                      </a:lnTo>
                      <a:close/>
                      <a:moveTo>
                        <a:pt x="1855" y="215"/>
                      </a:moveTo>
                      <a:lnTo>
                        <a:pt x="1872" y="222"/>
                      </a:lnTo>
                      <a:lnTo>
                        <a:pt x="1875" y="214"/>
                      </a:lnTo>
                      <a:lnTo>
                        <a:pt x="1858" y="208"/>
                      </a:lnTo>
                      <a:lnTo>
                        <a:pt x="1855" y="215"/>
                      </a:lnTo>
                      <a:close/>
                      <a:moveTo>
                        <a:pt x="1822" y="202"/>
                      </a:moveTo>
                      <a:lnTo>
                        <a:pt x="1838" y="209"/>
                      </a:lnTo>
                      <a:lnTo>
                        <a:pt x="1841" y="201"/>
                      </a:lnTo>
                      <a:lnTo>
                        <a:pt x="1826" y="194"/>
                      </a:lnTo>
                      <a:lnTo>
                        <a:pt x="1822" y="202"/>
                      </a:lnTo>
                      <a:close/>
                      <a:moveTo>
                        <a:pt x="1788" y="188"/>
                      </a:moveTo>
                      <a:lnTo>
                        <a:pt x="1805" y="195"/>
                      </a:lnTo>
                      <a:lnTo>
                        <a:pt x="1809" y="187"/>
                      </a:lnTo>
                      <a:lnTo>
                        <a:pt x="1792" y="180"/>
                      </a:lnTo>
                      <a:lnTo>
                        <a:pt x="1788" y="188"/>
                      </a:lnTo>
                      <a:close/>
                      <a:moveTo>
                        <a:pt x="1754" y="175"/>
                      </a:moveTo>
                      <a:lnTo>
                        <a:pt x="1771" y="182"/>
                      </a:lnTo>
                      <a:lnTo>
                        <a:pt x="1775" y="174"/>
                      </a:lnTo>
                      <a:lnTo>
                        <a:pt x="1758" y="166"/>
                      </a:lnTo>
                      <a:lnTo>
                        <a:pt x="1754" y="175"/>
                      </a:lnTo>
                      <a:close/>
                      <a:moveTo>
                        <a:pt x="1722" y="161"/>
                      </a:moveTo>
                      <a:lnTo>
                        <a:pt x="1738" y="168"/>
                      </a:lnTo>
                      <a:lnTo>
                        <a:pt x="1741" y="159"/>
                      </a:lnTo>
                      <a:lnTo>
                        <a:pt x="1725" y="152"/>
                      </a:lnTo>
                      <a:lnTo>
                        <a:pt x="1722" y="161"/>
                      </a:lnTo>
                      <a:close/>
                      <a:moveTo>
                        <a:pt x="1688" y="148"/>
                      </a:moveTo>
                      <a:lnTo>
                        <a:pt x="1705" y="154"/>
                      </a:lnTo>
                      <a:lnTo>
                        <a:pt x="1708" y="145"/>
                      </a:lnTo>
                      <a:lnTo>
                        <a:pt x="1691" y="139"/>
                      </a:lnTo>
                      <a:lnTo>
                        <a:pt x="1688" y="148"/>
                      </a:lnTo>
                      <a:close/>
                      <a:moveTo>
                        <a:pt x="1654" y="134"/>
                      </a:moveTo>
                      <a:lnTo>
                        <a:pt x="1671" y="141"/>
                      </a:lnTo>
                      <a:lnTo>
                        <a:pt x="1674" y="132"/>
                      </a:lnTo>
                      <a:lnTo>
                        <a:pt x="1657" y="125"/>
                      </a:lnTo>
                      <a:lnTo>
                        <a:pt x="1654" y="134"/>
                      </a:lnTo>
                      <a:close/>
                      <a:moveTo>
                        <a:pt x="1621" y="121"/>
                      </a:moveTo>
                      <a:lnTo>
                        <a:pt x="1637" y="127"/>
                      </a:lnTo>
                      <a:lnTo>
                        <a:pt x="1640" y="118"/>
                      </a:lnTo>
                      <a:lnTo>
                        <a:pt x="1625" y="112"/>
                      </a:lnTo>
                      <a:lnTo>
                        <a:pt x="1621" y="121"/>
                      </a:lnTo>
                      <a:close/>
                      <a:moveTo>
                        <a:pt x="1587" y="107"/>
                      </a:moveTo>
                      <a:lnTo>
                        <a:pt x="1604" y="114"/>
                      </a:lnTo>
                      <a:lnTo>
                        <a:pt x="1608" y="105"/>
                      </a:lnTo>
                      <a:lnTo>
                        <a:pt x="1591" y="98"/>
                      </a:lnTo>
                      <a:lnTo>
                        <a:pt x="1587" y="107"/>
                      </a:lnTo>
                      <a:close/>
                      <a:moveTo>
                        <a:pt x="1554" y="94"/>
                      </a:moveTo>
                      <a:lnTo>
                        <a:pt x="1571" y="100"/>
                      </a:lnTo>
                      <a:lnTo>
                        <a:pt x="1574" y="91"/>
                      </a:lnTo>
                      <a:lnTo>
                        <a:pt x="1557" y="84"/>
                      </a:lnTo>
                      <a:lnTo>
                        <a:pt x="1554" y="94"/>
                      </a:lnTo>
                      <a:close/>
                      <a:moveTo>
                        <a:pt x="1521" y="80"/>
                      </a:moveTo>
                      <a:lnTo>
                        <a:pt x="1538" y="87"/>
                      </a:lnTo>
                      <a:lnTo>
                        <a:pt x="1541" y="78"/>
                      </a:lnTo>
                      <a:lnTo>
                        <a:pt x="1524" y="71"/>
                      </a:lnTo>
                      <a:lnTo>
                        <a:pt x="1521" y="80"/>
                      </a:lnTo>
                      <a:close/>
                      <a:moveTo>
                        <a:pt x="1487" y="66"/>
                      </a:moveTo>
                      <a:lnTo>
                        <a:pt x="1504" y="73"/>
                      </a:lnTo>
                      <a:lnTo>
                        <a:pt x="1507" y="64"/>
                      </a:lnTo>
                      <a:lnTo>
                        <a:pt x="1490" y="57"/>
                      </a:lnTo>
                      <a:lnTo>
                        <a:pt x="1487" y="66"/>
                      </a:lnTo>
                      <a:close/>
                      <a:moveTo>
                        <a:pt x="1453" y="53"/>
                      </a:moveTo>
                      <a:lnTo>
                        <a:pt x="1470" y="60"/>
                      </a:lnTo>
                      <a:lnTo>
                        <a:pt x="1474" y="51"/>
                      </a:lnTo>
                      <a:lnTo>
                        <a:pt x="1457" y="44"/>
                      </a:lnTo>
                      <a:lnTo>
                        <a:pt x="1453" y="53"/>
                      </a:lnTo>
                      <a:close/>
                      <a:moveTo>
                        <a:pt x="1420" y="39"/>
                      </a:moveTo>
                      <a:lnTo>
                        <a:pt x="1437" y="46"/>
                      </a:lnTo>
                      <a:lnTo>
                        <a:pt x="1441" y="37"/>
                      </a:lnTo>
                      <a:lnTo>
                        <a:pt x="1424" y="30"/>
                      </a:lnTo>
                      <a:lnTo>
                        <a:pt x="1420" y="39"/>
                      </a:lnTo>
                      <a:close/>
                      <a:moveTo>
                        <a:pt x="1387" y="26"/>
                      </a:moveTo>
                      <a:lnTo>
                        <a:pt x="1404" y="33"/>
                      </a:lnTo>
                      <a:lnTo>
                        <a:pt x="1407" y="24"/>
                      </a:lnTo>
                      <a:lnTo>
                        <a:pt x="1390" y="17"/>
                      </a:lnTo>
                      <a:lnTo>
                        <a:pt x="1387" y="26"/>
                      </a:lnTo>
                      <a:close/>
                      <a:moveTo>
                        <a:pt x="1353" y="12"/>
                      </a:moveTo>
                      <a:lnTo>
                        <a:pt x="1370" y="19"/>
                      </a:lnTo>
                      <a:lnTo>
                        <a:pt x="1373" y="10"/>
                      </a:lnTo>
                      <a:lnTo>
                        <a:pt x="1356" y="3"/>
                      </a:lnTo>
                      <a:lnTo>
                        <a:pt x="1353" y="12"/>
                      </a:lnTo>
                      <a:close/>
                      <a:moveTo>
                        <a:pt x="1322" y="15"/>
                      </a:moveTo>
                      <a:lnTo>
                        <a:pt x="1339" y="9"/>
                      </a:lnTo>
                      <a:lnTo>
                        <a:pt x="1337" y="0"/>
                      </a:lnTo>
                      <a:lnTo>
                        <a:pt x="1320" y="7"/>
                      </a:lnTo>
                      <a:lnTo>
                        <a:pt x="1322" y="15"/>
                      </a:lnTo>
                      <a:close/>
                      <a:moveTo>
                        <a:pt x="1288" y="27"/>
                      </a:moveTo>
                      <a:lnTo>
                        <a:pt x="1305" y="21"/>
                      </a:lnTo>
                      <a:lnTo>
                        <a:pt x="1303" y="12"/>
                      </a:lnTo>
                      <a:lnTo>
                        <a:pt x="1286" y="19"/>
                      </a:lnTo>
                      <a:lnTo>
                        <a:pt x="1288" y="27"/>
                      </a:lnTo>
                      <a:close/>
                      <a:moveTo>
                        <a:pt x="1255" y="39"/>
                      </a:moveTo>
                      <a:lnTo>
                        <a:pt x="1272" y="34"/>
                      </a:lnTo>
                      <a:lnTo>
                        <a:pt x="1269" y="25"/>
                      </a:lnTo>
                      <a:lnTo>
                        <a:pt x="1252" y="31"/>
                      </a:lnTo>
                      <a:lnTo>
                        <a:pt x="1255" y="39"/>
                      </a:lnTo>
                      <a:close/>
                      <a:moveTo>
                        <a:pt x="1221" y="52"/>
                      </a:moveTo>
                      <a:lnTo>
                        <a:pt x="1238" y="46"/>
                      </a:lnTo>
                      <a:lnTo>
                        <a:pt x="1235" y="37"/>
                      </a:lnTo>
                      <a:lnTo>
                        <a:pt x="1219" y="44"/>
                      </a:lnTo>
                      <a:lnTo>
                        <a:pt x="1221" y="52"/>
                      </a:lnTo>
                      <a:close/>
                      <a:moveTo>
                        <a:pt x="1187" y="64"/>
                      </a:moveTo>
                      <a:lnTo>
                        <a:pt x="1204" y="59"/>
                      </a:lnTo>
                      <a:lnTo>
                        <a:pt x="1202" y="50"/>
                      </a:lnTo>
                      <a:lnTo>
                        <a:pt x="1185" y="56"/>
                      </a:lnTo>
                      <a:lnTo>
                        <a:pt x="1187" y="64"/>
                      </a:lnTo>
                      <a:close/>
                      <a:moveTo>
                        <a:pt x="1153" y="77"/>
                      </a:moveTo>
                      <a:lnTo>
                        <a:pt x="1170" y="71"/>
                      </a:lnTo>
                      <a:lnTo>
                        <a:pt x="1168" y="62"/>
                      </a:lnTo>
                      <a:lnTo>
                        <a:pt x="1151" y="69"/>
                      </a:lnTo>
                      <a:lnTo>
                        <a:pt x="1153" y="77"/>
                      </a:lnTo>
                      <a:close/>
                      <a:moveTo>
                        <a:pt x="1119" y="89"/>
                      </a:moveTo>
                      <a:lnTo>
                        <a:pt x="1136" y="83"/>
                      </a:lnTo>
                      <a:lnTo>
                        <a:pt x="1133" y="74"/>
                      </a:lnTo>
                      <a:lnTo>
                        <a:pt x="1116" y="81"/>
                      </a:lnTo>
                      <a:lnTo>
                        <a:pt x="1119" y="89"/>
                      </a:lnTo>
                      <a:close/>
                      <a:moveTo>
                        <a:pt x="1085" y="101"/>
                      </a:moveTo>
                      <a:lnTo>
                        <a:pt x="1102" y="96"/>
                      </a:lnTo>
                      <a:lnTo>
                        <a:pt x="1099" y="87"/>
                      </a:lnTo>
                      <a:lnTo>
                        <a:pt x="1082" y="94"/>
                      </a:lnTo>
                      <a:lnTo>
                        <a:pt x="1085" y="101"/>
                      </a:lnTo>
                      <a:close/>
                      <a:moveTo>
                        <a:pt x="1052" y="114"/>
                      </a:moveTo>
                      <a:lnTo>
                        <a:pt x="1069" y="108"/>
                      </a:lnTo>
                      <a:lnTo>
                        <a:pt x="1065" y="99"/>
                      </a:lnTo>
                      <a:lnTo>
                        <a:pt x="1048" y="106"/>
                      </a:lnTo>
                      <a:lnTo>
                        <a:pt x="1052" y="114"/>
                      </a:lnTo>
                      <a:close/>
                      <a:moveTo>
                        <a:pt x="1018" y="126"/>
                      </a:moveTo>
                      <a:lnTo>
                        <a:pt x="1035" y="121"/>
                      </a:lnTo>
                      <a:lnTo>
                        <a:pt x="1031" y="112"/>
                      </a:lnTo>
                      <a:lnTo>
                        <a:pt x="1014" y="118"/>
                      </a:lnTo>
                      <a:lnTo>
                        <a:pt x="1018" y="126"/>
                      </a:lnTo>
                      <a:close/>
                      <a:moveTo>
                        <a:pt x="984" y="140"/>
                      </a:moveTo>
                      <a:lnTo>
                        <a:pt x="1001" y="133"/>
                      </a:lnTo>
                      <a:lnTo>
                        <a:pt x="997" y="125"/>
                      </a:lnTo>
                      <a:lnTo>
                        <a:pt x="981" y="131"/>
                      </a:lnTo>
                      <a:lnTo>
                        <a:pt x="984" y="140"/>
                      </a:lnTo>
                      <a:close/>
                      <a:moveTo>
                        <a:pt x="950" y="152"/>
                      </a:moveTo>
                      <a:lnTo>
                        <a:pt x="967" y="145"/>
                      </a:lnTo>
                      <a:lnTo>
                        <a:pt x="964" y="138"/>
                      </a:lnTo>
                      <a:lnTo>
                        <a:pt x="947" y="143"/>
                      </a:lnTo>
                      <a:lnTo>
                        <a:pt x="950" y="152"/>
                      </a:lnTo>
                      <a:close/>
                      <a:moveTo>
                        <a:pt x="916" y="165"/>
                      </a:moveTo>
                      <a:lnTo>
                        <a:pt x="933" y="158"/>
                      </a:lnTo>
                      <a:lnTo>
                        <a:pt x="930" y="150"/>
                      </a:lnTo>
                      <a:lnTo>
                        <a:pt x="913" y="156"/>
                      </a:lnTo>
                      <a:lnTo>
                        <a:pt x="916" y="165"/>
                      </a:lnTo>
                      <a:close/>
                      <a:moveTo>
                        <a:pt x="882" y="177"/>
                      </a:moveTo>
                      <a:lnTo>
                        <a:pt x="899" y="170"/>
                      </a:lnTo>
                      <a:lnTo>
                        <a:pt x="896" y="162"/>
                      </a:lnTo>
                      <a:lnTo>
                        <a:pt x="879" y="168"/>
                      </a:lnTo>
                      <a:lnTo>
                        <a:pt x="882" y="177"/>
                      </a:lnTo>
                      <a:close/>
                      <a:moveTo>
                        <a:pt x="849" y="189"/>
                      </a:moveTo>
                      <a:lnTo>
                        <a:pt x="865" y="183"/>
                      </a:lnTo>
                      <a:lnTo>
                        <a:pt x="862" y="175"/>
                      </a:lnTo>
                      <a:lnTo>
                        <a:pt x="845" y="180"/>
                      </a:lnTo>
                      <a:lnTo>
                        <a:pt x="849" y="189"/>
                      </a:lnTo>
                      <a:close/>
                      <a:moveTo>
                        <a:pt x="815" y="202"/>
                      </a:moveTo>
                      <a:lnTo>
                        <a:pt x="832" y="195"/>
                      </a:lnTo>
                      <a:lnTo>
                        <a:pt x="828" y="187"/>
                      </a:lnTo>
                      <a:lnTo>
                        <a:pt x="811" y="193"/>
                      </a:lnTo>
                      <a:lnTo>
                        <a:pt x="815" y="202"/>
                      </a:lnTo>
                      <a:close/>
                      <a:moveTo>
                        <a:pt x="781" y="214"/>
                      </a:moveTo>
                      <a:lnTo>
                        <a:pt x="798" y="208"/>
                      </a:lnTo>
                      <a:lnTo>
                        <a:pt x="794" y="200"/>
                      </a:lnTo>
                      <a:lnTo>
                        <a:pt x="777" y="205"/>
                      </a:lnTo>
                      <a:lnTo>
                        <a:pt x="781" y="214"/>
                      </a:lnTo>
                      <a:close/>
                      <a:moveTo>
                        <a:pt x="747" y="227"/>
                      </a:moveTo>
                      <a:lnTo>
                        <a:pt x="764" y="220"/>
                      </a:lnTo>
                      <a:lnTo>
                        <a:pt x="761" y="212"/>
                      </a:lnTo>
                      <a:lnTo>
                        <a:pt x="744" y="218"/>
                      </a:lnTo>
                      <a:lnTo>
                        <a:pt x="747" y="227"/>
                      </a:lnTo>
                      <a:close/>
                      <a:moveTo>
                        <a:pt x="713" y="239"/>
                      </a:moveTo>
                      <a:lnTo>
                        <a:pt x="730" y="232"/>
                      </a:lnTo>
                      <a:lnTo>
                        <a:pt x="727" y="224"/>
                      </a:lnTo>
                      <a:lnTo>
                        <a:pt x="710" y="230"/>
                      </a:lnTo>
                      <a:lnTo>
                        <a:pt x="713" y="239"/>
                      </a:lnTo>
                      <a:close/>
                      <a:moveTo>
                        <a:pt x="679" y="252"/>
                      </a:moveTo>
                      <a:lnTo>
                        <a:pt x="696" y="245"/>
                      </a:lnTo>
                      <a:lnTo>
                        <a:pt x="693" y="237"/>
                      </a:lnTo>
                      <a:lnTo>
                        <a:pt x="676" y="242"/>
                      </a:lnTo>
                      <a:lnTo>
                        <a:pt x="679" y="252"/>
                      </a:lnTo>
                      <a:close/>
                      <a:moveTo>
                        <a:pt x="645" y="264"/>
                      </a:moveTo>
                      <a:lnTo>
                        <a:pt x="662" y="257"/>
                      </a:lnTo>
                      <a:lnTo>
                        <a:pt x="659" y="249"/>
                      </a:lnTo>
                      <a:lnTo>
                        <a:pt x="642" y="255"/>
                      </a:lnTo>
                      <a:lnTo>
                        <a:pt x="645" y="264"/>
                      </a:lnTo>
                      <a:close/>
                      <a:moveTo>
                        <a:pt x="612" y="276"/>
                      </a:moveTo>
                      <a:lnTo>
                        <a:pt x="629" y="270"/>
                      </a:lnTo>
                      <a:lnTo>
                        <a:pt x="625" y="262"/>
                      </a:lnTo>
                      <a:lnTo>
                        <a:pt x="608" y="268"/>
                      </a:lnTo>
                      <a:lnTo>
                        <a:pt x="612" y="276"/>
                      </a:lnTo>
                      <a:close/>
                      <a:moveTo>
                        <a:pt x="578" y="289"/>
                      </a:moveTo>
                      <a:lnTo>
                        <a:pt x="595" y="283"/>
                      </a:lnTo>
                      <a:lnTo>
                        <a:pt x="591" y="274"/>
                      </a:lnTo>
                      <a:lnTo>
                        <a:pt x="574" y="281"/>
                      </a:lnTo>
                      <a:lnTo>
                        <a:pt x="578" y="289"/>
                      </a:lnTo>
                      <a:close/>
                      <a:moveTo>
                        <a:pt x="544" y="301"/>
                      </a:moveTo>
                      <a:lnTo>
                        <a:pt x="561" y="296"/>
                      </a:lnTo>
                      <a:lnTo>
                        <a:pt x="557" y="287"/>
                      </a:lnTo>
                      <a:lnTo>
                        <a:pt x="541" y="293"/>
                      </a:lnTo>
                      <a:lnTo>
                        <a:pt x="544" y="301"/>
                      </a:lnTo>
                      <a:close/>
                      <a:moveTo>
                        <a:pt x="510" y="314"/>
                      </a:moveTo>
                      <a:lnTo>
                        <a:pt x="527" y="308"/>
                      </a:lnTo>
                      <a:lnTo>
                        <a:pt x="524" y="299"/>
                      </a:lnTo>
                      <a:lnTo>
                        <a:pt x="507" y="306"/>
                      </a:lnTo>
                      <a:lnTo>
                        <a:pt x="510" y="314"/>
                      </a:lnTo>
                      <a:close/>
                      <a:moveTo>
                        <a:pt x="476" y="326"/>
                      </a:moveTo>
                      <a:lnTo>
                        <a:pt x="493" y="320"/>
                      </a:lnTo>
                      <a:lnTo>
                        <a:pt x="490" y="311"/>
                      </a:lnTo>
                      <a:lnTo>
                        <a:pt x="473" y="318"/>
                      </a:lnTo>
                      <a:lnTo>
                        <a:pt x="476" y="326"/>
                      </a:lnTo>
                      <a:close/>
                      <a:moveTo>
                        <a:pt x="442" y="338"/>
                      </a:moveTo>
                      <a:lnTo>
                        <a:pt x="459" y="333"/>
                      </a:lnTo>
                      <a:lnTo>
                        <a:pt x="456" y="324"/>
                      </a:lnTo>
                      <a:lnTo>
                        <a:pt x="439" y="331"/>
                      </a:lnTo>
                      <a:lnTo>
                        <a:pt x="442" y="338"/>
                      </a:lnTo>
                      <a:close/>
                      <a:moveTo>
                        <a:pt x="409" y="351"/>
                      </a:moveTo>
                      <a:lnTo>
                        <a:pt x="425" y="345"/>
                      </a:lnTo>
                      <a:lnTo>
                        <a:pt x="422" y="336"/>
                      </a:lnTo>
                      <a:lnTo>
                        <a:pt x="405" y="343"/>
                      </a:lnTo>
                      <a:lnTo>
                        <a:pt x="409" y="351"/>
                      </a:lnTo>
                      <a:close/>
                      <a:moveTo>
                        <a:pt x="374" y="363"/>
                      </a:moveTo>
                      <a:lnTo>
                        <a:pt x="392" y="358"/>
                      </a:lnTo>
                      <a:lnTo>
                        <a:pt x="388" y="349"/>
                      </a:lnTo>
                      <a:lnTo>
                        <a:pt x="371" y="355"/>
                      </a:lnTo>
                      <a:lnTo>
                        <a:pt x="374" y="363"/>
                      </a:lnTo>
                      <a:close/>
                      <a:moveTo>
                        <a:pt x="362" y="393"/>
                      </a:moveTo>
                      <a:lnTo>
                        <a:pt x="368" y="376"/>
                      </a:lnTo>
                      <a:lnTo>
                        <a:pt x="360" y="372"/>
                      </a:lnTo>
                      <a:lnTo>
                        <a:pt x="353" y="389"/>
                      </a:lnTo>
                      <a:lnTo>
                        <a:pt x="362" y="393"/>
                      </a:lnTo>
                      <a:close/>
                      <a:moveTo>
                        <a:pt x="350" y="426"/>
                      </a:moveTo>
                      <a:lnTo>
                        <a:pt x="356" y="410"/>
                      </a:lnTo>
                      <a:lnTo>
                        <a:pt x="348" y="406"/>
                      </a:lnTo>
                      <a:lnTo>
                        <a:pt x="341" y="423"/>
                      </a:lnTo>
                      <a:lnTo>
                        <a:pt x="350" y="426"/>
                      </a:lnTo>
                      <a:close/>
                      <a:moveTo>
                        <a:pt x="336" y="460"/>
                      </a:moveTo>
                      <a:lnTo>
                        <a:pt x="343" y="443"/>
                      </a:lnTo>
                      <a:lnTo>
                        <a:pt x="335" y="440"/>
                      </a:lnTo>
                      <a:lnTo>
                        <a:pt x="328" y="457"/>
                      </a:lnTo>
                      <a:lnTo>
                        <a:pt x="336" y="460"/>
                      </a:lnTo>
                      <a:close/>
                      <a:moveTo>
                        <a:pt x="324" y="494"/>
                      </a:moveTo>
                      <a:lnTo>
                        <a:pt x="331" y="477"/>
                      </a:lnTo>
                      <a:lnTo>
                        <a:pt x="322" y="474"/>
                      </a:lnTo>
                      <a:lnTo>
                        <a:pt x="316" y="491"/>
                      </a:lnTo>
                      <a:lnTo>
                        <a:pt x="324" y="494"/>
                      </a:lnTo>
                      <a:close/>
                      <a:moveTo>
                        <a:pt x="312" y="528"/>
                      </a:moveTo>
                      <a:lnTo>
                        <a:pt x="318" y="511"/>
                      </a:lnTo>
                      <a:lnTo>
                        <a:pt x="309" y="508"/>
                      </a:lnTo>
                      <a:lnTo>
                        <a:pt x="304" y="525"/>
                      </a:lnTo>
                      <a:lnTo>
                        <a:pt x="312" y="528"/>
                      </a:lnTo>
                      <a:close/>
                      <a:moveTo>
                        <a:pt x="299" y="562"/>
                      </a:moveTo>
                      <a:lnTo>
                        <a:pt x="306" y="545"/>
                      </a:lnTo>
                      <a:lnTo>
                        <a:pt x="297" y="542"/>
                      </a:lnTo>
                      <a:lnTo>
                        <a:pt x="290" y="558"/>
                      </a:lnTo>
                      <a:lnTo>
                        <a:pt x="299" y="562"/>
                      </a:lnTo>
                      <a:close/>
                      <a:moveTo>
                        <a:pt x="287" y="596"/>
                      </a:moveTo>
                      <a:lnTo>
                        <a:pt x="292" y="579"/>
                      </a:lnTo>
                      <a:lnTo>
                        <a:pt x="284" y="575"/>
                      </a:lnTo>
                      <a:lnTo>
                        <a:pt x="278" y="592"/>
                      </a:lnTo>
                      <a:lnTo>
                        <a:pt x="287" y="596"/>
                      </a:lnTo>
                      <a:close/>
                      <a:moveTo>
                        <a:pt x="274" y="630"/>
                      </a:moveTo>
                      <a:lnTo>
                        <a:pt x="280" y="613"/>
                      </a:lnTo>
                      <a:lnTo>
                        <a:pt x="272" y="609"/>
                      </a:lnTo>
                      <a:lnTo>
                        <a:pt x="265" y="626"/>
                      </a:lnTo>
                      <a:lnTo>
                        <a:pt x="274" y="630"/>
                      </a:lnTo>
                      <a:close/>
                      <a:moveTo>
                        <a:pt x="261" y="663"/>
                      </a:moveTo>
                      <a:lnTo>
                        <a:pt x="268" y="647"/>
                      </a:lnTo>
                      <a:lnTo>
                        <a:pt x="258" y="643"/>
                      </a:lnTo>
                      <a:lnTo>
                        <a:pt x="253" y="660"/>
                      </a:lnTo>
                      <a:lnTo>
                        <a:pt x="261" y="663"/>
                      </a:lnTo>
                      <a:close/>
                      <a:moveTo>
                        <a:pt x="248" y="697"/>
                      </a:moveTo>
                      <a:lnTo>
                        <a:pt x="255" y="680"/>
                      </a:lnTo>
                      <a:lnTo>
                        <a:pt x="246" y="677"/>
                      </a:lnTo>
                      <a:lnTo>
                        <a:pt x="240" y="694"/>
                      </a:lnTo>
                      <a:lnTo>
                        <a:pt x="248" y="697"/>
                      </a:lnTo>
                      <a:close/>
                      <a:moveTo>
                        <a:pt x="236" y="731"/>
                      </a:moveTo>
                      <a:lnTo>
                        <a:pt x="243" y="714"/>
                      </a:lnTo>
                      <a:lnTo>
                        <a:pt x="234" y="711"/>
                      </a:lnTo>
                      <a:lnTo>
                        <a:pt x="228" y="728"/>
                      </a:lnTo>
                      <a:lnTo>
                        <a:pt x="236" y="731"/>
                      </a:lnTo>
                      <a:close/>
                      <a:moveTo>
                        <a:pt x="224" y="765"/>
                      </a:moveTo>
                      <a:lnTo>
                        <a:pt x="229" y="748"/>
                      </a:lnTo>
                      <a:lnTo>
                        <a:pt x="221" y="745"/>
                      </a:lnTo>
                      <a:lnTo>
                        <a:pt x="214" y="762"/>
                      </a:lnTo>
                      <a:lnTo>
                        <a:pt x="224" y="765"/>
                      </a:lnTo>
                      <a:close/>
                      <a:moveTo>
                        <a:pt x="211" y="799"/>
                      </a:moveTo>
                      <a:lnTo>
                        <a:pt x="217" y="782"/>
                      </a:lnTo>
                      <a:lnTo>
                        <a:pt x="209" y="779"/>
                      </a:lnTo>
                      <a:lnTo>
                        <a:pt x="202" y="795"/>
                      </a:lnTo>
                      <a:lnTo>
                        <a:pt x="211" y="799"/>
                      </a:lnTo>
                      <a:close/>
                      <a:moveTo>
                        <a:pt x="199" y="833"/>
                      </a:moveTo>
                      <a:lnTo>
                        <a:pt x="204" y="816"/>
                      </a:lnTo>
                      <a:lnTo>
                        <a:pt x="196" y="812"/>
                      </a:lnTo>
                      <a:lnTo>
                        <a:pt x="190" y="829"/>
                      </a:lnTo>
                      <a:lnTo>
                        <a:pt x="199" y="833"/>
                      </a:lnTo>
                      <a:close/>
                      <a:moveTo>
                        <a:pt x="185" y="867"/>
                      </a:moveTo>
                      <a:lnTo>
                        <a:pt x="192" y="850"/>
                      </a:lnTo>
                      <a:lnTo>
                        <a:pt x="183" y="846"/>
                      </a:lnTo>
                      <a:lnTo>
                        <a:pt x="177" y="863"/>
                      </a:lnTo>
                      <a:lnTo>
                        <a:pt x="185" y="867"/>
                      </a:lnTo>
                      <a:close/>
                      <a:moveTo>
                        <a:pt x="173" y="900"/>
                      </a:moveTo>
                      <a:lnTo>
                        <a:pt x="180" y="884"/>
                      </a:lnTo>
                      <a:lnTo>
                        <a:pt x="170" y="880"/>
                      </a:lnTo>
                      <a:lnTo>
                        <a:pt x="165" y="897"/>
                      </a:lnTo>
                      <a:lnTo>
                        <a:pt x="173" y="900"/>
                      </a:lnTo>
                      <a:close/>
                      <a:moveTo>
                        <a:pt x="160" y="934"/>
                      </a:moveTo>
                      <a:lnTo>
                        <a:pt x="167" y="917"/>
                      </a:lnTo>
                      <a:lnTo>
                        <a:pt x="158" y="914"/>
                      </a:lnTo>
                      <a:lnTo>
                        <a:pt x="151" y="931"/>
                      </a:lnTo>
                      <a:lnTo>
                        <a:pt x="160" y="934"/>
                      </a:lnTo>
                      <a:close/>
                      <a:moveTo>
                        <a:pt x="148" y="968"/>
                      </a:moveTo>
                      <a:lnTo>
                        <a:pt x="154" y="951"/>
                      </a:lnTo>
                      <a:lnTo>
                        <a:pt x="146" y="948"/>
                      </a:lnTo>
                      <a:lnTo>
                        <a:pt x="139" y="965"/>
                      </a:lnTo>
                      <a:lnTo>
                        <a:pt x="148" y="968"/>
                      </a:lnTo>
                      <a:close/>
                      <a:moveTo>
                        <a:pt x="136" y="1002"/>
                      </a:moveTo>
                      <a:lnTo>
                        <a:pt x="141" y="985"/>
                      </a:lnTo>
                      <a:lnTo>
                        <a:pt x="133" y="982"/>
                      </a:lnTo>
                      <a:lnTo>
                        <a:pt x="126" y="999"/>
                      </a:lnTo>
                      <a:lnTo>
                        <a:pt x="136" y="1002"/>
                      </a:lnTo>
                      <a:close/>
                      <a:moveTo>
                        <a:pt x="122" y="1036"/>
                      </a:moveTo>
                      <a:lnTo>
                        <a:pt x="129" y="1019"/>
                      </a:lnTo>
                      <a:lnTo>
                        <a:pt x="121" y="1016"/>
                      </a:lnTo>
                      <a:lnTo>
                        <a:pt x="114" y="1032"/>
                      </a:lnTo>
                      <a:lnTo>
                        <a:pt x="122" y="1036"/>
                      </a:lnTo>
                      <a:close/>
                      <a:moveTo>
                        <a:pt x="110" y="1070"/>
                      </a:moveTo>
                      <a:lnTo>
                        <a:pt x="116" y="1053"/>
                      </a:lnTo>
                      <a:lnTo>
                        <a:pt x="107" y="1049"/>
                      </a:lnTo>
                      <a:lnTo>
                        <a:pt x="102" y="1066"/>
                      </a:lnTo>
                      <a:lnTo>
                        <a:pt x="110" y="1070"/>
                      </a:lnTo>
                      <a:close/>
                      <a:moveTo>
                        <a:pt x="97" y="1104"/>
                      </a:moveTo>
                      <a:lnTo>
                        <a:pt x="104" y="1087"/>
                      </a:lnTo>
                      <a:lnTo>
                        <a:pt x="95" y="1083"/>
                      </a:lnTo>
                      <a:lnTo>
                        <a:pt x="89" y="1100"/>
                      </a:lnTo>
                      <a:lnTo>
                        <a:pt x="97" y="1104"/>
                      </a:lnTo>
                      <a:close/>
                      <a:moveTo>
                        <a:pt x="85" y="1137"/>
                      </a:moveTo>
                      <a:lnTo>
                        <a:pt x="90" y="1121"/>
                      </a:lnTo>
                      <a:lnTo>
                        <a:pt x="82" y="1117"/>
                      </a:lnTo>
                      <a:lnTo>
                        <a:pt x="76" y="1134"/>
                      </a:lnTo>
                      <a:lnTo>
                        <a:pt x="85" y="1137"/>
                      </a:lnTo>
                      <a:close/>
                      <a:moveTo>
                        <a:pt x="72" y="1171"/>
                      </a:moveTo>
                      <a:lnTo>
                        <a:pt x="78" y="1154"/>
                      </a:lnTo>
                      <a:lnTo>
                        <a:pt x="70" y="1151"/>
                      </a:lnTo>
                      <a:lnTo>
                        <a:pt x="63" y="1168"/>
                      </a:lnTo>
                      <a:lnTo>
                        <a:pt x="72" y="1171"/>
                      </a:lnTo>
                      <a:close/>
                      <a:moveTo>
                        <a:pt x="60" y="1205"/>
                      </a:moveTo>
                      <a:lnTo>
                        <a:pt x="66" y="1188"/>
                      </a:lnTo>
                      <a:lnTo>
                        <a:pt x="58" y="1185"/>
                      </a:lnTo>
                      <a:lnTo>
                        <a:pt x="51" y="1202"/>
                      </a:lnTo>
                      <a:lnTo>
                        <a:pt x="60" y="1205"/>
                      </a:lnTo>
                      <a:close/>
                      <a:moveTo>
                        <a:pt x="46" y="1239"/>
                      </a:moveTo>
                      <a:lnTo>
                        <a:pt x="53" y="1222"/>
                      </a:lnTo>
                      <a:lnTo>
                        <a:pt x="44" y="1219"/>
                      </a:lnTo>
                      <a:lnTo>
                        <a:pt x="38" y="1236"/>
                      </a:lnTo>
                      <a:lnTo>
                        <a:pt x="46" y="1239"/>
                      </a:lnTo>
                      <a:close/>
                      <a:moveTo>
                        <a:pt x="34" y="1273"/>
                      </a:moveTo>
                      <a:lnTo>
                        <a:pt x="41" y="1256"/>
                      </a:lnTo>
                      <a:lnTo>
                        <a:pt x="32" y="1253"/>
                      </a:lnTo>
                      <a:lnTo>
                        <a:pt x="26" y="1269"/>
                      </a:lnTo>
                      <a:lnTo>
                        <a:pt x="34" y="1273"/>
                      </a:lnTo>
                      <a:close/>
                      <a:moveTo>
                        <a:pt x="22" y="1307"/>
                      </a:moveTo>
                      <a:lnTo>
                        <a:pt x="28" y="1290"/>
                      </a:lnTo>
                      <a:lnTo>
                        <a:pt x="19" y="1286"/>
                      </a:lnTo>
                      <a:lnTo>
                        <a:pt x="14" y="1303"/>
                      </a:lnTo>
                      <a:lnTo>
                        <a:pt x="22" y="1307"/>
                      </a:lnTo>
                      <a:close/>
                      <a:moveTo>
                        <a:pt x="9" y="1341"/>
                      </a:moveTo>
                      <a:lnTo>
                        <a:pt x="15" y="1324"/>
                      </a:lnTo>
                      <a:lnTo>
                        <a:pt x="7" y="1320"/>
                      </a:lnTo>
                      <a:lnTo>
                        <a:pt x="0" y="1337"/>
                      </a:lnTo>
                      <a:lnTo>
                        <a:pt x="9" y="13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5" name="Freeform 6"/>
                <p:cNvSpPr>
                  <a:spLocks noEditPoints="1"/>
                </p:cNvSpPr>
                <p:nvPr/>
              </p:nvSpPr>
              <p:spPr bwMode="auto">
                <a:xfrm>
                  <a:off x="1328738" y="2227263"/>
                  <a:ext cx="2179638" cy="1544638"/>
                </a:xfrm>
                <a:custGeom>
                  <a:avLst/>
                  <a:gdLst>
                    <a:gd name="T0" fmla="*/ 51 w 1373"/>
                    <a:gd name="T1" fmla="*/ 944 h 973"/>
                    <a:gd name="T2" fmla="*/ 67 w 1373"/>
                    <a:gd name="T3" fmla="*/ 938 h 973"/>
                    <a:gd name="T4" fmla="*/ 105 w 1373"/>
                    <a:gd name="T5" fmla="*/ 932 h 973"/>
                    <a:gd name="T6" fmla="*/ 154 w 1373"/>
                    <a:gd name="T7" fmla="*/ 913 h 973"/>
                    <a:gd name="T8" fmla="*/ 185 w 1373"/>
                    <a:gd name="T9" fmla="*/ 891 h 973"/>
                    <a:gd name="T10" fmla="*/ 253 w 1373"/>
                    <a:gd name="T11" fmla="*/ 865 h 973"/>
                    <a:gd name="T12" fmla="*/ 268 w 1373"/>
                    <a:gd name="T13" fmla="*/ 858 h 973"/>
                    <a:gd name="T14" fmla="*/ 306 w 1373"/>
                    <a:gd name="T15" fmla="*/ 853 h 973"/>
                    <a:gd name="T16" fmla="*/ 356 w 1373"/>
                    <a:gd name="T17" fmla="*/ 833 h 973"/>
                    <a:gd name="T18" fmla="*/ 387 w 1373"/>
                    <a:gd name="T19" fmla="*/ 812 h 973"/>
                    <a:gd name="T20" fmla="*/ 453 w 1373"/>
                    <a:gd name="T21" fmla="*/ 785 h 973"/>
                    <a:gd name="T22" fmla="*/ 470 w 1373"/>
                    <a:gd name="T23" fmla="*/ 779 h 973"/>
                    <a:gd name="T24" fmla="*/ 507 w 1373"/>
                    <a:gd name="T25" fmla="*/ 773 h 973"/>
                    <a:gd name="T26" fmla="*/ 557 w 1373"/>
                    <a:gd name="T27" fmla="*/ 754 h 973"/>
                    <a:gd name="T28" fmla="*/ 588 w 1373"/>
                    <a:gd name="T29" fmla="*/ 732 h 973"/>
                    <a:gd name="T30" fmla="*/ 655 w 1373"/>
                    <a:gd name="T31" fmla="*/ 706 h 973"/>
                    <a:gd name="T32" fmla="*/ 672 w 1373"/>
                    <a:gd name="T33" fmla="*/ 699 h 973"/>
                    <a:gd name="T34" fmla="*/ 708 w 1373"/>
                    <a:gd name="T35" fmla="*/ 694 h 973"/>
                    <a:gd name="T36" fmla="*/ 759 w 1373"/>
                    <a:gd name="T37" fmla="*/ 674 h 973"/>
                    <a:gd name="T38" fmla="*/ 790 w 1373"/>
                    <a:gd name="T39" fmla="*/ 653 h 973"/>
                    <a:gd name="T40" fmla="*/ 856 w 1373"/>
                    <a:gd name="T41" fmla="*/ 625 h 973"/>
                    <a:gd name="T42" fmla="*/ 873 w 1373"/>
                    <a:gd name="T43" fmla="*/ 620 h 973"/>
                    <a:gd name="T44" fmla="*/ 910 w 1373"/>
                    <a:gd name="T45" fmla="*/ 614 h 973"/>
                    <a:gd name="T46" fmla="*/ 961 w 1373"/>
                    <a:gd name="T47" fmla="*/ 595 h 973"/>
                    <a:gd name="T48" fmla="*/ 990 w 1373"/>
                    <a:gd name="T49" fmla="*/ 572 h 973"/>
                    <a:gd name="T50" fmla="*/ 1058 w 1373"/>
                    <a:gd name="T51" fmla="*/ 546 h 973"/>
                    <a:gd name="T52" fmla="*/ 1075 w 1373"/>
                    <a:gd name="T53" fmla="*/ 540 h 973"/>
                    <a:gd name="T54" fmla="*/ 1111 w 1373"/>
                    <a:gd name="T55" fmla="*/ 535 h 973"/>
                    <a:gd name="T56" fmla="*/ 1162 w 1373"/>
                    <a:gd name="T57" fmla="*/ 515 h 973"/>
                    <a:gd name="T58" fmla="*/ 1192 w 1373"/>
                    <a:gd name="T59" fmla="*/ 493 h 973"/>
                    <a:gd name="T60" fmla="*/ 1259 w 1373"/>
                    <a:gd name="T61" fmla="*/ 466 h 973"/>
                    <a:gd name="T62" fmla="*/ 1276 w 1373"/>
                    <a:gd name="T63" fmla="*/ 461 h 973"/>
                    <a:gd name="T64" fmla="*/ 1313 w 1373"/>
                    <a:gd name="T65" fmla="*/ 455 h 973"/>
                    <a:gd name="T66" fmla="*/ 1359 w 1373"/>
                    <a:gd name="T67" fmla="*/ 427 h 973"/>
                    <a:gd name="T68" fmla="*/ 1327 w 1373"/>
                    <a:gd name="T69" fmla="*/ 419 h 973"/>
                    <a:gd name="T70" fmla="*/ 1311 w 1373"/>
                    <a:gd name="T71" fmla="*/ 411 h 973"/>
                    <a:gd name="T72" fmla="*/ 1281 w 1373"/>
                    <a:gd name="T73" fmla="*/ 387 h 973"/>
                    <a:gd name="T74" fmla="*/ 1233 w 1373"/>
                    <a:gd name="T75" fmla="*/ 364 h 973"/>
                    <a:gd name="T76" fmla="*/ 1197 w 1373"/>
                    <a:gd name="T77" fmla="*/ 356 h 973"/>
                    <a:gd name="T78" fmla="*/ 1131 w 1373"/>
                    <a:gd name="T79" fmla="*/ 324 h 973"/>
                    <a:gd name="T80" fmla="*/ 1116 w 1373"/>
                    <a:gd name="T81" fmla="*/ 316 h 973"/>
                    <a:gd name="T82" fmla="*/ 1087 w 1373"/>
                    <a:gd name="T83" fmla="*/ 293 h 973"/>
                    <a:gd name="T84" fmla="*/ 1039 w 1373"/>
                    <a:gd name="T85" fmla="*/ 269 h 973"/>
                    <a:gd name="T86" fmla="*/ 1002 w 1373"/>
                    <a:gd name="T87" fmla="*/ 261 h 973"/>
                    <a:gd name="T88" fmla="*/ 937 w 1373"/>
                    <a:gd name="T89" fmla="*/ 229 h 973"/>
                    <a:gd name="T90" fmla="*/ 920 w 1373"/>
                    <a:gd name="T91" fmla="*/ 221 h 973"/>
                    <a:gd name="T92" fmla="*/ 892 w 1373"/>
                    <a:gd name="T93" fmla="*/ 198 h 973"/>
                    <a:gd name="T94" fmla="*/ 844 w 1373"/>
                    <a:gd name="T95" fmla="*/ 174 h 973"/>
                    <a:gd name="T96" fmla="*/ 808 w 1373"/>
                    <a:gd name="T97" fmla="*/ 166 h 973"/>
                    <a:gd name="T98" fmla="*/ 742 w 1373"/>
                    <a:gd name="T99" fmla="*/ 135 h 973"/>
                    <a:gd name="T100" fmla="*/ 726 w 1373"/>
                    <a:gd name="T101" fmla="*/ 127 h 973"/>
                    <a:gd name="T102" fmla="*/ 697 w 1373"/>
                    <a:gd name="T103" fmla="*/ 103 h 973"/>
                    <a:gd name="T104" fmla="*/ 649 w 1373"/>
                    <a:gd name="T105" fmla="*/ 79 h 973"/>
                    <a:gd name="T106" fmla="*/ 612 w 1373"/>
                    <a:gd name="T107" fmla="*/ 71 h 973"/>
                    <a:gd name="T108" fmla="*/ 547 w 1373"/>
                    <a:gd name="T109" fmla="*/ 40 h 973"/>
                    <a:gd name="T110" fmla="*/ 531 w 1373"/>
                    <a:gd name="T111" fmla="*/ 32 h 973"/>
                    <a:gd name="T112" fmla="*/ 503 w 1373"/>
                    <a:gd name="T113" fmla="*/ 8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973">
                      <a:moveTo>
                        <a:pt x="17" y="957"/>
                      </a:moveTo>
                      <a:lnTo>
                        <a:pt x="0" y="964"/>
                      </a:lnTo>
                      <a:lnTo>
                        <a:pt x="3" y="973"/>
                      </a:lnTo>
                      <a:lnTo>
                        <a:pt x="20" y="966"/>
                      </a:lnTo>
                      <a:lnTo>
                        <a:pt x="17" y="957"/>
                      </a:lnTo>
                      <a:close/>
                      <a:moveTo>
                        <a:pt x="51" y="944"/>
                      </a:moveTo>
                      <a:lnTo>
                        <a:pt x="34" y="951"/>
                      </a:lnTo>
                      <a:lnTo>
                        <a:pt x="37" y="960"/>
                      </a:lnTo>
                      <a:lnTo>
                        <a:pt x="54" y="953"/>
                      </a:lnTo>
                      <a:lnTo>
                        <a:pt x="51" y="944"/>
                      </a:lnTo>
                      <a:close/>
                      <a:moveTo>
                        <a:pt x="84" y="931"/>
                      </a:moveTo>
                      <a:lnTo>
                        <a:pt x="67" y="938"/>
                      </a:lnTo>
                      <a:lnTo>
                        <a:pt x="71" y="946"/>
                      </a:lnTo>
                      <a:lnTo>
                        <a:pt x="88" y="939"/>
                      </a:lnTo>
                      <a:lnTo>
                        <a:pt x="84" y="931"/>
                      </a:lnTo>
                      <a:close/>
                      <a:moveTo>
                        <a:pt x="118" y="918"/>
                      </a:moveTo>
                      <a:lnTo>
                        <a:pt x="101" y="925"/>
                      </a:lnTo>
                      <a:lnTo>
                        <a:pt x="105" y="932"/>
                      </a:lnTo>
                      <a:lnTo>
                        <a:pt x="121" y="926"/>
                      </a:lnTo>
                      <a:lnTo>
                        <a:pt x="118" y="918"/>
                      </a:lnTo>
                      <a:close/>
                      <a:moveTo>
                        <a:pt x="151" y="904"/>
                      </a:moveTo>
                      <a:lnTo>
                        <a:pt x="134" y="911"/>
                      </a:lnTo>
                      <a:lnTo>
                        <a:pt x="137" y="920"/>
                      </a:lnTo>
                      <a:lnTo>
                        <a:pt x="154" y="913"/>
                      </a:lnTo>
                      <a:lnTo>
                        <a:pt x="151" y="904"/>
                      </a:lnTo>
                      <a:close/>
                      <a:moveTo>
                        <a:pt x="185" y="891"/>
                      </a:moveTo>
                      <a:lnTo>
                        <a:pt x="168" y="897"/>
                      </a:lnTo>
                      <a:lnTo>
                        <a:pt x="171" y="907"/>
                      </a:lnTo>
                      <a:lnTo>
                        <a:pt x="188" y="900"/>
                      </a:lnTo>
                      <a:lnTo>
                        <a:pt x="185" y="891"/>
                      </a:lnTo>
                      <a:close/>
                      <a:moveTo>
                        <a:pt x="219" y="878"/>
                      </a:moveTo>
                      <a:lnTo>
                        <a:pt x="202" y="885"/>
                      </a:lnTo>
                      <a:lnTo>
                        <a:pt x="205" y="893"/>
                      </a:lnTo>
                      <a:lnTo>
                        <a:pt x="222" y="886"/>
                      </a:lnTo>
                      <a:lnTo>
                        <a:pt x="219" y="878"/>
                      </a:lnTo>
                      <a:close/>
                      <a:moveTo>
                        <a:pt x="253" y="865"/>
                      </a:moveTo>
                      <a:lnTo>
                        <a:pt x="236" y="872"/>
                      </a:lnTo>
                      <a:lnTo>
                        <a:pt x="239" y="879"/>
                      </a:lnTo>
                      <a:lnTo>
                        <a:pt x="256" y="873"/>
                      </a:lnTo>
                      <a:lnTo>
                        <a:pt x="253" y="865"/>
                      </a:lnTo>
                      <a:close/>
                      <a:moveTo>
                        <a:pt x="285" y="851"/>
                      </a:moveTo>
                      <a:lnTo>
                        <a:pt x="268" y="858"/>
                      </a:lnTo>
                      <a:lnTo>
                        <a:pt x="272" y="867"/>
                      </a:lnTo>
                      <a:lnTo>
                        <a:pt x="289" y="860"/>
                      </a:lnTo>
                      <a:lnTo>
                        <a:pt x="285" y="851"/>
                      </a:lnTo>
                      <a:close/>
                      <a:moveTo>
                        <a:pt x="319" y="838"/>
                      </a:moveTo>
                      <a:lnTo>
                        <a:pt x="302" y="844"/>
                      </a:lnTo>
                      <a:lnTo>
                        <a:pt x="306" y="853"/>
                      </a:lnTo>
                      <a:lnTo>
                        <a:pt x="322" y="847"/>
                      </a:lnTo>
                      <a:lnTo>
                        <a:pt x="319" y="838"/>
                      </a:lnTo>
                      <a:close/>
                      <a:moveTo>
                        <a:pt x="353" y="825"/>
                      </a:moveTo>
                      <a:lnTo>
                        <a:pt x="336" y="832"/>
                      </a:lnTo>
                      <a:lnTo>
                        <a:pt x="339" y="840"/>
                      </a:lnTo>
                      <a:lnTo>
                        <a:pt x="356" y="833"/>
                      </a:lnTo>
                      <a:lnTo>
                        <a:pt x="353" y="825"/>
                      </a:lnTo>
                      <a:close/>
                      <a:moveTo>
                        <a:pt x="387" y="812"/>
                      </a:moveTo>
                      <a:lnTo>
                        <a:pt x="370" y="818"/>
                      </a:lnTo>
                      <a:lnTo>
                        <a:pt x="373" y="826"/>
                      </a:lnTo>
                      <a:lnTo>
                        <a:pt x="390" y="820"/>
                      </a:lnTo>
                      <a:lnTo>
                        <a:pt x="387" y="812"/>
                      </a:lnTo>
                      <a:close/>
                      <a:moveTo>
                        <a:pt x="419" y="798"/>
                      </a:moveTo>
                      <a:lnTo>
                        <a:pt x="404" y="805"/>
                      </a:lnTo>
                      <a:lnTo>
                        <a:pt x="406" y="814"/>
                      </a:lnTo>
                      <a:lnTo>
                        <a:pt x="423" y="807"/>
                      </a:lnTo>
                      <a:lnTo>
                        <a:pt x="419" y="798"/>
                      </a:lnTo>
                      <a:close/>
                      <a:moveTo>
                        <a:pt x="453" y="785"/>
                      </a:moveTo>
                      <a:lnTo>
                        <a:pt x="436" y="791"/>
                      </a:lnTo>
                      <a:lnTo>
                        <a:pt x="440" y="800"/>
                      </a:lnTo>
                      <a:lnTo>
                        <a:pt x="457" y="794"/>
                      </a:lnTo>
                      <a:lnTo>
                        <a:pt x="453" y="785"/>
                      </a:lnTo>
                      <a:close/>
                      <a:moveTo>
                        <a:pt x="487" y="772"/>
                      </a:moveTo>
                      <a:lnTo>
                        <a:pt x="470" y="779"/>
                      </a:lnTo>
                      <a:lnTo>
                        <a:pt x="474" y="787"/>
                      </a:lnTo>
                      <a:lnTo>
                        <a:pt x="491" y="780"/>
                      </a:lnTo>
                      <a:lnTo>
                        <a:pt x="487" y="772"/>
                      </a:lnTo>
                      <a:close/>
                      <a:moveTo>
                        <a:pt x="521" y="759"/>
                      </a:moveTo>
                      <a:lnTo>
                        <a:pt x="504" y="765"/>
                      </a:lnTo>
                      <a:lnTo>
                        <a:pt x="507" y="773"/>
                      </a:lnTo>
                      <a:lnTo>
                        <a:pt x="524" y="767"/>
                      </a:lnTo>
                      <a:lnTo>
                        <a:pt x="521" y="759"/>
                      </a:lnTo>
                      <a:close/>
                      <a:moveTo>
                        <a:pt x="554" y="745"/>
                      </a:moveTo>
                      <a:lnTo>
                        <a:pt x="538" y="752"/>
                      </a:lnTo>
                      <a:lnTo>
                        <a:pt x="540" y="760"/>
                      </a:lnTo>
                      <a:lnTo>
                        <a:pt x="557" y="754"/>
                      </a:lnTo>
                      <a:lnTo>
                        <a:pt x="554" y="745"/>
                      </a:lnTo>
                      <a:close/>
                      <a:moveTo>
                        <a:pt x="588" y="732"/>
                      </a:moveTo>
                      <a:lnTo>
                        <a:pt x="571" y="738"/>
                      </a:lnTo>
                      <a:lnTo>
                        <a:pt x="574" y="747"/>
                      </a:lnTo>
                      <a:lnTo>
                        <a:pt x="591" y="741"/>
                      </a:lnTo>
                      <a:lnTo>
                        <a:pt x="588" y="732"/>
                      </a:lnTo>
                      <a:close/>
                      <a:moveTo>
                        <a:pt x="621" y="719"/>
                      </a:moveTo>
                      <a:lnTo>
                        <a:pt x="605" y="726"/>
                      </a:lnTo>
                      <a:lnTo>
                        <a:pt x="608" y="734"/>
                      </a:lnTo>
                      <a:lnTo>
                        <a:pt x="625" y="727"/>
                      </a:lnTo>
                      <a:lnTo>
                        <a:pt x="621" y="719"/>
                      </a:lnTo>
                      <a:close/>
                      <a:moveTo>
                        <a:pt x="655" y="706"/>
                      </a:moveTo>
                      <a:lnTo>
                        <a:pt x="638" y="712"/>
                      </a:lnTo>
                      <a:lnTo>
                        <a:pt x="642" y="720"/>
                      </a:lnTo>
                      <a:lnTo>
                        <a:pt x="659" y="714"/>
                      </a:lnTo>
                      <a:lnTo>
                        <a:pt x="655" y="706"/>
                      </a:lnTo>
                      <a:close/>
                      <a:moveTo>
                        <a:pt x="688" y="692"/>
                      </a:moveTo>
                      <a:lnTo>
                        <a:pt x="672" y="699"/>
                      </a:lnTo>
                      <a:lnTo>
                        <a:pt x="676" y="707"/>
                      </a:lnTo>
                      <a:lnTo>
                        <a:pt x="691" y="701"/>
                      </a:lnTo>
                      <a:lnTo>
                        <a:pt x="688" y="692"/>
                      </a:lnTo>
                      <a:close/>
                      <a:moveTo>
                        <a:pt x="722" y="679"/>
                      </a:moveTo>
                      <a:lnTo>
                        <a:pt x="705" y="685"/>
                      </a:lnTo>
                      <a:lnTo>
                        <a:pt x="708" y="694"/>
                      </a:lnTo>
                      <a:lnTo>
                        <a:pt x="725" y="688"/>
                      </a:lnTo>
                      <a:lnTo>
                        <a:pt x="722" y="679"/>
                      </a:lnTo>
                      <a:close/>
                      <a:moveTo>
                        <a:pt x="756" y="666"/>
                      </a:moveTo>
                      <a:lnTo>
                        <a:pt x="739" y="673"/>
                      </a:lnTo>
                      <a:lnTo>
                        <a:pt x="742" y="681"/>
                      </a:lnTo>
                      <a:lnTo>
                        <a:pt x="759" y="674"/>
                      </a:lnTo>
                      <a:lnTo>
                        <a:pt x="756" y="666"/>
                      </a:lnTo>
                      <a:close/>
                      <a:moveTo>
                        <a:pt x="790" y="653"/>
                      </a:moveTo>
                      <a:lnTo>
                        <a:pt x="773" y="659"/>
                      </a:lnTo>
                      <a:lnTo>
                        <a:pt x="776" y="667"/>
                      </a:lnTo>
                      <a:lnTo>
                        <a:pt x="793" y="660"/>
                      </a:lnTo>
                      <a:lnTo>
                        <a:pt x="790" y="653"/>
                      </a:lnTo>
                      <a:close/>
                      <a:moveTo>
                        <a:pt x="823" y="639"/>
                      </a:moveTo>
                      <a:lnTo>
                        <a:pt x="806" y="646"/>
                      </a:lnTo>
                      <a:lnTo>
                        <a:pt x="810" y="654"/>
                      </a:lnTo>
                      <a:lnTo>
                        <a:pt x="826" y="648"/>
                      </a:lnTo>
                      <a:lnTo>
                        <a:pt x="823" y="639"/>
                      </a:lnTo>
                      <a:close/>
                      <a:moveTo>
                        <a:pt x="856" y="625"/>
                      </a:moveTo>
                      <a:lnTo>
                        <a:pt x="839" y="632"/>
                      </a:lnTo>
                      <a:lnTo>
                        <a:pt x="843" y="641"/>
                      </a:lnTo>
                      <a:lnTo>
                        <a:pt x="859" y="635"/>
                      </a:lnTo>
                      <a:lnTo>
                        <a:pt x="856" y="625"/>
                      </a:lnTo>
                      <a:close/>
                      <a:moveTo>
                        <a:pt x="890" y="613"/>
                      </a:moveTo>
                      <a:lnTo>
                        <a:pt x="873" y="620"/>
                      </a:lnTo>
                      <a:lnTo>
                        <a:pt x="876" y="628"/>
                      </a:lnTo>
                      <a:lnTo>
                        <a:pt x="893" y="621"/>
                      </a:lnTo>
                      <a:lnTo>
                        <a:pt x="890" y="613"/>
                      </a:lnTo>
                      <a:close/>
                      <a:moveTo>
                        <a:pt x="924" y="600"/>
                      </a:moveTo>
                      <a:lnTo>
                        <a:pt x="907" y="606"/>
                      </a:lnTo>
                      <a:lnTo>
                        <a:pt x="910" y="614"/>
                      </a:lnTo>
                      <a:lnTo>
                        <a:pt x="927" y="607"/>
                      </a:lnTo>
                      <a:lnTo>
                        <a:pt x="924" y="600"/>
                      </a:lnTo>
                      <a:close/>
                      <a:moveTo>
                        <a:pt x="958" y="586"/>
                      </a:moveTo>
                      <a:lnTo>
                        <a:pt x="941" y="593"/>
                      </a:lnTo>
                      <a:lnTo>
                        <a:pt x="944" y="601"/>
                      </a:lnTo>
                      <a:lnTo>
                        <a:pt x="961" y="595"/>
                      </a:lnTo>
                      <a:lnTo>
                        <a:pt x="958" y="586"/>
                      </a:lnTo>
                      <a:close/>
                      <a:moveTo>
                        <a:pt x="990" y="572"/>
                      </a:moveTo>
                      <a:lnTo>
                        <a:pt x="973" y="579"/>
                      </a:lnTo>
                      <a:lnTo>
                        <a:pt x="977" y="588"/>
                      </a:lnTo>
                      <a:lnTo>
                        <a:pt x="994" y="581"/>
                      </a:lnTo>
                      <a:lnTo>
                        <a:pt x="990" y="572"/>
                      </a:lnTo>
                      <a:close/>
                      <a:moveTo>
                        <a:pt x="1024" y="560"/>
                      </a:moveTo>
                      <a:lnTo>
                        <a:pt x="1007" y="567"/>
                      </a:lnTo>
                      <a:lnTo>
                        <a:pt x="1011" y="575"/>
                      </a:lnTo>
                      <a:lnTo>
                        <a:pt x="1028" y="568"/>
                      </a:lnTo>
                      <a:lnTo>
                        <a:pt x="1024" y="560"/>
                      </a:lnTo>
                      <a:close/>
                      <a:moveTo>
                        <a:pt x="1058" y="546"/>
                      </a:moveTo>
                      <a:lnTo>
                        <a:pt x="1041" y="553"/>
                      </a:lnTo>
                      <a:lnTo>
                        <a:pt x="1044" y="561"/>
                      </a:lnTo>
                      <a:lnTo>
                        <a:pt x="1061" y="554"/>
                      </a:lnTo>
                      <a:lnTo>
                        <a:pt x="1058" y="546"/>
                      </a:lnTo>
                      <a:close/>
                      <a:moveTo>
                        <a:pt x="1092" y="533"/>
                      </a:moveTo>
                      <a:lnTo>
                        <a:pt x="1075" y="540"/>
                      </a:lnTo>
                      <a:lnTo>
                        <a:pt x="1078" y="548"/>
                      </a:lnTo>
                      <a:lnTo>
                        <a:pt x="1095" y="542"/>
                      </a:lnTo>
                      <a:lnTo>
                        <a:pt x="1092" y="533"/>
                      </a:lnTo>
                      <a:close/>
                      <a:moveTo>
                        <a:pt x="1125" y="519"/>
                      </a:moveTo>
                      <a:lnTo>
                        <a:pt x="1109" y="526"/>
                      </a:lnTo>
                      <a:lnTo>
                        <a:pt x="1111" y="535"/>
                      </a:lnTo>
                      <a:lnTo>
                        <a:pt x="1128" y="528"/>
                      </a:lnTo>
                      <a:lnTo>
                        <a:pt x="1125" y="519"/>
                      </a:lnTo>
                      <a:close/>
                      <a:moveTo>
                        <a:pt x="1158" y="507"/>
                      </a:moveTo>
                      <a:lnTo>
                        <a:pt x="1142" y="514"/>
                      </a:lnTo>
                      <a:lnTo>
                        <a:pt x="1145" y="522"/>
                      </a:lnTo>
                      <a:lnTo>
                        <a:pt x="1162" y="515"/>
                      </a:lnTo>
                      <a:lnTo>
                        <a:pt x="1158" y="507"/>
                      </a:lnTo>
                      <a:close/>
                      <a:moveTo>
                        <a:pt x="1192" y="493"/>
                      </a:moveTo>
                      <a:lnTo>
                        <a:pt x="1175" y="500"/>
                      </a:lnTo>
                      <a:lnTo>
                        <a:pt x="1179" y="508"/>
                      </a:lnTo>
                      <a:lnTo>
                        <a:pt x="1196" y="501"/>
                      </a:lnTo>
                      <a:lnTo>
                        <a:pt x="1192" y="493"/>
                      </a:lnTo>
                      <a:close/>
                      <a:moveTo>
                        <a:pt x="1226" y="480"/>
                      </a:moveTo>
                      <a:lnTo>
                        <a:pt x="1209" y="487"/>
                      </a:lnTo>
                      <a:lnTo>
                        <a:pt x="1213" y="495"/>
                      </a:lnTo>
                      <a:lnTo>
                        <a:pt x="1230" y="489"/>
                      </a:lnTo>
                      <a:lnTo>
                        <a:pt x="1226" y="480"/>
                      </a:lnTo>
                      <a:close/>
                      <a:moveTo>
                        <a:pt x="1259" y="466"/>
                      </a:moveTo>
                      <a:lnTo>
                        <a:pt x="1243" y="473"/>
                      </a:lnTo>
                      <a:lnTo>
                        <a:pt x="1246" y="482"/>
                      </a:lnTo>
                      <a:lnTo>
                        <a:pt x="1262" y="475"/>
                      </a:lnTo>
                      <a:lnTo>
                        <a:pt x="1259" y="466"/>
                      </a:lnTo>
                      <a:close/>
                      <a:moveTo>
                        <a:pt x="1293" y="454"/>
                      </a:moveTo>
                      <a:lnTo>
                        <a:pt x="1276" y="461"/>
                      </a:lnTo>
                      <a:lnTo>
                        <a:pt x="1279" y="469"/>
                      </a:lnTo>
                      <a:lnTo>
                        <a:pt x="1296" y="462"/>
                      </a:lnTo>
                      <a:lnTo>
                        <a:pt x="1293" y="454"/>
                      </a:lnTo>
                      <a:close/>
                      <a:moveTo>
                        <a:pt x="1327" y="440"/>
                      </a:moveTo>
                      <a:lnTo>
                        <a:pt x="1310" y="447"/>
                      </a:lnTo>
                      <a:lnTo>
                        <a:pt x="1313" y="455"/>
                      </a:lnTo>
                      <a:lnTo>
                        <a:pt x="1330" y="448"/>
                      </a:lnTo>
                      <a:lnTo>
                        <a:pt x="1327" y="440"/>
                      </a:lnTo>
                      <a:close/>
                      <a:moveTo>
                        <a:pt x="1359" y="435"/>
                      </a:moveTo>
                      <a:lnTo>
                        <a:pt x="1359" y="436"/>
                      </a:lnTo>
                      <a:lnTo>
                        <a:pt x="1361" y="431"/>
                      </a:lnTo>
                      <a:lnTo>
                        <a:pt x="1359" y="427"/>
                      </a:lnTo>
                      <a:lnTo>
                        <a:pt x="1343" y="434"/>
                      </a:lnTo>
                      <a:lnTo>
                        <a:pt x="1347" y="442"/>
                      </a:lnTo>
                      <a:lnTo>
                        <a:pt x="1373" y="431"/>
                      </a:lnTo>
                      <a:lnTo>
                        <a:pt x="1363" y="427"/>
                      </a:lnTo>
                      <a:lnTo>
                        <a:pt x="1359" y="435"/>
                      </a:lnTo>
                      <a:close/>
                      <a:moveTo>
                        <a:pt x="1327" y="419"/>
                      </a:moveTo>
                      <a:lnTo>
                        <a:pt x="1342" y="427"/>
                      </a:lnTo>
                      <a:lnTo>
                        <a:pt x="1347" y="419"/>
                      </a:lnTo>
                      <a:lnTo>
                        <a:pt x="1331" y="411"/>
                      </a:lnTo>
                      <a:lnTo>
                        <a:pt x="1327" y="419"/>
                      </a:lnTo>
                      <a:close/>
                      <a:moveTo>
                        <a:pt x="1294" y="403"/>
                      </a:moveTo>
                      <a:lnTo>
                        <a:pt x="1311" y="411"/>
                      </a:lnTo>
                      <a:lnTo>
                        <a:pt x="1314" y="403"/>
                      </a:lnTo>
                      <a:lnTo>
                        <a:pt x="1298" y="395"/>
                      </a:lnTo>
                      <a:lnTo>
                        <a:pt x="1294" y="403"/>
                      </a:lnTo>
                      <a:close/>
                      <a:moveTo>
                        <a:pt x="1261" y="387"/>
                      </a:moveTo>
                      <a:lnTo>
                        <a:pt x="1278" y="395"/>
                      </a:lnTo>
                      <a:lnTo>
                        <a:pt x="1281" y="387"/>
                      </a:lnTo>
                      <a:lnTo>
                        <a:pt x="1266" y="379"/>
                      </a:lnTo>
                      <a:lnTo>
                        <a:pt x="1261" y="387"/>
                      </a:lnTo>
                      <a:close/>
                      <a:moveTo>
                        <a:pt x="1230" y="372"/>
                      </a:moveTo>
                      <a:lnTo>
                        <a:pt x="1245" y="379"/>
                      </a:lnTo>
                      <a:lnTo>
                        <a:pt x="1250" y="372"/>
                      </a:lnTo>
                      <a:lnTo>
                        <a:pt x="1233" y="364"/>
                      </a:lnTo>
                      <a:lnTo>
                        <a:pt x="1230" y="372"/>
                      </a:lnTo>
                      <a:close/>
                      <a:moveTo>
                        <a:pt x="1197" y="356"/>
                      </a:moveTo>
                      <a:lnTo>
                        <a:pt x="1213" y="364"/>
                      </a:lnTo>
                      <a:lnTo>
                        <a:pt x="1217" y="356"/>
                      </a:lnTo>
                      <a:lnTo>
                        <a:pt x="1200" y="348"/>
                      </a:lnTo>
                      <a:lnTo>
                        <a:pt x="1197" y="356"/>
                      </a:lnTo>
                      <a:close/>
                      <a:moveTo>
                        <a:pt x="1164" y="340"/>
                      </a:moveTo>
                      <a:lnTo>
                        <a:pt x="1181" y="348"/>
                      </a:lnTo>
                      <a:lnTo>
                        <a:pt x="1184" y="340"/>
                      </a:lnTo>
                      <a:lnTo>
                        <a:pt x="1169" y="332"/>
                      </a:lnTo>
                      <a:lnTo>
                        <a:pt x="1164" y="340"/>
                      </a:lnTo>
                      <a:close/>
                      <a:moveTo>
                        <a:pt x="1131" y="324"/>
                      </a:moveTo>
                      <a:lnTo>
                        <a:pt x="1148" y="332"/>
                      </a:lnTo>
                      <a:lnTo>
                        <a:pt x="1152" y="324"/>
                      </a:lnTo>
                      <a:lnTo>
                        <a:pt x="1136" y="316"/>
                      </a:lnTo>
                      <a:lnTo>
                        <a:pt x="1131" y="324"/>
                      </a:lnTo>
                      <a:close/>
                      <a:moveTo>
                        <a:pt x="1100" y="308"/>
                      </a:moveTo>
                      <a:lnTo>
                        <a:pt x="1116" y="316"/>
                      </a:lnTo>
                      <a:lnTo>
                        <a:pt x="1119" y="308"/>
                      </a:lnTo>
                      <a:lnTo>
                        <a:pt x="1103" y="300"/>
                      </a:lnTo>
                      <a:lnTo>
                        <a:pt x="1100" y="308"/>
                      </a:lnTo>
                      <a:close/>
                      <a:moveTo>
                        <a:pt x="1067" y="293"/>
                      </a:moveTo>
                      <a:lnTo>
                        <a:pt x="1083" y="300"/>
                      </a:lnTo>
                      <a:lnTo>
                        <a:pt x="1087" y="293"/>
                      </a:lnTo>
                      <a:lnTo>
                        <a:pt x="1070" y="285"/>
                      </a:lnTo>
                      <a:lnTo>
                        <a:pt x="1067" y="293"/>
                      </a:lnTo>
                      <a:close/>
                      <a:moveTo>
                        <a:pt x="1034" y="277"/>
                      </a:moveTo>
                      <a:lnTo>
                        <a:pt x="1050" y="285"/>
                      </a:lnTo>
                      <a:lnTo>
                        <a:pt x="1055" y="277"/>
                      </a:lnTo>
                      <a:lnTo>
                        <a:pt x="1039" y="269"/>
                      </a:lnTo>
                      <a:lnTo>
                        <a:pt x="1034" y="277"/>
                      </a:lnTo>
                      <a:close/>
                      <a:moveTo>
                        <a:pt x="1002" y="261"/>
                      </a:moveTo>
                      <a:lnTo>
                        <a:pt x="1019" y="269"/>
                      </a:lnTo>
                      <a:lnTo>
                        <a:pt x="1022" y="261"/>
                      </a:lnTo>
                      <a:lnTo>
                        <a:pt x="1006" y="253"/>
                      </a:lnTo>
                      <a:lnTo>
                        <a:pt x="1002" y="261"/>
                      </a:lnTo>
                      <a:close/>
                      <a:moveTo>
                        <a:pt x="970" y="245"/>
                      </a:moveTo>
                      <a:lnTo>
                        <a:pt x="986" y="253"/>
                      </a:lnTo>
                      <a:lnTo>
                        <a:pt x="989" y="245"/>
                      </a:lnTo>
                      <a:lnTo>
                        <a:pt x="973" y="237"/>
                      </a:lnTo>
                      <a:lnTo>
                        <a:pt x="970" y="245"/>
                      </a:lnTo>
                      <a:close/>
                      <a:moveTo>
                        <a:pt x="937" y="229"/>
                      </a:moveTo>
                      <a:lnTo>
                        <a:pt x="953" y="237"/>
                      </a:lnTo>
                      <a:lnTo>
                        <a:pt x="958" y="229"/>
                      </a:lnTo>
                      <a:lnTo>
                        <a:pt x="941" y="221"/>
                      </a:lnTo>
                      <a:lnTo>
                        <a:pt x="937" y="229"/>
                      </a:lnTo>
                      <a:close/>
                      <a:moveTo>
                        <a:pt x="905" y="214"/>
                      </a:moveTo>
                      <a:lnTo>
                        <a:pt x="920" y="221"/>
                      </a:lnTo>
                      <a:lnTo>
                        <a:pt x="925" y="214"/>
                      </a:lnTo>
                      <a:lnTo>
                        <a:pt x="908" y="206"/>
                      </a:lnTo>
                      <a:lnTo>
                        <a:pt x="905" y="214"/>
                      </a:lnTo>
                      <a:close/>
                      <a:moveTo>
                        <a:pt x="872" y="198"/>
                      </a:moveTo>
                      <a:lnTo>
                        <a:pt x="889" y="206"/>
                      </a:lnTo>
                      <a:lnTo>
                        <a:pt x="892" y="198"/>
                      </a:lnTo>
                      <a:lnTo>
                        <a:pt x="876" y="190"/>
                      </a:lnTo>
                      <a:lnTo>
                        <a:pt x="872" y="198"/>
                      </a:lnTo>
                      <a:close/>
                      <a:moveTo>
                        <a:pt x="839" y="182"/>
                      </a:moveTo>
                      <a:lnTo>
                        <a:pt x="856" y="190"/>
                      </a:lnTo>
                      <a:lnTo>
                        <a:pt x="859" y="182"/>
                      </a:lnTo>
                      <a:lnTo>
                        <a:pt x="844" y="174"/>
                      </a:lnTo>
                      <a:lnTo>
                        <a:pt x="839" y="182"/>
                      </a:lnTo>
                      <a:close/>
                      <a:moveTo>
                        <a:pt x="808" y="166"/>
                      </a:moveTo>
                      <a:lnTo>
                        <a:pt x="823" y="174"/>
                      </a:lnTo>
                      <a:lnTo>
                        <a:pt x="828" y="166"/>
                      </a:lnTo>
                      <a:lnTo>
                        <a:pt x="811" y="158"/>
                      </a:lnTo>
                      <a:lnTo>
                        <a:pt x="808" y="166"/>
                      </a:lnTo>
                      <a:close/>
                      <a:moveTo>
                        <a:pt x="775" y="150"/>
                      </a:moveTo>
                      <a:lnTo>
                        <a:pt x="791" y="158"/>
                      </a:lnTo>
                      <a:lnTo>
                        <a:pt x="795" y="150"/>
                      </a:lnTo>
                      <a:lnTo>
                        <a:pt x="778" y="142"/>
                      </a:lnTo>
                      <a:lnTo>
                        <a:pt x="775" y="150"/>
                      </a:lnTo>
                      <a:close/>
                      <a:moveTo>
                        <a:pt x="742" y="135"/>
                      </a:moveTo>
                      <a:lnTo>
                        <a:pt x="758" y="142"/>
                      </a:lnTo>
                      <a:lnTo>
                        <a:pt x="762" y="135"/>
                      </a:lnTo>
                      <a:lnTo>
                        <a:pt x="747" y="127"/>
                      </a:lnTo>
                      <a:lnTo>
                        <a:pt x="742" y="135"/>
                      </a:lnTo>
                      <a:close/>
                      <a:moveTo>
                        <a:pt x="709" y="119"/>
                      </a:moveTo>
                      <a:lnTo>
                        <a:pt x="726" y="127"/>
                      </a:lnTo>
                      <a:lnTo>
                        <a:pt x="730" y="119"/>
                      </a:lnTo>
                      <a:lnTo>
                        <a:pt x="714" y="111"/>
                      </a:lnTo>
                      <a:lnTo>
                        <a:pt x="709" y="119"/>
                      </a:lnTo>
                      <a:close/>
                      <a:moveTo>
                        <a:pt x="678" y="103"/>
                      </a:moveTo>
                      <a:lnTo>
                        <a:pt x="694" y="111"/>
                      </a:lnTo>
                      <a:lnTo>
                        <a:pt x="697" y="103"/>
                      </a:lnTo>
                      <a:lnTo>
                        <a:pt x="681" y="95"/>
                      </a:lnTo>
                      <a:lnTo>
                        <a:pt x="678" y="103"/>
                      </a:lnTo>
                      <a:close/>
                      <a:moveTo>
                        <a:pt x="645" y="87"/>
                      </a:moveTo>
                      <a:lnTo>
                        <a:pt x="661" y="95"/>
                      </a:lnTo>
                      <a:lnTo>
                        <a:pt x="665" y="87"/>
                      </a:lnTo>
                      <a:lnTo>
                        <a:pt x="649" y="79"/>
                      </a:lnTo>
                      <a:lnTo>
                        <a:pt x="645" y="87"/>
                      </a:lnTo>
                      <a:close/>
                      <a:moveTo>
                        <a:pt x="612" y="71"/>
                      </a:moveTo>
                      <a:lnTo>
                        <a:pt x="628" y="79"/>
                      </a:lnTo>
                      <a:lnTo>
                        <a:pt x="633" y="71"/>
                      </a:lnTo>
                      <a:lnTo>
                        <a:pt x="616" y="63"/>
                      </a:lnTo>
                      <a:lnTo>
                        <a:pt x="612" y="71"/>
                      </a:lnTo>
                      <a:close/>
                      <a:moveTo>
                        <a:pt x="580" y="56"/>
                      </a:moveTo>
                      <a:lnTo>
                        <a:pt x="597" y="63"/>
                      </a:lnTo>
                      <a:lnTo>
                        <a:pt x="600" y="56"/>
                      </a:lnTo>
                      <a:lnTo>
                        <a:pt x="584" y="48"/>
                      </a:lnTo>
                      <a:lnTo>
                        <a:pt x="580" y="56"/>
                      </a:lnTo>
                      <a:close/>
                      <a:moveTo>
                        <a:pt x="547" y="40"/>
                      </a:moveTo>
                      <a:lnTo>
                        <a:pt x="564" y="48"/>
                      </a:lnTo>
                      <a:lnTo>
                        <a:pt x="567" y="40"/>
                      </a:lnTo>
                      <a:lnTo>
                        <a:pt x="551" y="32"/>
                      </a:lnTo>
                      <a:lnTo>
                        <a:pt x="547" y="40"/>
                      </a:lnTo>
                      <a:close/>
                      <a:moveTo>
                        <a:pt x="515" y="24"/>
                      </a:moveTo>
                      <a:lnTo>
                        <a:pt x="531" y="32"/>
                      </a:lnTo>
                      <a:lnTo>
                        <a:pt x="536" y="24"/>
                      </a:lnTo>
                      <a:lnTo>
                        <a:pt x="519" y="16"/>
                      </a:lnTo>
                      <a:lnTo>
                        <a:pt x="515" y="24"/>
                      </a:lnTo>
                      <a:close/>
                      <a:moveTo>
                        <a:pt x="483" y="8"/>
                      </a:moveTo>
                      <a:lnTo>
                        <a:pt x="498" y="16"/>
                      </a:lnTo>
                      <a:lnTo>
                        <a:pt x="503" y="8"/>
                      </a:lnTo>
                      <a:lnTo>
                        <a:pt x="486" y="0"/>
                      </a:lnTo>
                      <a:lnTo>
                        <a:pt x="48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6" name="Freeform 7"/>
                <p:cNvSpPr>
                  <a:spLocks noEditPoints="1"/>
                </p:cNvSpPr>
                <p:nvPr/>
              </p:nvSpPr>
              <p:spPr bwMode="auto">
                <a:xfrm>
                  <a:off x="3482976" y="1589088"/>
                  <a:ext cx="1731963" cy="1333500"/>
                </a:xfrm>
                <a:custGeom>
                  <a:avLst/>
                  <a:gdLst>
                    <a:gd name="T0" fmla="*/ 43 w 1091"/>
                    <a:gd name="T1" fmla="*/ 20 h 840"/>
                    <a:gd name="T2" fmla="*/ 41 w 1091"/>
                    <a:gd name="T3" fmla="*/ 56 h 840"/>
                    <a:gd name="T4" fmla="*/ 39 w 1091"/>
                    <a:gd name="T5" fmla="*/ 92 h 840"/>
                    <a:gd name="T6" fmla="*/ 38 w 1091"/>
                    <a:gd name="T7" fmla="*/ 128 h 840"/>
                    <a:gd name="T8" fmla="*/ 36 w 1091"/>
                    <a:gd name="T9" fmla="*/ 164 h 840"/>
                    <a:gd name="T10" fmla="*/ 35 w 1091"/>
                    <a:gd name="T11" fmla="*/ 200 h 840"/>
                    <a:gd name="T12" fmla="*/ 34 w 1091"/>
                    <a:gd name="T13" fmla="*/ 236 h 840"/>
                    <a:gd name="T14" fmla="*/ 32 w 1091"/>
                    <a:gd name="T15" fmla="*/ 271 h 840"/>
                    <a:gd name="T16" fmla="*/ 30 w 1091"/>
                    <a:gd name="T17" fmla="*/ 307 h 840"/>
                    <a:gd name="T18" fmla="*/ 29 w 1091"/>
                    <a:gd name="T19" fmla="*/ 344 h 840"/>
                    <a:gd name="T20" fmla="*/ 27 w 1091"/>
                    <a:gd name="T21" fmla="*/ 380 h 840"/>
                    <a:gd name="T22" fmla="*/ 26 w 1091"/>
                    <a:gd name="T23" fmla="*/ 416 h 840"/>
                    <a:gd name="T24" fmla="*/ 25 w 1091"/>
                    <a:gd name="T25" fmla="*/ 452 h 840"/>
                    <a:gd name="T26" fmla="*/ 23 w 1091"/>
                    <a:gd name="T27" fmla="*/ 488 h 840"/>
                    <a:gd name="T28" fmla="*/ 21 w 1091"/>
                    <a:gd name="T29" fmla="*/ 524 h 840"/>
                    <a:gd name="T30" fmla="*/ 20 w 1091"/>
                    <a:gd name="T31" fmla="*/ 560 h 840"/>
                    <a:gd name="T32" fmla="*/ 19 w 1091"/>
                    <a:gd name="T33" fmla="*/ 596 h 840"/>
                    <a:gd name="T34" fmla="*/ 17 w 1091"/>
                    <a:gd name="T35" fmla="*/ 632 h 840"/>
                    <a:gd name="T36" fmla="*/ 16 w 1091"/>
                    <a:gd name="T37" fmla="*/ 669 h 840"/>
                    <a:gd name="T38" fmla="*/ 15 w 1091"/>
                    <a:gd name="T39" fmla="*/ 705 h 840"/>
                    <a:gd name="T40" fmla="*/ 12 w 1091"/>
                    <a:gd name="T41" fmla="*/ 741 h 840"/>
                    <a:gd name="T42" fmla="*/ 11 w 1091"/>
                    <a:gd name="T43" fmla="*/ 777 h 840"/>
                    <a:gd name="T44" fmla="*/ 10 w 1091"/>
                    <a:gd name="T45" fmla="*/ 813 h 840"/>
                    <a:gd name="T46" fmla="*/ 9 w 1091"/>
                    <a:gd name="T47" fmla="*/ 831 h 840"/>
                    <a:gd name="T48" fmla="*/ 17 w 1091"/>
                    <a:gd name="T49" fmla="*/ 823 h 840"/>
                    <a:gd name="T50" fmla="*/ 51 w 1091"/>
                    <a:gd name="T51" fmla="*/ 810 h 840"/>
                    <a:gd name="T52" fmla="*/ 85 w 1091"/>
                    <a:gd name="T53" fmla="*/ 796 h 840"/>
                    <a:gd name="T54" fmla="*/ 117 w 1091"/>
                    <a:gd name="T55" fmla="*/ 783 h 840"/>
                    <a:gd name="T56" fmla="*/ 151 w 1091"/>
                    <a:gd name="T57" fmla="*/ 769 h 840"/>
                    <a:gd name="T58" fmla="*/ 184 w 1091"/>
                    <a:gd name="T59" fmla="*/ 756 h 840"/>
                    <a:gd name="T60" fmla="*/ 218 w 1091"/>
                    <a:gd name="T61" fmla="*/ 742 h 840"/>
                    <a:gd name="T62" fmla="*/ 252 w 1091"/>
                    <a:gd name="T63" fmla="*/ 727 h 840"/>
                    <a:gd name="T64" fmla="*/ 284 w 1091"/>
                    <a:gd name="T65" fmla="*/ 714 h 840"/>
                    <a:gd name="T66" fmla="*/ 318 w 1091"/>
                    <a:gd name="T67" fmla="*/ 700 h 840"/>
                    <a:gd name="T68" fmla="*/ 352 w 1091"/>
                    <a:gd name="T69" fmla="*/ 687 h 840"/>
                    <a:gd name="T70" fmla="*/ 385 w 1091"/>
                    <a:gd name="T71" fmla="*/ 673 h 840"/>
                    <a:gd name="T72" fmla="*/ 419 w 1091"/>
                    <a:gd name="T73" fmla="*/ 660 h 840"/>
                    <a:gd name="T74" fmla="*/ 451 w 1091"/>
                    <a:gd name="T75" fmla="*/ 646 h 840"/>
                    <a:gd name="T76" fmla="*/ 485 w 1091"/>
                    <a:gd name="T77" fmla="*/ 632 h 840"/>
                    <a:gd name="T78" fmla="*/ 519 w 1091"/>
                    <a:gd name="T79" fmla="*/ 619 h 840"/>
                    <a:gd name="T80" fmla="*/ 552 w 1091"/>
                    <a:gd name="T81" fmla="*/ 605 h 840"/>
                    <a:gd name="T82" fmla="*/ 586 w 1091"/>
                    <a:gd name="T83" fmla="*/ 592 h 840"/>
                    <a:gd name="T84" fmla="*/ 619 w 1091"/>
                    <a:gd name="T85" fmla="*/ 578 h 840"/>
                    <a:gd name="T86" fmla="*/ 652 w 1091"/>
                    <a:gd name="T87" fmla="*/ 564 h 840"/>
                    <a:gd name="T88" fmla="*/ 686 w 1091"/>
                    <a:gd name="T89" fmla="*/ 550 h 840"/>
                    <a:gd name="T90" fmla="*/ 720 w 1091"/>
                    <a:gd name="T91" fmla="*/ 537 h 840"/>
                    <a:gd name="T92" fmla="*/ 752 w 1091"/>
                    <a:gd name="T93" fmla="*/ 523 h 840"/>
                    <a:gd name="T94" fmla="*/ 786 w 1091"/>
                    <a:gd name="T95" fmla="*/ 509 h 840"/>
                    <a:gd name="T96" fmla="*/ 819 w 1091"/>
                    <a:gd name="T97" fmla="*/ 496 h 840"/>
                    <a:gd name="T98" fmla="*/ 853 w 1091"/>
                    <a:gd name="T99" fmla="*/ 482 h 840"/>
                    <a:gd name="T100" fmla="*/ 887 w 1091"/>
                    <a:gd name="T101" fmla="*/ 469 h 840"/>
                    <a:gd name="T102" fmla="*/ 919 w 1091"/>
                    <a:gd name="T103" fmla="*/ 455 h 840"/>
                    <a:gd name="T104" fmla="*/ 953 w 1091"/>
                    <a:gd name="T105" fmla="*/ 442 h 840"/>
                    <a:gd name="T106" fmla="*/ 987 w 1091"/>
                    <a:gd name="T107" fmla="*/ 428 h 840"/>
                    <a:gd name="T108" fmla="*/ 1020 w 1091"/>
                    <a:gd name="T109" fmla="*/ 415 h 840"/>
                    <a:gd name="T110" fmla="*/ 1054 w 1091"/>
                    <a:gd name="T111" fmla="*/ 401 h 840"/>
                    <a:gd name="T112" fmla="*/ 1086 w 1091"/>
                    <a:gd name="T113" fmla="*/ 38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1" h="840">
                      <a:moveTo>
                        <a:pt x="43" y="20"/>
                      </a:moveTo>
                      <a:lnTo>
                        <a:pt x="43" y="2"/>
                      </a:lnTo>
                      <a:lnTo>
                        <a:pt x="34" y="0"/>
                      </a:lnTo>
                      <a:lnTo>
                        <a:pt x="34" y="19"/>
                      </a:lnTo>
                      <a:lnTo>
                        <a:pt x="43" y="20"/>
                      </a:lnTo>
                      <a:close/>
                      <a:moveTo>
                        <a:pt x="41" y="56"/>
                      </a:moveTo>
                      <a:lnTo>
                        <a:pt x="42" y="38"/>
                      </a:lnTo>
                      <a:lnTo>
                        <a:pt x="33" y="37"/>
                      </a:lnTo>
                      <a:lnTo>
                        <a:pt x="32" y="55"/>
                      </a:lnTo>
                      <a:lnTo>
                        <a:pt x="41" y="56"/>
                      </a:lnTo>
                      <a:close/>
                      <a:moveTo>
                        <a:pt x="39" y="92"/>
                      </a:moveTo>
                      <a:lnTo>
                        <a:pt x="41" y="74"/>
                      </a:lnTo>
                      <a:lnTo>
                        <a:pt x="32" y="73"/>
                      </a:lnTo>
                      <a:lnTo>
                        <a:pt x="30" y="91"/>
                      </a:lnTo>
                      <a:lnTo>
                        <a:pt x="39" y="92"/>
                      </a:lnTo>
                      <a:close/>
                      <a:moveTo>
                        <a:pt x="38" y="128"/>
                      </a:moveTo>
                      <a:lnTo>
                        <a:pt x="38" y="110"/>
                      </a:lnTo>
                      <a:lnTo>
                        <a:pt x="29" y="109"/>
                      </a:lnTo>
                      <a:lnTo>
                        <a:pt x="29" y="127"/>
                      </a:lnTo>
                      <a:lnTo>
                        <a:pt x="38" y="128"/>
                      </a:lnTo>
                      <a:close/>
                      <a:moveTo>
                        <a:pt x="36" y="164"/>
                      </a:moveTo>
                      <a:lnTo>
                        <a:pt x="37" y="146"/>
                      </a:lnTo>
                      <a:lnTo>
                        <a:pt x="28" y="145"/>
                      </a:lnTo>
                      <a:lnTo>
                        <a:pt x="27" y="163"/>
                      </a:lnTo>
                      <a:lnTo>
                        <a:pt x="36" y="164"/>
                      </a:lnTo>
                      <a:close/>
                      <a:moveTo>
                        <a:pt x="35" y="200"/>
                      </a:moveTo>
                      <a:lnTo>
                        <a:pt x="36" y="182"/>
                      </a:lnTo>
                      <a:lnTo>
                        <a:pt x="27" y="181"/>
                      </a:lnTo>
                      <a:lnTo>
                        <a:pt x="26" y="199"/>
                      </a:lnTo>
                      <a:lnTo>
                        <a:pt x="35" y="200"/>
                      </a:lnTo>
                      <a:close/>
                      <a:moveTo>
                        <a:pt x="34" y="236"/>
                      </a:moveTo>
                      <a:lnTo>
                        <a:pt x="34" y="218"/>
                      </a:lnTo>
                      <a:lnTo>
                        <a:pt x="25" y="217"/>
                      </a:lnTo>
                      <a:lnTo>
                        <a:pt x="25" y="235"/>
                      </a:lnTo>
                      <a:lnTo>
                        <a:pt x="34" y="236"/>
                      </a:lnTo>
                      <a:close/>
                      <a:moveTo>
                        <a:pt x="32" y="271"/>
                      </a:moveTo>
                      <a:lnTo>
                        <a:pt x="33" y="254"/>
                      </a:lnTo>
                      <a:lnTo>
                        <a:pt x="24" y="253"/>
                      </a:lnTo>
                      <a:lnTo>
                        <a:pt x="23" y="271"/>
                      </a:lnTo>
                      <a:lnTo>
                        <a:pt x="32" y="271"/>
                      </a:lnTo>
                      <a:close/>
                      <a:moveTo>
                        <a:pt x="30" y="307"/>
                      </a:moveTo>
                      <a:lnTo>
                        <a:pt x="32" y="289"/>
                      </a:lnTo>
                      <a:lnTo>
                        <a:pt x="23" y="289"/>
                      </a:lnTo>
                      <a:lnTo>
                        <a:pt x="21" y="307"/>
                      </a:lnTo>
                      <a:lnTo>
                        <a:pt x="30" y="307"/>
                      </a:lnTo>
                      <a:close/>
                      <a:moveTo>
                        <a:pt x="29" y="344"/>
                      </a:moveTo>
                      <a:lnTo>
                        <a:pt x="29" y="326"/>
                      </a:lnTo>
                      <a:lnTo>
                        <a:pt x="20" y="326"/>
                      </a:lnTo>
                      <a:lnTo>
                        <a:pt x="20" y="344"/>
                      </a:lnTo>
                      <a:lnTo>
                        <a:pt x="29" y="344"/>
                      </a:lnTo>
                      <a:close/>
                      <a:moveTo>
                        <a:pt x="27" y="380"/>
                      </a:moveTo>
                      <a:lnTo>
                        <a:pt x="28" y="362"/>
                      </a:lnTo>
                      <a:lnTo>
                        <a:pt x="19" y="362"/>
                      </a:lnTo>
                      <a:lnTo>
                        <a:pt x="18" y="380"/>
                      </a:lnTo>
                      <a:lnTo>
                        <a:pt x="27" y="380"/>
                      </a:lnTo>
                      <a:close/>
                      <a:moveTo>
                        <a:pt x="26" y="416"/>
                      </a:moveTo>
                      <a:lnTo>
                        <a:pt x="27" y="398"/>
                      </a:lnTo>
                      <a:lnTo>
                        <a:pt x="18" y="398"/>
                      </a:lnTo>
                      <a:lnTo>
                        <a:pt x="17" y="416"/>
                      </a:lnTo>
                      <a:lnTo>
                        <a:pt x="26" y="416"/>
                      </a:lnTo>
                      <a:close/>
                      <a:moveTo>
                        <a:pt x="25" y="452"/>
                      </a:moveTo>
                      <a:lnTo>
                        <a:pt x="25" y="434"/>
                      </a:lnTo>
                      <a:lnTo>
                        <a:pt x="16" y="434"/>
                      </a:lnTo>
                      <a:lnTo>
                        <a:pt x="16" y="452"/>
                      </a:lnTo>
                      <a:lnTo>
                        <a:pt x="25" y="452"/>
                      </a:lnTo>
                      <a:close/>
                      <a:moveTo>
                        <a:pt x="23" y="488"/>
                      </a:moveTo>
                      <a:lnTo>
                        <a:pt x="24" y="470"/>
                      </a:lnTo>
                      <a:lnTo>
                        <a:pt x="15" y="470"/>
                      </a:lnTo>
                      <a:lnTo>
                        <a:pt x="14" y="488"/>
                      </a:lnTo>
                      <a:lnTo>
                        <a:pt x="23" y="488"/>
                      </a:lnTo>
                      <a:close/>
                      <a:moveTo>
                        <a:pt x="21" y="524"/>
                      </a:moveTo>
                      <a:lnTo>
                        <a:pt x="23" y="506"/>
                      </a:lnTo>
                      <a:lnTo>
                        <a:pt x="14" y="506"/>
                      </a:lnTo>
                      <a:lnTo>
                        <a:pt x="12" y="524"/>
                      </a:lnTo>
                      <a:lnTo>
                        <a:pt x="21" y="524"/>
                      </a:lnTo>
                      <a:close/>
                      <a:moveTo>
                        <a:pt x="20" y="560"/>
                      </a:moveTo>
                      <a:lnTo>
                        <a:pt x="20" y="542"/>
                      </a:lnTo>
                      <a:lnTo>
                        <a:pt x="11" y="542"/>
                      </a:lnTo>
                      <a:lnTo>
                        <a:pt x="11" y="560"/>
                      </a:lnTo>
                      <a:lnTo>
                        <a:pt x="20" y="560"/>
                      </a:lnTo>
                      <a:close/>
                      <a:moveTo>
                        <a:pt x="19" y="596"/>
                      </a:moveTo>
                      <a:lnTo>
                        <a:pt x="19" y="578"/>
                      </a:lnTo>
                      <a:lnTo>
                        <a:pt x="10" y="578"/>
                      </a:lnTo>
                      <a:lnTo>
                        <a:pt x="10" y="596"/>
                      </a:lnTo>
                      <a:lnTo>
                        <a:pt x="19" y="596"/>
                      </a:lnTo>
                      <a:close/>
                      <a:moveTo>
                        <a:pt x="17" y="632"/>
                      </a:moveTo>
                      <a:lnTo>
                        <a:pt x="18" y="614"/>
                      </a:lnTo>
                      <a:lnTo>
                        <a:pt x="9" y="614"/>
                      </a:lnTo>
                      <a:lnTo>
                        <a:pt x="8" y="632"/>
                      </a:lnTo>
                      <a:lnTo>
                        <a:pt x="17" y="632"/>
                      </a:lnTo>
                      <a:close/>
                      <a:moveTo>
                        <a:pt x="16" y="669"/>
                      </a:moveTo>
                      <a:lnTo>
                        <a:pt x="17" y="651"/>
                      </a:lnTo>
                      <a:lnTo>
                        <a:pt x="8" y="651"/>
                      </a:lnTo>
                      <a:lnTo>
                        <a:pt x="7" y="669"/>
                      </a:lnTo>
                      <a:lnTo>
                        <a:pt x="16" y="669"/>
                      </a:lnTo>
                      <a:close/>
                      <a:moveTo>
                        <a:pt x="15" y="705"/>
                      </a:moveTo>
                      <a:lnTo>
                        <a:pt x="15" y="687"/>
                      </a:lnTo>
                      <a:lnTo>
                        <a:pt x="6" y="687"/>
                      </a:lnTo>
                      <a:lnTo>
                        <a:pt x="6" y="705"/>
                      </a:lnTo>
                      <a:lnTo>
                        <a:pt x="15" y="705"/>
                      </a:lnTo>
                      <a:close/>
                      <a:moveTo>
                        <a:pt x="12" y="741"/>
                      </a:moveTo>
                      <a:lnTo>
                        <a:pt x="14" y="723"/>
                      </a:lnTo>
                      <a:lnTo>
                        <a:pt x="4" y="723"/>
                      </a:lnTo>
                      <a:lnTo>
                        <a:pt x="3" y="741"/>
                      </a:lnTo>
                      <a:lnTo>
                        <a:pt x="12" y="741"/>
                      </a:lnTo>
                      <a:close/>
                      <a:moveTo>
                        <a:pt x="11" y="777"/>
                      </a:moveTo>
                      <a:lnTo>
                        <a:pt x="12" y="759"/>
                      </a:lnTo>
                      <a:lnTo>
                        <a:pt x="3" y="759"/>
                      </a:lnTo>
                      <a:lnTo>
                        <a:pt x="2" y="777"/>
                      </a:lnTo>
                      <a:lnTo>
                        <a:pt x="11" y="777"/>
                      </a:lnTo>
                      <a:close/>
                      <a:moveTo>
                        <a:pt x="10" y="813"/>
                      </a:moveTo>
                      <a:lnTo>
                        <a:pt x="10" y="795"/>
                      </a:lnTo>
                      <a:lnTo>
                        <a:pt x="1" y="795"/>
                      </a:lnTo>
                      <a:lnTo>
                        <a:pt x="1" y="813"/>
                      </a:lnTo>
                      <a:lnTo>
                        <a:pt x="10" y="813"/>
                      </a:lnTo>
                      <a:close/>
                      <a:moveTo>
                        <a:pt x="17" y="823"/>
                      </a:moveTo>
                      <a:lnTo>
                        <a:pt x="2" y="829"/>
                      </a:lnTo>
                      <a:lnTo>
                        <a:pt x="4" y="833"/>
                      </a:lnTo>
                      <a:lnTo>
                        <a:pt x="9" y="833"/>
                      </a:lnTo>
                      <a:lnTo>
                        <a:pt x="9" y="831"/>
                      </a:lnTo>
                      <a:lnTo>
                        <a:pt x="0" y="831"/>
                      </a:lnTo>
                      <a:lnTo>
                        <a:pt x="0" y="833"/>
                      </a:lnTo>
                      <a:lnTo>
                        <a:pt x="0" y="840"/>
                      </a:lnTo>
                      <a:lnTo>
                        <a:pt x="20" y="831"/>
                      </a:lnTo>
                      <a:lnTo>
                        <a:pt x="17" y="823"/>
                      </a:lnTo>
                      <a:close/>
                      <a:moveTo>
                        <a:pt x="51" y="810"/>
                      </a:moveTo>
                      <a:lnTo>
                        <a:pt x="34" y="816"/>
                      </a:lnTo>
                      <a:lnTo>
                        <a:pt x="37" y="824"/>
                      </a:lnTo>
                      <a:lnTo>
                        <a:pt x="54" y="818"/>
                      </a:lnTo>
                      <a:lnTo>
                        <a:pt x="51" y="810"/>
                      </a:lnTo>
                      <a:close/>
                      <a:moveTo>
                        <a:pt x="85" y="796"/>
                      </a:moveTo>
                      <a:lnTo>
                        <a:pt x="68" y="803"/>
                      </a:lnTo>
                      <a:lnTo>
                        <a:pt x="71" y="811"/>
                      </a:lnTo>
                      <a:lnTo>
                        <a:pt x="88" y="804"/>
                      </a:lnTo>
                      <a:lnTo>
                        <a:pt x="85" y="796"/>
                      </a:lnTo>
                      <a:close/>
                      <a:moveTo>
                        <a:pt x="117" y="783"/>
                      </a:moveTo>
                      <a:lnTo>
                        <a:pt x="100" y="789"/>
                      </a:lnTo>
                      <a:lnTo>
                        <a:pt x="104" y="797"/>
                      </a:lnTo>
                      <a:lnTo>
                        <a:pt x="121" y="790"/>
                      </a:lnTo>
                      <a:lnTo>
                        <a:pt x="117" y="783"/>
                      </a:lnTo>
                      <a:close/>
                      <a:moveTo>
                        <a:pt x="151" y="769"/>
                      </a:moveTo>
                      <a:lnTo>
                        <a:pt x="134" y="776"/>
                      </a:lnTo>
                      <a:lnTo>
                        <a:pt x="138" y="784"/>
                      </a:lnTo>
                      <a:lnTo>
                        <a:pt x="155" y="777"/>
                      </a:lnTo>
                      <a:lnTo>
                        <a:pt x="151" y="769"/>
                      </a:lnTo>
                      <a:close/>
                      <a:moveTo>
                        <a:pt x="184" y="756"/>
                      </a:moveTo>
                      <a:lnTo>
                        <a:pt x="168" y="762"/>
                      </a:lnTo>
                      <a:lnTo>
                        <a:pt x="171" y="770"/>
                      </a:lnTo>
                      <a:lnTo>
                        <a:pt x="187" y="763"/>
                      </a:lnTo>
                      <a:lnTo>
                        <a:pt x="184" y="756"/>
                      </a:lnTo>
                      <a:close/>
                      <a:moveTo>
                        <a:pt x="218" y="742"/>
                      </a:moveTo>
                      <a:lnTo>
                        <a:pt x="201" y="749"/>
                      </a:lnTo>
                      <a:lnTo>
                        <a:pt x="204" y="757"/>
                      </a:lnTo>
                      <a:lnTo>
                        <a:pt x="221" y="750"/>
                      </a:lnTo>
                      <a:lnTo>
                        <a:pt x="218" y="742"/>
                      </a:lnTo>
                      <a:close/>
                      <a:moveTo>
                        <a:pt x="252" y="727"/>
                      </a:moveTo>
                      <a:lnTo>
                        <a:pt x="235" y="735"/>
                      </a:lnTo>
                      <a:lnTo>
                        <a:pt x="238" y="743"/>
                      </a:lnTo>
                      <a:lnTo>
                        <a:pt x="255" y="736"/>
                      </a:lnTo>
                      <a:lnTo>
                        <a:pt x="252" y="727"/>
                      </a:lnTo>
                      <a:close/>
                      <a:moveTo>
                        <a:pt x="284" y="714"/>
                      </a:moveTo>
                      <a:lnTo>
                        <a:pt x="268" y="721"/>
                      </a:lnTo>
                      <a:lnTo>
                        <a:pt x="272" y="730"/>
                      </a:lnTo>
                      <a:lnTo>
                        <a:pt x="288" y="723"/>
                      </a:lnTo>
                      <a:lnTo>
                        <a:pt x="284" y="714"/>
                      </a:lnTo>
                      <a:close/>
                      <a:moveTo>
                        <a:pt x="318" y="700"/>
                      </a:moveTo>
                      <a:lnTo>
                        <a:pt x="301" y="707"/>
                      </a:lnTo>
                      <a:lnTo>
                        <a:pt x="305" y="716"/>
                      </a:lnTo>
                      <a:lnTo>
                        <a:pt x="322" y="709"/>
                      </a:lnTo>
                      <a:lnTo>
                        <a:pt x="318" y="700"/>
                      </a:lnTo>
                      <a:close/>
                      <a:moveTo>
                        <a:pt x="352" y="687"/>
                      </a:moveTo>
                      <a:lnTo>
                        <a:pt x="335" y="693"/>
                      </a:lnTo>
                      <a:lnTo>
                        <a:pt x="338" y="702"/>
                      </a:lnTo>
                      <a:lnTo>
                        <a:pt x="355" y="696"/>
                      </a:lnTo>
                      <a:lnTo>
                        <a:pt x="352" y="687"/>
                      </a:lnTo>
                      <a:close/>
                      <a:moveTo>
                        <a:pt x="385" y="673"/>
                      </a:moveTo>
                      <a:lnTo>
                        <a:pt x="368" y="680"/>
                      </a:lnTo>
                      <a:lnTo>
                        <a:pt x="371" y="689"/>
                      </a:lnTo>
                      <a:lnTo>
                        <a:pt x="388" y="682"/>
                      </a:lnTo>
                      <a:lnTo>
                        <a:pt x="385" y="673"/>
                      </a:lnTo>
                      <a:close/>
                      <a:moveTo>
                        <a:pt x="419" y="660"/>
                      </a:moveTo>
                      <a:lnTo>
                        <a:pt x="402" y="666"/>
                      </a:lnTo>
                      <a:lnTo>
                        <a:pt x="405" y="675"/>
                      </a:lnTo>
                      <a:lnTo>
                        <a:pt x="422" y="667"/>
                      </a:lnTo>
                      <a:lnTo>
                        <a:pt x="419" y="660"/>
                      </a:lnTo>
                      <a:close/>
                      <a:moveTo>
                        <a:pt x="451" y="646"/>
                      </a:moveTo>
                      <a:lnTo>
                        <a:pt x="435" y="653"/>
                      </a:lnTo>
                      <a:lnTo>
                        <a:pt x="439" y="661"/>
                      </a:lnTo>
                      <a:lnTo>
                        <a:pt x="455" y="654"/>
                      </a:lnTo>
                      <a:lnTo>
                        <a:pt x="451" y="646"/>
                      </a:lnTo>
                      <a:close/>
                      <a:moveTo>
                        <a:pt x="485" y="632"/>
                      </a:moveTo>
                      <a:lnTo>
                        <a:pt x="468" y="639"/>
                      </a:lnTo>
                      <a:lnTo>
                        <a:pt x="472" y="647"/>
                      </a:lnTo>
                      <a:lnTo>
                        <a:pt x="488" y="640"/>
                      </a:lnTo>
                      <a:lnTo>
                        <a:pt x="485" y="632"/>
                      </a:lnTo>
                      <a:close/>
                      <a:moveTo>
                        <a:pt x="519" y="619"/>
                      </a:moveTo>
                      <a:lnTo>
                        <a:pt x="502" y="626"/>
                      </a:lnTo>
                      <a:lnTo>
                        <a:pt x="505" y="634"/>
                      </a:lnTo>
                      <a:lnTo>
                        <a:pt x="522" y="627"/>
                      </a:lnTo>
                      <a:lnTo>
                        <a:pt x="519" y="619"/>
                      </a:lnTo>
                      <a:close/>
                      <a:moveTo>
                        <a:pt x="552" y="605"/>
                      </a:moveTo>
                      <a:lnTo>
                        <a:pt x="536" y="612"/>
                      </a:lnTo>
                      <a:lnTo>
                        <a:pt x="539" y="620"/>
                      </a:lnTo>
                      <a:lnTo>
                        <a:pt x="555" y="613"/>
                      </a:lnTo>
                      <a:lnTo>
                        <a:pt x="552" y="605"/>
                      </a:lnTo>
                      <a:close/>
                      <a:moveTo>
                        <a:pt x="586" y="592"/>
                      </a:moveTo>
                      <a:lnTo>
                        <a:pt x="569" y="599"/>
                      </a:lnTo>
                      <a:lnTo>
                        <a:pt x="572" y="607"/>
                      </a:lnTo>
                      <a:lnTo>
                        <a:pt x="589" y="600"/>
                      </a:lnTo>
                      <a:lnTo>
                        <a:pt x="586" y="592"/>
                      </a:lnTo>
                      <a:close/>
                      <a:moveTo>
                        <a:pt x="619" y="578"/>
                      </a:moveTo>
                      <a:lnTo>
                        <a:pt x="602" y="585"/>
                      </a:lnTo>
                      <a:lnTo>
                        <a:pt x="606" y="593"/>
                      </a:lnTo>
                      <a:lnTo>
                        <a:pt x="623" y="586"/>
                      </a:lnTo>
                      <a:lnTo>
                        <a:pt x="619" y="578"/>
                      </a:lnTo>
                      <a:close/>
                      <a:moveTo>
                        <a:pt x="652" y="564"/>
                      </a:moveTo>
                      <a:lnTo>
                        <a:pt x="635" y="572"/>
                      </a:lnTo>
                      <a:lnTo>
                        <a:pt x="639" y="579"/>
                      </a:lnTo>
                      <a:lnTo>
                        <a:pt x="655" y="573"/>
                      </a:lnTo>
                      <a:lnTo>
                        <a:pt x="652" y="564"/>
                      </a:lnTo>
                      <a:close/>
                      <a:moveTo>
                        <a:pt x="686" y="550"/>
                      </a:moveTo>
                      <a:lnTo>
                        <a:pt x="669" y="557"/>
                      </a:lnTo>
                      <a:lnTo>
                        <a:pt x="672" y="566"/>
                      </a:lnTo>
                      <a:lnTo>
                        <a:pt x="689" y="559"/>
                      </a:lnTo>
                      <a:lnTo>
                        <a:pt x="686" y="550"/>
                      </a:lnTo>
                      <a:close/>
                      <a:moveTo>
                        <a:pt x="720" y="537"/>
                      </a:moveTo>
                      <a:lnTo>
                        <a:pt x="703" y="543"/>
                      </a:lnTo>
                      <a:lnTo>
                        <a:pt x="706" y="552"/>
                      </a:lnTo>
                      <a:lnTo>
                        <a:pt x="723" y="546"/>
                      </a:lnTo>
                      <a:lnTo>
                        <a:pt x="720" y="537"/>
                      </a:lnTo>
                      <a:close/>
                      <a:moveTo>
                        <a:pt x="752" y="523"/>
                      </a:moveTo>
                      <a:lnTo>
                        <a:pt x="736" y="530"/>
                      </a:lnTo>
                      <a:lnTo>
                        <a:pt x="739" y="539"/>
                      </a:lnTo>
                      <a:lnTo>
                        <a:pt x="756" y="532"/>
                      </a:lnTo>
                      <a:lnTo>
                        <a:pt x="752" y="523"/>
                      </a:lnTo>
                      <a:close/>
                      <a:moveTo>
                        <a:pt x="786" y="509"/>
                      </a:moveTo>
                      <a:lnTo>
                        <a:pt x="769" y="516"/>
                      </a:lnTo>
                      <a:lnTo>
                        <a:pt x="773" y="525"/>
                      </a:lnTo>
                      <a:lnTo>
                        <a:pt x="790" y="519"/>
                      </a:lnTo>
                      <a:lnTo>
                        <a:pt x="786" y="509"/>
                      </a:lnTo>
                      <a:close/>
                      <a:moveTo>
                        <a:pt x="819" y="496"/>
                      </a:moveTo>
                      <a:lnTo>
                        <a:pt x="803" y="503"/>
                      </a:lnTo>
                      <a:lnTo>
                        <a:pt x="807" y="512"/>
                      </a:lnTo>
                      <a:lnTo>
                        <a:pt x="822" y="504"/>
                      </a:lnTo>
                      <a:lnTo>
                        <a:pt x="819" y="496"/>
                      </a:lnTo>
                      <a:close/>
                      <a:moveTo>
                        <a:pt x="853" y="482"/>
                      </a:moveTo>
                      <a:lnTo>
                        <a:pt x="836" y="489"/>
                      </a:lnTo>
                      <a:lnTo>
                        <a:pt x="839" y="497"/>
                      </a:lnTo>
                      <a:lnTo>
                        <a:pt x="856" y="490"/>
                      </a:lnTo>
                      <a:lnTo>
                        <a:pt x="853" y="482"/>
                      </a:lnTo>
                      <a:close/>
                      <a:moveTo>
                        <a:pt x="887" y="469"/>
                      </a:moveTo>
                      <a:lnTo>
                        <a:pt x="870" y="476"/>
                      </a:lnTo>
                      <a:lnTo>
                        <a:pt x="873" y="484"/>
                      </a:lnTo>
                      <a:lnTo>
                        <a:pt x="890" y="477"/>
                      </a:lnTo>
                      <a:lnTo>
                        <a:pt x="887" y="469"/>
                      </a:lnTo>
                      <a:close/>
                      <a:moveTo>
                        <a:pt x="919" y="455"/>
                      </a:moveTo>
                      <a:lnTo>
                        <a:pt x="904" y="462"/>
                      </a:lnTo>
                      <a:lnTo>
                        <a:pt x="907" y="470"/>
                      </a:lnTo>
                      <a:lnTo>
                        <a:pt x="923" y="463"/>
                      </a:lnTo>
                      <a:lnTo>
                        <a:pt x="919" y="455"/>
                      </a:lnTo>
                      <a:close/>
                      <a:moveTo>
                        <a:pt x="953" y="442"/>
                      </a:moveTo>
                      <a:lnTo>
                        <a:pt x="936" y="449"/>
                      </a:lnTo>
                      <a:lnTo>
                        <a:pt x="940" y="456"/>
                      </a:lnTo>
                      <a:lnTo>
                        <a:pt x="957" y="450"/>
                      </a:lnTo>
                      <a:lnTo>
                        <a:pt x="953" y="442"/>
                      </a:lnTo>
                      <a:close/>
                      <a:moveTo>
                        <a:pt x="987" y="428"/>
                      </a:moveTo>
                      <a:lnTo>
                        <a:pt x="970" y="435"/>
                      </a:lnTo>
                      <a:lnTo>
                        <a:pt x="974" y="443"/>
                      </a:lnTo>
                      <a:lnTo>
                        <a:pt x="991" y="436"/>
                      </a:lnTo>
                      <a:lnTo>
                        <a:pt x="987" y="428"/>
                      </a:lnTo>
                      <a:close/>
                      <a:moveTo>
                        <a:pt x="1020" y="415"/>
                      </a:moveTo>
                      <a:lnTo>
                        <a:pt x="1003" y="421"/>
                      </a:lnTo>
                      <a:lnTo>
                        <a:pt x="1006" y="429"/>
                      </a:lnTo>
                      <a:lnTo>
                        <a:pt x="1023" y="423"/>
                      </a:lnTo>
                      <a:lnTo>
                        <a:pt x="1020" y="415"/>
                      </a:lnTo>
                      <a:close/>
                      <a:moveTo>
                        <a:pt x="1054" y="401"/>
                      </a:moveTo>
                      <a:lnTo>
                        <a:pt x="1037" y="408"/>
                      </a:lnTo>
                      <a:lnTo>
                        <a:pt x="1040" y="416"/>
                      </a:lnTo>
                      <a:lnTo>
                        <a:pt x="1057" y="409"/>
                      </a:lnTo>
                      <a:lnTo>
                        <a:pt x="1054" y="401"/>
                      </a:lnTo>
                      <a:close/>
                      <a:moveTo>
                        <a:pt x="1086" y="386"/>
                      </a:moveTo>
                      <a:lnTo>
                        <a:pt x="1071" y="393"/>
                      </a:lnTo>
                      <a:lnTo>
                        <a:pt x="1074" y="402"/>
                      </a:lnTo>
                      <a:lnTo>
                        <a:pt x="1091" y="395"/>
                      </a:lnTo>
                      <a:lnTo>
                        <a:pt x="108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8"/>
                <p:cNvSpPr>
                  <a:spLocks noEditPoints="1"/>
                </p:cNvSpPr>
                <p:nvPr/>
              </p:nvSpPr>
              <p:spPr bwMode="auto">
                <a:xfrm>
                  <a:off x="1176338" y="2781300"/>
                  <a:ext cx="4622800" cy="1017588"/>
                </a:xfrm>
                <a:custGeom>
                  <a:avLst/>
                  <a:gdLst>
                    <a:gd name="T0" fmla="*/ 2874 w 2912"/>
                    <a:gd name="T1" fmla="*/ 627 h 641"/>
                    <a:gd name="T2" fmla="*/ 2827 w 2912"/>
                    <a:gd name="T3" fmla="*/ 600 h 641"/>
                    <a:gd name="T4" fmla="*/ 2757 w 2912"/>
                    <a:gd name="T5" fmla="*/ 582 h 641"/>
                    <a:gd name="T6" fmla="*/ 2742 w 2912"/>
                    <a:gd name="T7" fmla="*/ 568 h 641"/>
                    <a:gd name="T8" fmla="*/ 2689 w 2912"/>
                    <a:gd name="T9" fmla="*/ 556 h 641"/>
                    <a:gd name="T10" fmla="*/ 2639 w 2912"/>
                    <a:gd name="T11" fmla="*/ 537 h 641"/>
                    <a:gd name="T12" fmla="*/ 2591 w 2912"/>
                    <a:gd name="T13" fmla="*/ 510 h 641"/>
                    <a:gd name="T14" fmla="*/ 2520 w 2912"/>
                    <a:gd name="T15" fmla="*/ 492 h 641"/>
                    <a:gd name="T16" fmla="*/ 2507 w 2912"/>
                    <a:gd name="T17" fmla="*/ 477 h 641"/>
                    <a:gd name="T18" fmla="*/ 2453 w 2912"/>
                    <a:gd name="T19" fmla="*/ 467 h 641"/>
                    <a:gd name="T20" fmla="*/ 2403 w 2912"/>
                    <a:gd name="T21" fmla="*/ 448 h 641"/>
                    <a:gd name="T22" fmla="*/ 2356 w 2912"/>
                    <a:gd name="T23" fmla="*/ 420 h 641"/>
                    <a:gd name="T24" fmla="*/ 2284 w 2912"/>
                    <a:gd name="T25" fmla="*/ 403 h 641"/>
                    <a:gd name="T26" fmla="*/ 2271 w 2912"/>
                    <a:gd name="T27" fmla="*/ 388 h 641"/>
                    <a:gd name="T28" fmla="*/ 2217 w 2912"/>
                    <a:gd name="T29" fmla="*/ 377 h 641"/>
                    <a:gd name="T30" fmla="*/ 2166 w 2912"/>
                    <a:gd name="T31" fmla="*/ 358 h 641"/>
                    <a:gd name="T32" fmla="*/ 2119 w 2912"/>
                    <a:gd name="T33" fmla="*/ 330 h 641"/>
                    <a:gd name="T34" fmla="*/ 2049 w 2912"/>
                    <a:gd name="T35" fmla="*/ 313 h 641"/>
                    <a:gd name="T36" fmla="*/ 2035 w 2912"/>
                    <a:gd name="T37" fmla="*/ 298 h 641"/>
                    <a:gd name="T38" fmla="*/ 1981 w 2912"/>
                    <a:gd name="T39" fmla="*/ 287 h 641"/>
                    <a:gd name="T40" fmla="*/ 1930 w 2912"/>
                    <a:gd name="T41" fmla="*/ 267 h 641"/>
                    <a:gd name="T42" fmla="*/ 1883 w 2912"/>
                    <a:gd name="T43" fmla="*/ 239 h 641"/>
                    <a:gd name="T44" fmla="*/ 1812 w 2912"/>
                    <a:gd name="T45" fmla="*/ 222 h 641"/>
                    <a:gd name="T46" fmla="*/ 1798 w 2912"/>
                    <a:gd name="T47" fmla="*/ 208 h 641"/>
                    <a:gd name="T48" fmla="*/ 1745 w 2912"/>
                    <a:gd name="T49" fmla="*/ 196 h 641"/>
                    <a:gd name="T50" fmla="*/ 1694 w 2912"/>
                    <a:gd name="T51" fmla="*/ 177 h 641"/>
                    <a:gd name="T52" fmla="*/ 1647 w 2912"/>
                    <a:gd name="T53" fmla="*/ 150 h 641"/>
                    <a:gd name="T54" fmla="*/ 1576 w 2912"/>
                    <a:gd name="T55" fmla="*/ 132 h 641"/>
                    <a:gd name="T56" fmla="*/ 1562 w 2912"/>
                    <a:gd name="T57" fmla="*/ 117 h 641"/>
                    <a:gd name="T58" fmla="*/ 1508 w 2912"/>
                    <a:gd name="T59" fmla="*/ 107 h 641"/>
                    <a:gd name="T60" fmla="*/ 1456 w 2912"/>
                    <a:gd name="T61" fmla="*/ 87 h 641"/>
                    <a:gd name="T62" fmla="*/ 1406 w 2912"/>
                    <a:gd name="T63" fmla="*/ 85 h 641"/>
                    <a:gd name="T64" fmla="*/ 1388 w 2912"/>
                    <a:gd name="T65" fmla="*/ 74 h 641"/>
                    <a:gd name="T66" fmla="*/ 1333 w 2912"/>
                    <a:gd name="T67" fmla="*/ 80 h 641"/>
                    <a:gd name="T68" fmla="*/ 1279 w 2912"/>
                    <a:gd name="T69" fmla="*/ 78 h 641"/>
                    <a:gd name="T70" fmla="*/ 1225 w 2912"/>
                    <a:gd name="T71" fmla="*/ 65 h 641"/>
                    <a:gd name="T72" fmla="*/ 1153 w 2912"/>
                    <a:gd name="T73" fmla="*/ 71 h 641"/>
                    <a:gd name="T74" fmla="*/ 1136 w 2912"/>
                    <a:gd name="T75" fmla="*/ 61 h 641"/>
                    <a:gd name="T76" fmla="*/ 1081 w 2912"/>
                    <a:gd name="T77" fmla="*/ 67 h 641"/>
                    <a:gd name="T78" fmla="*/ 1027 w 2912"/>
                    <a:gd name="T79" fmla="*/ 64 h 641"/>
                    <a:gd name="T80" fmla="*/ 974 w 2912"/>
                    <a:gd name="T81" fmla="*/ 52 h 641"/>
                    <a:gd name="T82" fmla="*/ 900 w 2912"/>
                    <a:gd name="T83" fmla="*/ 58 h 641"/>
                    <a:gd name="T84" fmla="*/ 883 w 2912"/>
                    <a:gd name="T85" fmla="*/ 47 h 641"/>
                    <a:gd name="T86" fmla="*/ 828 w 2912"/>
                    <a:gd name="T87" fmla="*/ 53 h 641"/>
                    <a:gd name="T88" fmla="*/ 775 w 2912"/>
                    <a:gd name="T89" fmla="*/ 51 h 641"/>
                    <a:gd name="T90" fmla="*/ 721 w 2912"/>
                    <a:gd name="T91" fmla="*/ 38 h 641"/>
                    <a:gd name="T92" fmla="*/ 649 w 2912"/>
                    <a:gd name="T93" fmla="*/ 44 h 641"/>
                    <a:gd name="T94" fmla="*/ 631 w 2912"/>
                    <a:gd name="T95" fmla="*/ 34 h 641"/>
                    <a:gd name="T96" fmla="*/ 576 w 2912"/>
                    <a:gd name="T97" fmla="*/ 39 h 641"/>
                    <a:gd name="T98" fmla="*/ 522 w 2912"/>
                    <a:gd name="T99" fmla="*/ 37 h 641"/>
                    <a:gd name="T100" fmla="*/ 468 w 2912"/>
                    <a:gd name="T101" fmla="*/ 25 h 641"/>
                    <a:gd name="T102" fmla="*/ 396 w 2912"/>
                    <a:gd name="T103" fmla="*/ 30 h 641"/>
                    <a:gd name="T104" fmla="*/ 378 w 2912"/>
                    <a:gd name="T105" fmla="*/ 20 h 641"/>
                    <a:gd name="T106" fmla="*/ 324 w 2912"/>
                    <a:gd name="T107" fmla="*/ 27 h 641"/>
                    <a:gd name="T108" fmla="*/ 270 w 2912"/>
                    <a:gd name="T109" fmla="*/ 24 h 641"/>
                    <a:gd name="T110" fmla="*/ 217 w 2912"/>
                    <a:gd name="T111" fmla="*/ 11 h 641"/>
                    <a:gd name="T112" fmla="*/ 143 w 2912"/>
                    <a:gd name="T113" fmla="*/ 17 h 641"/>
                    <a:gd name="T114" fmla="*/ 126 w 2912"/>
                    <a:gd name="T115" fmla="*/ 7 h 641"/>
                    <a:gd name="T116" fmla="*/ 71 w 2912"/>
                    <a:gd name="T117" fmla="*/ 14 h 641"/>
                    <a:gd name="T118" fmla="*/ 17 w 2912"/>
                    <a:gd name="T119" fmla="*/ 1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641">
                      <a:moveTo>
                        <a:pt x="2891" y="634"/>
                      </a:moveTo>
                      <a:lnTo>
                        <a:pt x="2908" y="641"/>
                      </a:lnTo>
                      <a:lnTo>
                        <a:pt x="2912" y="632"/>
                      </a:lnTo>
                      <a:lnTo>
                        <a:pt x="2895" y="625"/>
                      </a:lnTo>
                      <a:lnTo>
                        <a:pt x="2891" y="634"/>
                      </a:lnTo>
                      <a:close/>
                      <a:moveTo>
                        <a:pt x="2858" y="621"/>
                      </a:moveTo>
                      <a:lnTo>
                        <a:pt x="2874" y="627"/>
                      </a:lnTo>
                      <a:lnTo>
                        <a:pt x="2878" y="620"/>
                      </a:lnTo>
                      <a:lnTo>
                        <a:pt x="2861" y="613"/>
                      </a:lnTo>
                      <a:lnTo>
                        <a:pt x="2858" y="621"/>
                      </a:lnTo>
                      <a:close/>
                      <a:moveTo>
                        <a:pt x="2824" y="608"/>
                      </a:moveTo>
                      <a:lnTo>
                        <a:pt x="2841" y="615"/>
                      </a:lnTo>
                      <a:lnTo>
                        <a:pt x="2844" y="606"/>
                      </a:lnTo>
                      <a:lnTo>
                        <a:pt x="2827" y="600"/>
                      </a:lnTo>
                      <a:lnTo>
                        <a:pt x="2824" y="608"/>
                      </a:lnTo>
                      <a:close/>
                      <a:moveTo>
                        <a:pt x="2790" y="596"/>
                      </a:moveTo>
                      <a:lnTo>
                        <a:pt x="2807" y="602"/>
                      </a:lnTo>
                      <a:lnTo>
                        <a:pt x="2810" y="594"/>
                      </a:lnTo>
                      <a:lnTo>
                        <a:pt x="2793" y="587"/>
                      </a:lnTo>
                      <a:lnTo>
                        <a:pt x="2790" y="596"/>
                      </a:lnTo>
                      <a:close/>
                      <a:moveTo>
                        <a:pt x="2757" y="582"/>
                      </a:moveTo>
                      <a:lnTo>
                        <a:pt x="2773" y="589"/>
                      </a:lnTo>
                      <a:lnTo>
                        <a:pt x="2776" y="580"/>
                      </a:lnTo>
                      <a:lnTo>
                        <a:pt x="2759" y="574"/>
                      </a:lnTo>
                      <a:lnTo>
                        <a:pt x="2757" y="582"/>
                      </a:lnTo>
                      <a:close/>
                      <a:moveTo>
                        <a:pt x="2723" y="570"/>
                      </a:moveTo>
                      <a:lnTo>
                        <a:pt x="2740" y="577"/>
                      </a:lnTo>
                      <a:lnTo>
                        <a:pt x="2742" y="568"/>
                      </a:lnTo>
                      <a:lnTo>
                        <a:pt x="2726" y="561"/>
                      </a:lnTo>
                      <a:lnTo>
                        <a:pt x="2723" y="570"/>
                      </a:lnTo>
                      <a:close/>
                      <a:moveTo>
                        <a:pt x="2689" y="556"/>
                      </a:moveTo>
                      <a:lnTo>
                        <a:pt x="2706" y="563"/>
                      </a:lnTo>
                      <a:lnTo>
                        <a:pt x="2710" y="555"/>
                      </a:lnTo>
                      <a:lnTo>
                        <a:pt x="2693" y="548"/>
                      </a:lnTo>
                      <a:lnTo>
                        <a:pt x="2689" y="556"/>
                      </a:lnTo>
                      <a:close/>
                      <a:moveTo>
                        <a:pt x="2656" y="544"/>
                      </a:moveTo>
                      <a:lnTo>
                        <a:pt x="2673" y="551"/>
                      </a:lnTo>
                      <a:lnTo>
                        <a:pt x="2676" y="542"/>
                      </a:lnTo>
                      <a:lnTo>
                        <a:pt x="2659" y="536"/>
                      </a:lnTo>
                      <a:lnTo>
                        <a:pt x="2656" y="544"/>
                      </a:lnTo>
                      <a:close/>
                      <a:moveTo>
                        <a:pt x="2622" y="532"/>
                      </a:moveTo>
                      <a:lnTo>
                        <a:pt x="2639" y="537"/>
                      </a:lnTo>
                      <a:lnTo>
                        <a:pt x="2642" y="529"/>
                      </a:lnTo>
                      <a:lnTo>
                        <a:pt x="2625" y="523"/>
                      </a:lnTo>
                      <a:lnTo>
                        <a:pt x="2622" y="532"/>
                      </a:lnTo>
                      <a:close/>
                      <a:moveTo>
                        <a:pt x="2588" y="518"/>
                      </a:moveTo>
                      <a:lnTo>
                        <a:pt x="2605" y="525"/>
                      </a:lnTo>
                      <a:lnTo>
                        <a:pt x="2608" y="516"/>
                      </a:lnTo>
                      <a:lnTo>
                        <a:pt x="2591" y="510"/>
                      </a:lnTo>
                      <a:lnTo>
                        <a:pt x="2588" y="518"/>
                      </a:lnTo>
                      <a:close/>
                      <a:moveTo>
                        <a:pt x="2554" y="506"/>
                      </a:moveTo>
                      <a:lnTo>
                        <a:pt x="2571" y="512"/>
                      </a:lnTo>
                      <a:lnTo>
                        <a:pt x="2574" y="503"/>
                      </a:lnTo>
                      <a:lnTo>
                        <a:pt x="2557" y="497"/>
                      </a:lnTo>
                      <a:lnTo>
                        <a:pt x="2554" y="506"/>
                      </a:lnTo>
                      <a:close/>
                      <a:moveTo>
                        <a:pt x="2520" y="492"/>
                      </a:moveTo>
                      <a:lnTo>
                        <a:pt x="2537" y="499"/>
                      </a:lnTo>
                      <a:lnTo>
                        <a:pt x="2541" y="491"/>
                      </a:lnTo>
                      <a:lnTo>
                        <a:pt x="2524" y="484"/>
                      </a:lnTo>
                      <a:lnTo>
                        <a:pt x="2520" y="492"/>
                      </a:lnTo>
                      <a:close/>
                      <a:moveTo>
                        <a:pt x="2486" y="480"/>
                      </a:moveTo>
                      <a:lnTo>
                        <a:pt x="2503" y="486"/>
                      </a:lnTo>
                      <a:lnTo>
                        <a:pt x="2507" y="477"/>
                      </a:lnTo>
                      <a:lnTo>
                        <a:pt x="2490" y="472"/>
                      </a:lnTo>
                      <a:lnTo>
                        <a:pt x="2486" y="480"/>
                      </a:lnTo>
                      <a:close/>
                      <a:moveTo>
                        <a:pt x="2453" y="467"/>
                      </a:moveTo>
                      <a:lnTo>
                        <a:pt x="2469" y="473"/>
                      </a:lnTo>
                      <a:lnTo>
                        <a:pt x="2473" y="465"/>
                      </a:lnTo>
                      <a:lnTo>
                        <a:pt x="2456" y="458"/>
                      </a:lnTo>
                      <a:lnTo>
                        <a:pt x="2453" y="467"/>
                      </a:lnTo>
                      <a:close/>
                      <a:moveTo>
                        <a:pt x="2420" y="454"/>
                      </a:moveTo>
                      <a:lnTo>
                        <a:pt x="2436" y="460"/>
                      </a:lnTo>
                      <a:lnTo>
                        <a:pt x="2439" y="451"/>
                      </a:lnTo>
                      <a:lnTo>
                        <a:pt x="2422" y="446"/>
                      </a:lnTo>
                      <a:lnTo>
                        <a:pt x="2420" y="454"/>
                      </a:lnTo>
                      <a:close/>
                      <a:moveTo>
                        <a:pt x="2386" y="441"/>
                      </a:moveTo>
                      <a:lnTo>
                        <a:pt x="2403" y="448"/>
                      </a:lnTo>
                      <a:lnTo>
                        <a:pt x="2405" y="439"/>
                      </a:lnTo>
                      <a:lnTo>
                        <a:pt x="2388" y="432"/>
                      </a:lnTo>
                      <a:lnTo>
                        <a:pt x="2386" y="441"/>
                      </a:lnTo>
                      <a:close/>
                      <a:moveTo>
                        <a:pt x="2352" y="428"/>
                      </a:moveTo>
                      <a:lnTo>
                        <a:pt x="2369" y="434"/>
                      </a:lnTo>
                      <a:lnTo>
                        <a:pt x="2372" y="427"/>
                      </a:lnTo>
                      <a:lnTo>
                        <a:pt x="2356" y="420"/>
                      </a:lnTo>
                      <a:lnTo>
                        <a:pt x="2352" y="428"/>
                      </a:lnTo>
                      <a:close/>
                      <a:moveTo>
                        <a:pt x="2318" y="415"/>
                      </a:moveTo>
                      <a:lnTo>
                        <a:pt x="2335" y="422"/>
                      </a:lnTo>
                      <a:lnTo>
                        <a:pt x="2339" y="413"/>
                      </a:lnTo>
                      <a:lnTo>
                        <a:pt x="2322" y="407"/>
                      </a:lnTo>
                      <a:lnTo>
                        <a:pt x="2318" y="415"/>
                      </a:lnTo>
                      <a:close/>
                      <a:moveTo>
                        <a:pt x="2284" y="403"/>
                      </a:moveTo>
                      <a:lnTo>
                        <a:pt x="2301" y="409"/>
                      </a:lnTo>
                      <a:lnTo>
                        <a:pt x="2305" y="401"/>
                      </a:lnTo>
                      <a:lnTo>
                        <a:pt x="2288" y="394"/>
                      </a:lnTo>
                      <a:lnTo>
                        <a:pt x="2284" y="403"/>
                      </a:lnTo>
                      <a:close/>
                      <a:moveTo>
                        <a:pt x="2251" y="389"/>
                      </a:moveTo>
                      <a:lnTo>
                        <a:pt x="2268" y="396"/>
                      </a:lnTo>
                      <a:lnTo>
                        <a:pt x="2271" y="388"/>
                      </a:lnTo>
                      <a:lnTo>
                        <a:pt x="2254" y="381"/>
                      </a:lnTo>
                      <a:lnTo>
                        <a:pt x="2251" y="389"/>
                      </a:lnTo>
                      <a:close/>
                      <a:moveTo>
                        <a:pt x="2217" y="377"/>
                      </a:moveTo>
                      <a:lnTo>
                        <a:pt x="2234" y="384"/>
                      </a:lnTo>
                      <a:lnTo>
                        <a:pt x="2237" y="375"/>
                      </a:lnTo>
                      <a:lnTo>
                        <a:pt x="2220" y="368"/>
                      </a:lnTo>
                      <a:lnTo>
                        <a:pt x="2217" y="377"/>
                      </a:lnTo>
                      <a:close/>
                      <a:moveTo>
                        <a:pt x="2183" y="363"/>
                      </a:moveTo>
                      <a:lnTo>
                        <a:pt x="2200" y="370"/>
                      </a:lnTo>
                      <a:lnTo>
                        <a:pt x="2203" y="362"/>
                      </a:lnTo>
                      <a:lnTo>
                        <a:pt x="2186" y="355"/>
                      </a:lnTo>
                      <a:lnTo>
                        <a:pt x="2183" y="363"/>
                      </a:lnTo>
                      <a:close/>
                      <a:moveTo>
                        <a:pt x="2149" y="351"/>
                      </a:moveTo>
                      <a:lnTo>
                        <a:pt x="2166" y="358"/>
                      </a:lnTo>
                      <a:lnTo>
                        <a:pt x="2169" y="349"/>
                      </a:lnTo>
                      <a:lnTo>
                        <a:pt x="2152" y="343"/>
                      </a:lnTo>
                      <a:lnTo>
                        <a:pt x="2149" y="351"/>
                      </a:lnTo>
                      <a:close/>
                      <a:moveTo>
                        <a:pt x="2115" y="339"/>
                      </a:moveTo>
                      <a:lnTo>
                        <a:pt x="2132" y="344"/>
                      </a:lnTo>
                      <a:lnTo>
                        <a:pt x="2136" y="336"/>
                      </a:lnTo>
                      <a:lnTo>
                        <a:pt x="2119" y="330"/>
                      </a:lnTo>
                      <a:lnTo>
                        <a:pt x="2115" y="339"/>
                      </a:lnTo>
                      <a:close/>
                      <a:moveTo>
                        <a:pt x="2082" y="325"/>
                      </a:moveTo>
                      <a:lnTo>
                        <a:pt x="2098" y="332"/>
                      </a:lnTo>
                      <a:lnTo>
                        <a:pt x="2102" y="324"/>
                      </a:lnTo>
                      <a:lnTo>
                        <a:pt x="2085" y="317"/>
                      </a:lnTo>
                      <a:lnTo>
                        <a:pt x="2082" y="325"/>
                      </a:lnTo>
                      <a:close/>
                      <a:moveTo>
                        <a:pt x="2049" y="313"/>
                      </a:moveTo>
                      <a:lnTo>
                        <a:pt x="2066" y="319"/>
                      </a:lnTo>
                      <a:lnTo>
                        <a:pt x="2068" y="310"/>
                      </a:lnTo>
                      <a:lnTo>
                        <a:pt x="2051" y="304"/>
                      </a:lnTo>
                      <a:lnTo>
                        <a:pt x="2049" y="313"/>
                      </a:lnTo>
                      <a:close/>
                      <a:moveTo>
                        <a:pt x="2015" y="300"/>
                      </a:moveTo>
                      <a:lnTo>
                        <a:pt x="2032" y="306"/>
                      </a:lnTo>
                      <a:lnTo>
                        <a:pt x="2035" y="298"/>
                      </a:lnTo>
                      <a:lnTo>
                        <a:pt x="2018" y="291"/>
                      </a:lnTo>
                      <a:lnTo>
                        <a:pt x="2015" y="300"/>
                      </a:lnTo>
                      <a:close/>
                      <a:moveTo>
                        <a:pt x="1981" y="287"/>
                      </a:moveTo>
                      <a:lnTo>
                        <a:pt x="1998" y="293"/>
                      </a:lnTo>
                      <a:lnTo>
                        <a:pt x="2001" y="284"/>
                      </a:lnTo>
                      <a:lnTo>
                        <a:pt x="1984" y="279"/>
                      </a:lnTo>
                      <a:lnTo>
                        <a:pt x="1981" y="287"/>
                      </a:lnTo>
                      <a:close/>
                      <a:moveTo>
                        <a:pt x="1947" y="274"/>
                      </a:moveTo>
                      <a:lnTo>
                        <a:pt x="1964" y="280"/>
                      </a:lnTo>
                      <a:lnTo>
                        <a:pt x="1967" y="272"/>
                      </a:lnTo>
                      <a:lnTo>
                        <a:pt x="1951" y="265"/>
                      </a:lnTo>
                      <a:lnTo>
                        <a:pt x="1947" y="274"/>
                      </a:lnTo>
                      <a:close/>
                      <a:moveTo>
                        <a:pt x="1913" y="261"/>
                      </a:moveTo>
                      <a:lnTo>
                        <a:pt x="1930" y="267"/>
                      </a:lnTo>
                      <a:lnTo>
                        <a:pt x="1934" y="260"/>
                      </a:lnTo>
                      <a:lnTo>
                        <a:pt x="1917" y="253"/>
                      </a:lnTo>
                      <a:lnTo>
                        <a:pt x="1913" y="261"/>
                      </a:lnTo>
                      <a:close/>
                      <a:moveTo>
                        <a:pt x="1879" y="248"/>
                      </a:moveTo>
                      <a:lnTo>
                        <a:pt x="1896" y="255"/>
                      </a:lnTo>
                      <a:lnTo>
                        <a:pt x="1900" y="246"/>
                      </a:lnTo>
                      <a:lnTo>
                        <a:pt x="1883" y="239"/>
                      </a:lnTo>
                      <a:lnTo>
                        <a:pt x="1879" y="248"/>
                      </a:lnTo>
                      <a:close/>
                      <a:moveTo>
                        <a:pt x="1846" y="236"/>
                      </a:moveTo>
                      <a:lnTo>
                        <a:pt x="1863" y="242"/>
                      </a:lnTo>
                      <a:lnTo>
                        <a:pt x="1866" y="234"/>
                      </a:lnTo>
                      <a:lnTo>
                        <a:pt x="1849" y="227"/>
                      </a:lnTo>
                      <a:lnTo>
                        <a:pt x="1846" y="236"/>
                      </a:lnTo>
                      <a:close/>
                      <a:moveTo>
                        <a:pt x="1812" y="222"/>
                      </a:moveTo>
                      <a:lnTo>
                        <a:pt x="1829" y="229"/>
                      </a:lnTo>
                      <a:lnTo>
                        <a:pt x="1832" y="220"/>
                      </a:lnTo>
                      <a:lnTo>
                        <a:pt x="1815" y="214"/>
                      </a:lnTo>
                      <a:lnTo>
                        <a:pt x="1812" y="222"/>
                      </a:lnTo>
                      <a:close/>
                      <a:moveTo>
                        <a:pt x="1778" y="210"/>
                      </a:moveTo>
                      <a:lnTo>
                        <a:pt x="1795" y="216"/>
                      </a:lnTo>
                      <a:lnTo>
                        <a:pt x="1798" y="208"/>
                      </a:lnTo>
                      <a:lnTo>
                        <a:pt x="1781" y="201"/>
                      </a:lnTo>
                      <a:lnTo>
                        <a:pt x="1778" y="210"/>
                      </a:lnTo>
                      <a:close/>
                      <a:moveTo>
                        <a:pt x="1745" y="196"/>
                      </a:moveTo>
                      <a:lnTo>
                        <a:pt x="1761" y="203"/>
                      </a:lnTo>
                      <a:lnTo>
                        <a:pt x="1764" y="195"/>
                      </a:lnTo>
                      <a:lnTo>
                        <a:pt x="1747" y="188"/>
                      </a:lnTo>
                      <a:lnTo>
                        <a:pt x="1745" y="196"/>
                      </a:lnTo>
                      <a:close/>
                      <a:moveTo>
                        <a:pt x="1711" y="184"/>
                      </a:moveTo>
                      <a:lnTo>
                        <a:pt x="1728" y="191"/>
                      </a:lnTo>
                      <a:lnTo>
                        <a:pt x="1731" y="182"/>
                      </a:lnTo>
                      <a:lnTo>
                        <a:pt x="1714" y="175"/>
                      </a:lnTo>
                      <a:lnTo>
                        <a:pt x="1711" y="184"/>
                      </a:lnTo>
                      <a:close/>
                      <a:moveTo>
                        <a:pt x="1677" y="172"/>
                      </a:moveTo>
                      <a:lnTo>
                        <a:pt x="1694" y="177"/>
                      </a:lnTo>
                      <a:lnTo>
                        <a:pt x="1697" y="169"/>
                      </a:lnTo>
                      <a:lnTo>
                        <a:pt x="1681" y="163"/>
                      </a:lnTo>
                      <a:lnTo>
                        <a:pt x="1677" y="172"/>
                      </a:lnTo>
                      <a:close/>
                      <a:moveTo>
                        <a:pt x="1644" y="158"/>
                      </a:moveTo>
                      <a:lnTo>
                        <a:pt x="1661" y="165"/>
                      </a:lnTo>
                      <a:lnTo>
                        <a:pt x="1664" y="156"/>
                      </a:lnTo>
                      <a:lnTo>
                        <a:pt x="1647" y="150"/>
                      </a:lnTo>
                      <a:lnTo>
                        <a:pt x="1644" y="158"/>
                      </a:lnTo>
                      <a:close/>
                      <a:moveTo>
                        <a:pt x="1610" y="146"/>
                      </a:moveTo>
                      <a:lnTo>
                        <a:pt x="1627" y="151"/>
                      </a:lnTo>
                      <a:lnTo>
                        <a:pt x="1630" y="143"/>
                      </a:lnTo>
                      <a:lnTo>
                        <a:pt x="1613" y="137"/>
                      </a:lnTo>
                      <a:lnTo>
                        <a:pt x="1610" y="146"/>
                      </a:lnTo>
                      <a:close/>
                      <a:moveTo>
                        <a:pt x="1576" y="132"/>
                      </a:moveTo>
                      <a:lnTo>
                        <a:pt x="1593" y="139"/>
                      </a:lnTo>
                      <a:lnTo>
                        <a:pt x="1596" y="131"/>
                      </a:lnTo>
                      <a:lnTo>
                        <a:pt x="1579" y="124"/>
                      </a:lnTo>
                      <a:lnTo>
                        <a:pt x="1576" y="132"/>
                      </a:lnTo>
                      <a:close/>
                      <a:moveTo>
                        <a:pt x="1542" y="120"/>
                      </a:moveTo>
                      <a:lnTo>
                        <a:pt x="1559" y="126"/>
                      </a:lnTo>
                      <a:lnTo>
                        <a:pt x="1562" y="117"/>
                      </a:lnTo>
                      <a:lnTo>
                        <a:pt x="1545" y="111"/>
                      </a:lnTo>
                      <a:lnTo>
                        <a:pt x="1542" y="120"/>
                      </a:lnTo>
                      <a:close/>
                      <a:moveTo>
                        <a:pt x="1508" y="107"/>
                      </a:moveTo>
                      <a:lnTo>
                        <a:pt x="1525" y="113"/>
                      </a:lnTo>
                      <a:lnTo>
                        <a:pt x="1529" y="105"/>
                      </a:lnTo>
                      <a:lnTo>
                        <a:pt x="1512" y="98"/>
                      </a:lnTo>
                      <a:lnTo>
                        <a:pt x="1508" y="107"/>
                      </a:lnTo>
                      <a:close/>
                      <a:moveTo>
                        <a:pt x="1474" y="94"/>
                      </a:moveTo>
                      <a:lnTo>
                        <a:pt x="1491" y="100"/>
                      </a:lnTo>
                      <a:lnTo>
                        <a:pt x="1495" y="91"/>
                      </a:lnTo>
                      <a:lnTo>
                        <a:pt x="1478" y="86"/>
                      </a:lnTo>
                      <a:lnTo>
                        <a:pt x="1474" y="94"/>
                      </a:lnTo>
                      <a:close/>
                      <a:moveTo>
                        <a:pt x="1442" y="86"/>
                      </a:moveTo>
                      <a:lnTo>
                        <a:pt x="1456" y="87"/>
                      </a:lnTo>
                      <a:lnTo>
                        <a:pt x="1457" y="87"/>
                      </a:lnTo>
                      <a:lnTo>
                        <a:pt x="1461" y="79"/>
                      </a:lnTo>
                      <a:lnTo>
                        <a:pt x="1459" y="78"/>
                      </a:lnTo>
                      <a:lnTo>
                        <a:pt x="1459" y="78"/>
                      </a:lnTo>
                      <a:lnTo>
                        <a:pt x="1442" y="77"/>
                      </a:lnTo>
                      <a:lnTo>
                        <a:pt x="1442" y="86"/>
                      </a:lnTo>
                      <a:close/>
                      <a:moveTo>
                        <a:pt x="1406" y="85"/>
                      </a:moveTo>
                      <a:lnTo>
                        <a:pt x="1424" y="85"/>
                      </a:lnTo>
                      <a:lnTo>
                        <a:pt x="1424" y="76"/>
                      </a:lnTo>
                      <a:lnTo>
                        <a:pt x="1406" y="76"/>
                      </a:lnTo>
                      <a:lnTo>
                        <a:pt x="1406" y="85"/>
                      </a:lnTo>
                      <a:close/>
                      <a:moveTo>
                        <a:pt x="1370" y="82"/>
                      </a:moveTo>
                      <a:lnTo>
                        <a:pt x="1388" y="84"/>
                      </a:lnTo>
                      <a:lnTo>
                        <a:pt x="1388" y="74"/>
                      </a:lnTo>
                      <a:lnTo>
                        <a:pt x="1370" y="73"/>
                      </a:lnTo>
                      <a:lnTo>
                        <a:pt x="1370" y="82"/>
                      </a:lnTo>
                      <a:close/>
                      <a:moveTo>
                        <a:pt x="1333" y="80"/>
                      </a:moveTo>
                      <a:lnTo>
                        <a:pt x="1351" y="81"/>
                      </a:lnTo>
                      <a:lnTo>
                        <a:pt x="1351" y="72"/>
                      </a:lnTo>
                      <a:lnTo>
                        <a:pt x="1333" y="71"/>
                      </a:lnTo>
                      <a:lnTo>
                        <a:pt x="1333" y="80"/>
                      </a:lnTo>
                      <a:close/>
                      <a:moveTo>
                        <a:pt x="1297" y="78"/>
                      </a:moveTo>
                      <a:lnTo>
                        <a:pt x="1315" y="79"/>
                      </a:lnTo>
                      <a:lnTo>
                        <a:pt x="1315" y="70"/>
                      </a:lnTo>
                      <a:lnTo>
                        <a:pt x="1297" y="69"/>
                      </a:lnTo>
                      <a:lnTo>
                        <a:pt x="1297" y="78"/>
                      </a:lnTo>
                      <a:close/>
                      <a:moveTo>
                        <a:pt x="1261" y="77"/>
                      </a:moveTo>
                      <a:lnTo>
                        <a:pt x="1279" y="78"/>
                      </a:lnTo>
                      <a:lnTo>
                        <a:pt x="1279" y="69"/>
                      </a:lnTo>
                      <a:lnTo>
                        <a:pt x="1261" y="68"/>
                      </a:lnTo>
                      <a:lnTo>
                        <a:pt x="1261" y="77"/>
                      </a:lnTo>
                      <a:close/>
                      <a:moveTo>
                        <a:pt x="1225" y="74"/>
                      </a:moveTo>
                      <a:lnTo>
                        <a:pt x="1243" y="76"/>
                      </a:lnTo>
                      <a:lnTo>
                        <a:pt x="1243" y="67"/>
                      </a:lnTo>
                      <a:lnTo>
                        <a:pt x="1225" y="65"/>
                      </a:lnTo>
                      <a:lnTo>
                        <a:pt x="1225" y="74"/>
                      </a:lnTo>
                      <a:close/>
                      <a:moveTo>
                        <a:pt x="1189" y="72"/>
                      </a:moveTo>
                      <a:lnTo>
                        <a:pt x="1207" y="73"/>
                      </a:lnTo>
                      <a:lnTo>
                        <a:pt x="1207" y="64"/>
                      </a:lnTo>
                      <a:lnTo>
                        <a:pt x="1189" y="63"/>
                      </a:lnTo>
                      <a:lnTo>
                        <a:pt x="1189" y="72"/>
                      </a:lnTo>
                      <a:close/>
                      <a:moveTo>
                        <a:pt x="1153" y="71"/>
                      </a:moveTo>
                      <a:lnTo>
                        <a:pt x="1171" y="71"/>
                      </a:lnTo>
                      <a:lnTo>
                        <a:pt x="1171" y="63"/>
                      </a:lnTo>
                      <a:lnTo>
                        <a:pt x="1153" y="62"/>
                      </a:lnTo>
                      <a:lnTo>
                        <a:pt x="1153" y="71"/>
                      </a:lnTo>
                      <a:close/>
                      <a:moveTo>
                        <a:pt x="1117" y="69"/>
                      </a:moveTo>
                      <a:lnTo>
                        <a:pt x="1135" y="70"/>
                      </a:lnTo>
                      <a:lnTo>
                        <a:pt x="1136" y="61"/>
                      </a:lnTo>
                      <a:lnTo>
                        <a:pt x="1118" y="60"/>
                      </a:lnTo>
                      <a:lnTo>
                        <a:pt x="1117" y="69"/>
                      </a:lnTo>
                      <a:close/>
                      <a:moveTo>
                        <a:pt x="1081" y="67"/>
                      </a:moveTo>
                      <a:lnTo>
                        <a:pt x="1099" y="68"/>
                      </a:lnTo>
                      <a:lnTo>
                        <a:pt x="1100" y="59"/>
                      </a:lnTo>
                      <a:lnTo>
                        <a:pt x="1082" y="58"/>
                      </a:lnTo>
                      <a:lnTo>
                        <a:pt x="1081" y="67"/>
                      </a:lnTo>
                      <a:close/>
                      <a:moveTo>
                        <a:pt x="1045" y="65"/>
                      </a:moveTo>
                      <a:lnTo>
                        <a:pt x="1063" y="65"/>
                      </a:lnTo>
                      <a:lnTo>
                        <a:pt x="1064" y="56"/>
                      </a:lnTo>
                      <a:lnTo>
                        <a:pt x="1046" y="56"/>
                      </a:lnTo>
                      <a:lnTo>
                        <a:pt x="1045" y="65"/>
                      </a:lnTo>
                      <a:close/>
                      <a:moveTo>
                        <a:pt x="1008" y="63"/>
                      </a:moveTo>
                      <a:lnTo>
                        <a:pt x="1027" y="64"/>
                      </a:lnTo>
                      <a:lnTo>
                        <a:pt x="1028" y="55"/>
                      </a:lnTo>
                      <a:lnTo>
                        <a:pt x="1010" y="54"/>
                      </a:lnTo>
                      <a:lnTo>
                        <a:pt x="1008" y="63"/>
                      </a:lnTo>
                      <a:close/>
                      <a:moveTo>
                        <a:pt x="972" y="61"/>
                      </a:moveTo>
                      <a:lnTo>
                        <a:pt x="990" y="62"/>
                      </a:lnTo>
                      <a:lnTo>
                        <a:pt x="992" y="53"/>
                      </a:lnTo>
                      <a:lnTo>
                        <a:pt x="974" y="52"/>
                      </a:lnTo>
                      <a:lnTo>
                        <a:pt x="972" y="61"/>
                      </a:lnTo>
                      <a:close/>
                      <a:moveTo>
                        <a:pt x="936" y="59"/>
                      </a:moveTo>
                      <a:lnTo>
                        <a:pt x="954" y="60"/>
                      </a:lnTo>
                      <a:lnTo>
                        <a:pt x="955" y="51"/>
                      </a:lnTo>
                      <a:lnTo>
                        <a:pt x="937" y="50"/>
                      </a:lnTo>
                      <a:lnTo>
                        <a:pt x="936" y="59"/>
                      </a:lnTo>
                      <a:close/>
                      <a:moveTo>
                        <a:pt x="900" y="58"/>
                      </a:moveTo>
                      <a:lnTo>
                        <a:pt x="918" y="59"/>
                      </a:lnTo>
                      <a:lnTo>
                        <a:pt x="919" y="50"/>
                      </a:lnTo>
                      <a:lnTo>
                        <a:pt x="901" y="49"/>
                      </a:lnTo>
                      <a:lnTo>
                        <a:pt x="900" y="58"/>
                      </a:lnTo>
                      <a:close/>
                      <a:moveTo>
                        <a:pt x="864" y="55"/>
                      </a:moveTo>
                      <a:lnTo>
                        <a:pt x="882" y="56"/>
                      </a:lnTo>
                      <a:lnTo>
                        <a:pt x="883" y="47"/>
                      </a:lnTo>
                      <a:lnTo>
                        <a:pt x="865" y="46"/>
                      </a:lnTo>
                      <a:lnTo>
                        <a:pt x="864" y="55"/>
                      </a:lnTo>
                      <a:close/>
                      <a:moveTo>
                        <a:pt x="828" y="53"/>
                      </a:moveTo>
                      <a:lnTo>
                        <a:pt x="846" y="54"/>
                      </a:lnTo>
                      <a:lnTo>
                        <a:pt x="847" y="45"/>
                      </a:lnTo>
                      <a:lnTo>
                        <a:pt x="829" y="44"/>
                      </a:lnTo>
                      <a:lnTo>
                        <a:pt x="828" y="53"/>
                      </a:lnTo>
                      <a:close/>
                      <a:moveTo>
                        <a:pt x="793" y="52"/>
                      </a:moveTo>
                      <a:lnTo>
                        <a:pt x="810" y="52"/>
                      </a:lnTo>
                      <a:lnTo>
                        <a:pt x="811" y="44"/>
                      </a:lnTo>
                      <a:lnTo>
                        <a:pt x="793" y="43"/>
                      </a:lnTo>
                      <a:lnTo>
                        <a:pt x="793" y="52"/>
                      </a:lnTo>
                      <a:close/>
                      <a:moveTo>
                        <a:pt x="757" y="50"/>
                      </a:moveTo>
                      <a:lnTo>
                        <a:pt x="775" y="51"/>
                      </a:lnTo>
                      <a:lnTo>
                        <a:pt x="775" y="42"/>
                      </a:lnTo>
                      <a:lnTo>
                        <a:pt x="757" y="41"/>
                      </a:lnTo>
                      <a:lnTo>
                        <a:pt x="757" y="50"/>
                      </a:lnTo>
                      <a:close/>
                      <a:moveTo>
                        <a:pt x="721" y="47"/>
                      </a:moveTo>
                      <a:lnTo>
                        <a:pt x="739" y="49"/>
                      </a:lnTo>
                      <a:lnTo>
                        <a:pt x="739" y="39"/>
                      </a:lnTo>
                      <a:lnTo>
                        <a:pt x="721" y="38"/>
                      </a:lnTo>
                      <a:lnTo>
                        <a:pt x="721" y="47"/>
                      </a:lnTo>
                      <a:close/>
                      <a:moveTo>
                        <a:pt x="685" y="46"/>
                      </a:moveTo>
                      <a:lnTo>
                        <a:pt x="703" y="46"/>
                      </a:lnTo>
                      <a:lnTo>
                        <a:pt x="703" y="37"/>
                      </a:lnTo>
                      <a:lnTo>
                        <a:pt x="685" y="37"/>
                      </a:lnTo>
                      <a:lnTo>
                        <a:pt x="685" y="46"/>
                      </a:lnTo>
                      <a:close/>
                      <a:moveTo>
                        <a:pt x="649" y="44"/>
                      </a:moveTo>
                      <a:lnTo>
                        <a:pt x="667" y="45"/>
                      </a:lnTo>
                      <a:lnTo>
                        <a:pt x="667" y="36"/>
                      </a:lnTo>
                      <a:lnTo>
                        <a:pt x="649" y="35"/>
                      </a:lnTo>
                      <a:lnTo>
                        <a:pt x="649" y="44"/>
                      </a:lnTo>
                      <a:close/>
                      <a:moveTo>
                        <a:pt x="613" y="42"/>
                      </a:moveTo>
                      <a:lnTo>
                        <a:pt x="631" y="43"/>
                      </a:lnTo>
                      <a:lnTo>
                        <a:pt x="631" y="34"/>
                      </a:lnTo>
                      <a:lnTo>
                        <a:pt x="613" y="33"/>
                      </a:lnTo>
                      <a:lnTo>
                        <a:pt x="613" y="42"/>
                      </a:lnTo>
                      <a:close/>
                      <a:moveTo>
                        <a:pt x="576" y="39"/>
                      </a:moveTo>
                      <a:lnTo>
                        <a:pt x="594" y="41"/>
                      </a:lnTo>
                      <a:lnTo>
                        <a:pt x="594" y="32"/>
                      </a:lnTo>
                      <a:lnTo>
                        <a:pt x="576" y="30"/>
                      </a:lnTo>
                      <a:lnTo>
                        <a:pt x="576" y="39"/>
                      </a:lnTo>
                      <a:close/>
                      <a:moveTo>
                        <a:pt x="540" y="38"/>
                      </a:moveTo>
                      <a:lnTo>
                        <a:pt x="558" y="39"/>
                      </a:lnTo>
                      <a:lnTo>
                        <a:pt x="558" y="30"/>
                      </a:lnTo>
                      <a:lnTo>
                        <a:pt x="540" y="29"/>
                      </a:lnTo>
                      <a:lnTo>
                        <a:pt x="540" y="38"/>
                      </a:lnTo>
                      <a:close/>
                      <a:moveTo>
                        <a:pt x="504" y="36"/>
                      </a:moveTo>
                      <a:lnTo>
                        <a:pt x="522" y="37"/>
                      </a:lnTo>
                      <a:lnTo>
                        <a:pt x="522" y="28"/>
                      </a:lnTo>
                      <a:lnTo>
                        <a:pt x="504" y="27"/>
                      </a:lnTo>
                      <a:lnTo>
                        <a:pt x="504" y="36"/>
                      </a:lnTo>
                      <a:close/>
                      <a:moveTo>
                        <a:pt x="468" y="34"/>
                      </a:moveTo>
                      <a:lnTo>
                        <a:pt x="486" y="35"/>
                      </a:lnTo>
                      <a:lnTo>
                        <a:pt x="486" y="26"/>
                      </a:lnTo>
                      <a:lnTo>
                        <a:pt x="468" y="25"/>
                      </a:lnTo>
                      <a:lnTo>
                        <a:pt x="468" y="34"/>
                      </a:lnTo>
                      <a:close/>
                      <a:moveTo>
                        <a:pt x="432" y="33"/>
                      </a:moveTo>
                      <a:lnTo>
                        <a:pt x="450" y="33"/>
                      </a:lnTo>
                      <a:lnTo>
                        <a:pt x="450" y="24"/>
                      </a:lnTo>
                      <a:lnTo>
                        <a:pt x="432" y="24"/>
                      </a:lnTo>
                      <a:lnTo>
                        <a:pt x="432" y="33"/>
                      </a:lnTo>
                      <a:close/>
                      <a:moveTo>
                        <a:pt x="396" y="30"/>
                      </a:moveTo>
                      <a:lnTo>
                        <a:pt x="414" y="32"/>
                      </a:lnTo>
                      <a:lnTo>
                        <a:pt x="414" y="23"/>
                      </a:lnTo>
                      <a:lnTo>
                        <a:pt x="396" y="21"/>
                      </a:lnTo>
                      <a:lnTo>
                        <a:pt x="396" y="30"/>
                      </a:lnTo>
                      <a:close/>
                      <a:moveTo>
                        <a:pt x="360" y="28"/>
                      </a:moveTo>
                      <a:lnTo>
                        <a:pt x="378" y="29"/>
                      </a:lnTo>
                      <a:lnTo>
                        <a:pt x="378" y="20"/>
                      </a:lnTo>
                      <a:lnTo>
                        <a:pt x="360" y="19"/>
                      </a:lnTo>
                      <a:lnTo>
                        <a:pt x="360" y="28"/>
                      </a:lnTo>
                      <a:close/>
                      <a:moveTo>
                        <a:pt x="324" y="27"/>
                      </a:moveTo>
                      <a:lnTo>
                        <a:pt x="342" y="27"/>
                      </a:lnTo>
                      <a:lnTo>
                        <a:pt x="343" y="18"/>
                      </a:lnTo>
                      <a:lnTo>
                        <a:pt x="325" y="18"/>
                      </a:lnTo>
                      <a:lnTo>
                        <a:pt x="324" y="27"/>
                      </a:lnTo>
                      <a:close/>
                      <a:moveTo>
                        <a:pt x="288" y="25"/>
                      </a:moveTo>
                      <a:lnTo>
                        <a:pt x="306" y="26"/>
                      </a:lnTo>
                      <a:lnTo>
                        <a:pt x="307" y="17"/>
                      </a:lnTo>
                      <a:lnTo>
                        <a:pt x="289" y="16"/>
                      </a:lnTo>
                      <a:lnTo>
                        <a:pt x="288" y="25"/>
                      </a:lnTo>
                      <a:close/>
                      <a:moveTo>
                        <a:pt x="251" y="23"/>
                      </a:moveTo>
                      <a:lnTo>
                        <a:pt x="270" y="24"/>
                      </a:lnTo>
                      <a:lnTo>
                        <a:pt x="271" y="15"/>
                      </a:lnTo>
                      <a:lnTo>
                        <a:pt x="253" y="14"/>
                      </a:lnTo>
                      <a:lnTo>
                        <a:pt x="251" y="23"/>
                      </a:lnTo>
                      <a:close/>
                      <a:moveTo>
                        <a:pt x="215" y="20"/>
                      </a:moveTo>
                      <a:lnTo>
                        <a:pt x="233" y="21"/>
                      </a:lnTo>
                      <a:lnTo>
                        <a:pt x="235" y="12"/>
                      </a:lnTo>
                      <a:lnTo>
                        <a:pt x="217" y="11"/>
                      </a:lnTo>
                      <a:lnTo>
                        <a:pt x="215" y="20"/>
                      </a:lnTo>
                      <a:close/>
                      <a:moveTo>
                        <a:pt x="179" y="19"/>
                      </a:moveTo>
                      <a:lnTo>
                        <a:pt x="197" y="20"/>
                      </a:lnTo>
                      <a:lnTo>
                        <a:pt x="198" y="11"/>
                      </a:lnTo>
                      <a:lnTo>
                        <a:pt x="180" y="10"/>
                      </a:lnTo>
                      <a:lnTo>
                        <a:pt x="179" y="19"/>
                      </a:lnTo>
                      <a:close/>
                      <a:moveTo>
                        <a:pt x="143" y="17"/>
                      </a:moveTo>
                      <a:lnTo>
                        <a:pt x="161" y="18"/>
                      </a:lnTo>
                      <a:lnTo>
                        <a:pt x="162" y="9"/>
                      </a:lnTo>
                      <a:lnTo>
                        <a:pt x="144" y="8"/>
                      </a:lnTo>
                      <a:lnTo>
                        <a:pt x="143" y="17"/>
                      </a:lnTo>
                      <a:close/>
                      <a:moveTo>
                        <a:pt x="107" y="15"/>
                      </a:moveTo>
                      <a:lnTo>
                        <a:pt x="125" y="16"/>
                      </a:lnTo>
                      <a:lnTo>
                        <a:pt x="126" y="7"/>
                      </a:lnTo>
                      <a:lnTo>
                        <a:pt x="108" y="6"/>
                      </a:lnTo>
                      <a:lnTo>
                        <a:pt x="107" y="15"/>
                      </a:lnTo>
                      <a:close/>
                      <a:moveTo>
                        <a:pt x="71" y="14"/>
                      </a:moveTo>
                      <a:lnTo>
                        <a:pt x="89" y="14"/>
                      </a:lnTo>
                      <a:lnTo>
                        <a:pt x="90" y="5"/>
                      </a:lnTo>
                      <a:lnTo>
                        <a:pt x="72" y="5"/>
                      </a:lnTo>
                      <a:lnTo>
                        <a:pt x="71" y="14"/>
                      </a:lnTo>
                      <a:close/>
                      <a:moveTo>
                        <a:pt x="35" y="11"/>
                      </a:moveTo>
                      <a:lnTo>
                        <a:pt x="53" y="12"/>
                      </a:lnTo>
                      <a:lnTo>
                        <a:pt x="54" y="3"/>
                      </a:lnTo>
                      <a:lnTo>
                        <a:pt x="36" y="2"/>
                      </a:lnTo>
                      <a:lnTo>
                        <a:pt x="35" y="11"/>
                      </a:lnTo>
                      <a:close/>
                      <a:moveTo>
                        <a:pt x="0" y="9"/>
                      </a:moveTo>
                      <a:lnTo>
                        <a:pt x="17" y="10"/>
                      </a:lnTo>
                      <a:lnTo>
                        <a:pt x="18" y="1"/>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8" name="Freeform 9"/>
                <p:cNvSpPr>
                  <a:spLocks noEditPoints="1"/>
                </p:cNvSpPr>
                <p:nvPr/>
              </p:nvSpPr>
              <p:spPr bwMode="auto">
                <a:xfrm>
                  <a:off x="3489326" y="2806700"/>
                  <a:ext cx="2357438" cy="112713"/>
                </a:xfrm>
                <a:custGeom>
                  <a:avLst/>
                  <a:gdLst>
                    <a:gd name="T0" fmla="*/ 6 w 1485"/>
                    <a:gd name="T1" fmla="*/ 71 h 71"/>
                    <a:gd name="T2" fmla="*/ 24 w 1485"/>
                    <a:gd name="T3" fmla="*/ 70 h 71"/>
                    <a:gd name="T4" fmla="*/ 60 w 1485"/>
                    <a:gd name="T5" fmla="*/ 60 h 71"/>
                    <a:gd name="T6" fmla="*/ 113 w 1485"/>
                    <a:gd name="T7" fmla="*/ 57 h 71"/>
                    <a:gd name="T8" fmla="*/ 113 w 1485"/>
                    <a:gd name="T9" fmla="*/ 57 h 71"/>
                    <a:gd name="T10" fmla="*/ 151 w 1485"/>
                    <a:gd name="T11" fmla="*/ 64 h 71"/>
                    <a:gd name="T12" fmla="*/ 169 w 1485"/>
                    <a:gd name="T13" fmla="*/ 64 h 71"/>
                    <a:gd name="T14" fmla="*/ 204 w 1485"/>
                    <a:gd name="T15" fmla="*/ 54 h 71"/>
                    <a:gd name="T16" fmla="*/ 258 w 1485"/>
                    <a:gd name="T17" fmla="*/ 52 h 71"/>
                    <a:gd name="T18" fmla="*/ 258 w 1485"/>
                    <a:gd name="T19" fmla="*/ 52 h 71"/>
                    <a:gd name="T20" fmla="*/ 295 w 1485"/>
                    <a:gd name="T21" fmla="*/ 58 h 71"/>
                    <a:gd name="T22" fmla="*/ 313 w 1485"/>
                    <a:gd name="T23" fmla="*/ 58 h 71"/>
                    <a:gd name="T24" fmla="*/ 348 w 1485"/>
                    <a:gd name="T25" fmla="*/ 47 h 71"/>
                    <a:gd name="T26" fmla="*/ 402 w 1485"/>
                    <a:gd name="T27" fmla="*/ 45 h 71"/>
                    <a:gd name="T28" fmla="*/ 402 w 1485"/>
                    <a:gd name="T29" fmla="*/ 45 h 71"/>
                    <a:gd name="T30" fmla="*/ 439 w 1485"/>
                    <a:gd name="T31" fmla="*/ 53 h 71"/>
                    <a:gd name="T32" fmla="*/ 457 w 1485"/>
                    <a:gd name="T33" fmla="*/ 52 h 71"/>
                    <a:gd name="T34" fmla="*/ 492 w 1485"/>
                    <a:gd name="T35" fmla="*/ 42 h 71"/>
                    <a:gd name="T36" fmla="*/ 547 w 1485"/>
                    <a:gd name="T37" fmla="*/ 39 h 71"/>
                    <a:gd name="T38" fmla="*/ 547 w 1485"/>
                    <a:gd name="T39" fmla="*/ 39 h 71"/>
                    <a:gd name="T40" fmla="*/ 583 w 1485"/>
                    <a:gd name="T41" fmla="*/ 47 h 71"/>
                    <a:gd name="T42" fmla="*/ 601 w 1485"/>
                    <a:gd name="T43" fmla="*/ 46 h 71"/>
                    <a:gd name="T44" fmla="*/ 637 w 1485"/>
                    <a:gd name="T45" fmla="*/ 36 h 71"/>
                    <a:gd name="T46" fmla="*/ 691 w 1485"/>
                    <a:gd name="T47" fmla="*/ 34 h 71"/>
                    <a:gd name="T48" fmla="*/ 691 w 1485"/>
                    <a:gd name="T49" fmla="*/ 34 h 71"/>
                    <a:gd name="T50" fmla="*/ 727 w 1485"/>
                    <a:gd name="T51" fmla="*/ 40 h 71"/>
                    <a:gd name="T52" fmla="*/ 745 w 1485"/>
                    <a:gd name="T53" fmla="*/ 40 h 71"/>
                    <a:gd name="T54" fmla="*/ 781 w 1485"/>
                    <a:gd name="T55" fmla="*/ 29 h 71"/>
                    <a:gd name="T56" fmla="*/ 835 w 1485"/>
                    <a:gd name="T57" fmla="*/ 27 h 71"/>
                    <a:gd name="T58" fmla="*/ 835 w 1485"/>
                    <a:gd name="T59" fmla="*/ 27 h 71"/>
                    <a:gd name="T60" fmla="*/ 871 w 1485"/>
                    <a:gd name="T61" fmla="*/ 35 h 71"/>
                    <a:gd name="T62" fmla="*/ 889 w 1485"/>
                    <a:gd name="T63" fmla="*/ 34 h 71"/>
                    <a:gd name="T64" fmla="*/ 926 w 1485"/>
                    <a:gd name="T65" fmla="*/ 23 h 71"/>
                    <a:gd name="T66" fmla="*/ 980 w 1485"/>
                    <a:gd name="T67" fmla="*/ 21 h 71"/>
                    <a:gd name="T68" fmla="*/ 980 w 1485"/>
                    <a:gd name="T69" fmla="*/ 21 h 71"/>
                    <a:gd name="T70" fmla="*/ 1016 w 1485"/>
                    <a:gd name="T71" fmla="*/ 29 h 71"/>
                    <a:gd name="T72" fmla="*/ 1034 w 1485"/>
                    <a:gd name="T73" fmla="*/ 28 h 71"/>
                    <a:gd name="T74" fmla="*/ 1070 w 1485"/>
                    <a:gd name="T75" fmla="*/ 18 h 71"/>
                    <a:gd name="T76" fmla="*/ 1124 w 1485"/>
                    <a:gd name="T77" fmla="*/ 16 h 71"/>
                    <a:gd name="T78" fmla="*/ 1124 w 1485"/>
                    <a:gd name="T79" fmla="*/ 16 h 71"/>
                    <a:gd name="T80" fmla="*/ 1160 w 1485"/>
                    <a:gd name="T81" fmla="*/ 22 h 71"/>
                    <a:gd name="T82" fmla="*/ 1178 w 1485"/>
                    <a:gd name="T83" fmla="*/ 22 h 71"/>
                    <a:gd name="T84" fmla="*/ 1214 w 1485"/>
                    <a:gd name="T85" fmla="*/ 11 h 71"/>
                    <a:gd name="T86" fmla="*/ 1269 w 1485"/>
                    <a:gd name="T87" fmla="*/ 9 h 71"/>
                    <a:gd name="T88" fmla="*/ 1269 w 1485"/>
                    <a:gd name="T89" fmla="*/ 9 h 71"/>
                    <a:gd name="T90" fmla="*/ 1305 w 1485"/>
                    <a:gd name="T91" fmla="*/ 17 h 71"/>
                    <a:gd name="T92" fmla="*/ 1323 w 1485"/>
                    <a:gd name="T93" fmla="*/ 16 h 71"/>
                    <a:gd name="T94" fmla="*/ 1359 w 1485"/>
                    <a:gd name="T95" fmla="*/ 5 h 71"/>
                    <a:gd name="T96" fmla="*/ 1413 w 1485"/>
                    <a:gd name="T97" fmla="*/ 3 h 71"/>
                    <a:gd name="T98" fmla="*/ 1413 w 1485"/>
                    <a:gd name="T99" fmla="*/ 3 h 71"/>
                    <a:gd name="T100" fmla="*/ 1449 w 1485"/>
                    <a:gd name="T101" fmla="*/ 11 h 71"/>
                    <a:gd name="T102" fmla="*/ 1467 w 1485"/>
                    <a:gd name="T103"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71">
                      <a:moveTo>
                        <a:pt x="6" y="62"/>
                      </a:moveTo>
                      <a:lnTo>
                        <a:pt x="0" y="62"/>
                      </a:lnTo>
                      <a:lnTo>
                        <a:pt x="0" y="71"/>
                      </a:lnTo>
                      <a:lnTo>
                        <a:pt x="6" y="71"/>
                      </a:lnTo>
                      <a:lnTo>
                        <a:pt x="6" y="62"/>
                      </a:lnTo>
                      <a:close/>
                      <a:moveTo>
                        <a:pt x="42" y="60"/>
                      </a:moveTo>
                      <a:lnTo>
                        <a:pt x="24" y="61"/>
                      </a:lnTo>
                      <a:lnTo>
                        <a:pt x="24" y="70"/>
                      </a:lnTo>
                      <a:lnTo>
                        <a:pt x="42" y="69"/>
                      </a:lnTo>
                      <a:lnTo>
                        <a:pt x="42" y="60"/>
                      </a:lnTo>
                      <a:close/>
                      <a:moveTo>
                        <a:pt x="78" y="58"/>
                      </a:moveTo>
                      <a:lnTo>
                        <a:pt x="60" y="60"/>
                      </a:lnTo>
                      <a:lnTo>
                        <a:pt x="60" y="69"/>
                      </a:lnTo>
                      <a:lnTo>
                        <a:pt x="78" y="68"/>
                      </a:lnTo>
                      <a:lnTo>
                        <a:pt x="78" y="58"/>
                      </a:lnTo>
                      <a:close/>
                      <a:moveTo>
                        <a:pt x="113" y="57"/>
                      </a:moveTo>
                      <a:lnTo>
                        <a:pt x="96" y="57"/>
                      </a:lnTo>
                      <a:lnTo>
                        <a:pt x="96" y="66"/>
                      </a:lnTo>
                      <a:lnTo>
                        <a:pt x="114" y="66"/>
                      </a:lnTo>
                      <a:lnTo>
                        <a:pt x="113" y="57"/>
                      </a:lnTo>
                      <a:close/>
                      <a:moveTo>
                        <a:pt x="149" y="56"/>
                      </a:moveTo>
                      <a:lnTo>
                        <a:pt x="131" y="56"/>
                      </a:lnTo>
                      <a:lnTo>
                        <a:pt x="132" y="65"/>
                      </a:lnTo>
                      <a:lnTo>
                        <a:pt x="151" y="64"/>
                      </a:lnTo>
                      <a:lnTo>
                        <a:pt x="149" y="56"/>
                      </a:lnTo>
                      <a:close/>
                      <a:moveTo>
                        <a:pt x="186" y="54"/>
                      </a:moveTo>
                      <a:lnTo>
                        <a:pt x="167" y="55"/>
                      </a:lnTo>
                      <a:lnTo>
                        <a:pt x="169" y="64"/>
                      </a:lnTo>
                      <a:lnTo>
                        <a:pt x="187" y="63"/>
                      </a:lnTo>
                      <a:lnTo>
                        <a:pt x="186" y="54"/>
                      </a:lnTo>
                      <a:close/>
                      <a:moveTo>
                        <a:pt x="222" y="53"/>
                      </a:moveTo>
                      <a:lnTo>
                        <a:pt x="204" y="54"/>
                      </a:lnTo>
                      <a:lnTo>
                        <a:pt x="205" y="63"/>
                      </a:lnTo>
                      <a:lnTo>
                        <a:pt x="223" y="62"/>
                      </a:lnTo>
                      <a:lnTo>
                        <a:pt x="222" y="53"/>
                      </a:lnTo>
                      <a:close/>
                      <a:moveTo>
                        <a:pt x="258" y="52"/>
                      </a:moveTo>
                      <a:lnTo>
                        <a:pt x="240" y="52"/>
                      </a:lnTo>
                      <a:lnTo>
                        <a:pt x="241" y="61"/>
                      </a:lnTo>
                      <a:lnTo>
                        <a:pt x="259" y="61"/>
                      </a:lnTo>
                      <a:lnTo>
                        <a:pt x="258" y="52"/>
                      </a:lnTo>
                      <a:close/>
                      <a:moveTo>
                        <a:pt x="294" y="49"/>
                      </a:moveTo>
                      <a:lnTo>
                        <a:pt x="276" y="51"/>
                      </a:lnTo>
                      <a:lnTo>
                        <a:pt x="277" y="60"/>
                      </a:lnTo>
                      <a:lnTo>
                        <a:pt x="295" y="58"/>
                      </a:lnTo>
                      <a:lnTo>
                        <a:pt x="294" y="49"/>
                      </a:lnTo>
                      <a:close/>
                      <a:moveTo>
                        <a:pt x="330" y="48"/>
                      </a:moveTo>
                      <a:lnTo>
                        <a:pt x="312" y="49"/>
                      </a:lnTo>
                      <a:lnTo>
                        <a:pt x="313" y="58"/>
                      </a:lnTo>
                      <a:lnTo>
                        <a:pt x="331" y="57"/>
                      </a:lnTo>
                      <a:lnTo>
                        <a:pt x="330" y="48"/>
                      </a:lnTo>
                      <a:close/>
                      <a:moveTo>
                        <a:pt x="366" y="47"/>
                      </a:moveTo>
                      <a:lnTo>
                        <a:pt x="348" y="47"/>
                      </a:lnTo>
                      <a:lnTo>
                        <a:pt x="349" y="56"/>
                      </a:lnTo>
                      <a:lnTo>
                        <a:pt x="367" y="56"/>
                      </a:lnTo>
                      <a:lnTo>
                        <a:pt x="366" y="47"/>
                      </a:lnTo>
                      <a:close/>
                      <a:moveTo>
                        <a:pt x="402" y="45"/>
                      </a:moveTo>
                      <a:lnTo>
                        <a:pt x="384" y="46"/>
                      </a:lnTo>
                      <a:lnTo>
                        <a:pt x="385" y="55"/>
                      </a:lnTo>
                      <a:lnTo>
                        <a:pt x="403" y="54"/>
                      </a:lnTo>
                      <a:lnTo>
                        <a:pt x="402" y="45"/>
                      </a:lnTo>
                      <a:close/>
                      <a:moveTo>
                        <a:pt x="438" y="44"/>
                      </a:moveTo>
                      <a:lnTo>
                        <a:pt x="420" y="45"/>
                      </a:lnTo>
                      <a:lnTo>
                        <a:pt x="421" y="54"/>
                      </a:lnTo>
                      <a:lnTo>
                        <a:pt x="439" y="53"/>
                      </a:lnTo>
                      <a:lnTo>
                        <a:pt x="438" y="44"/>
                      </a:lnTo>
                      <a:close/>
                      <a:moveTo>
                        <a:pt x="474" y="43"/>
                      </a:moveTo>
                      <a:lnTo>
                        <a:pt x="456" y="43"/>
                      </a:lnTo>
                      <a:lnTo>
                        <a:pt x="457" y="52"/>
                      </a:lnTo>
                      <a:lnTo>
                        <a:pt x="475" y="52"/>
                      </a:lnTo>
                      <a:lnTo>
                        <a:pt x="474" y="43"/>
                      </a:lnTo>
                      <a:close/>
                      <a:moveTo>
                        <a:pt x="510" y="40"/>
                      </a:moveTo>
                      <a:lnTo>
                        <a:pt x="492" y="42"/>
                      </a:lnTo>
                      <a:lnTo>
                        <a:pt x="494" y="51"/>
                      </a:lnTo>
                      <a:lnTo>
                        <a:pt x="512" y="49"/>
                      </a:lnTo>
                      <a:lnTo>
                        <a:pt x="510" y="40"/>
                      </a:lnTo>
                      <a:close/>
                      <a:moveTo>
                        <a:pt x="547" y="39"/>
                      </a:moveTo>
                      <a:lnTo>
                        <a:pt x="528" y="40"/>
                      </a:lnTo>
                      <a:lnTo>
                        <a:pt x="530" y="49"/>
                      </a:lnTo>
                      <a:lnTo>
                        <a:pt x="547" y="48"/>
                      </a:lnTo>
                      <a:lnTo>
                        <a:pt x="547" y="39"/>
                      </a:lnTo>
                      <a:close/>
                      <a:moveTo>
                        <a:pt x="583" y="38"/>
                      </a:moveTo>
                      <a:lnTo>
                        <a:pt x="565" y="38"/>
                      </a:lnTo>
                      <a:lnTo>
                        <a:pt x="565" y="47"/>
                      </a:lnTo>
                      <a:lnTo>
                        <a:pt x="583" y="47"/>
                      </a:lnTo>
                      <a:lnTo>
                        <a:pt x="583" y="38"/>
                      </a:lnTo>
                      <a:close/>
                      <a:moveTo>
                        <a:pt x="619" y="36"/>
                      </a:moveTo>
                      <a:lnTo>
                        <a:pt x="601" y="37"/>
                      </a:lnTo>
                      <a:lnTo>
                        <a:pt x="601" y="46"/>
                      </a:lnTo>
                      <a:lnTo>
                        <a:pt x="619" y="45"/>
                      </a:lnTo>
                      <a:lnTo>
                        <a:pt x="619" y="36"/>
                      </a:lnTo>
                      <a:close/>
                      <a:moveTo>
                        <a:pt x="655" y="35"/>
                      </a:moveTo>
                      <a:lnTo>
                        <a:pt x="637" y="36"/>
                      </a:lnTo>
                      <a:lnTo>
                        <a:pt x="637" y="45"/>
                      </a:lnTo>
                      <a:lnTo>
                        <a:pt x="655" y="44"/>
                      </a:lnTo>
                      <a:lnTo>
                        <a:pt x="655" y="35"/>
                      </a:lnTo>
                      <a:close/>
                      <a:moveTo>
                        <a:pt x="691" y="34"/>
                      </a:moveTo>
                      <a:lnTo>
                        <a:pt x="673" y="34"/>
                      </a:lnTo>
                      <a:lnTo>
                        <a:pt x="673" y="43"/>
                      </a:lnTo>
                      <a:lnTo>
                        <a:pt x="691" y="43"/>
                      </a:lnTo>
                      <a:lnTo>
                        <a:pt x="691" y="34"/>
                      </a:lnTo>
                      <a:close/>
                      <a:moveTo>
                        <a:pt x="727" y="31"/>
                      </a:moveTo>
                      <a:lnTo>
                        <a:pt x="709" y="33"/>
                      </a:lnTo>
                      <a:lnTo>
                        <a:pt x="709" y="42"/>
                      </a:lnTo>
                      <a:lnTo>
                        <a:pt x="727" y="40"/>
                      </a:lnTo>
                      <a:lnTo>
                        <a:pt x="727" y="31"/>
                      </a:lnTo>
                      <a:close/>
                      <a:moveTo>
                        <a:pt x="763" y="30"/>
                      </a:moveTo>
                      <a:lnTo>
                        <a:pt x="745" y="31"/>
                      </a:lnTo>
                      <a:lnTo>
                        <a:pt x="745" y="40"/>
                      </a:lnTo>
                      <a:lnTo>
                        <a:pt x="763" y="39"/>
                      </a:lnTo>
                      <a:lnTo>
                        <a:pt x="763" y="30"/>
                      </a:lnTo>
                      <a:close/>
                      <a:moveTo>
                        <a:pt x="799" y="29"/>
                      </a:moveTo>
                      <a:lnTo>
                        <a:pt x="781" y="29"/>
                      </a:lnTo>
                      <a:lnTo>
                        <a:pt x="781" y="38"/>
                      </a:lnTo>
                      <a:lnTo>
                        <a:pt x="799" y="38"/>
                      </a:lnTo>
                      <a:lnTo>
                        <a:pt x="799" y="29"/>
                      </a:lnTo>
                      <a:close/>
                      <a:moveTo>
                        <a:pt x="835" y="27"/>
                      </a:moveTo>
                      <a:lnTo>
                        <a:pt x="817" y="28"/>
                      </a:lnTo>
                      <a:lnTo>
                        <a:pt x="817" y="37"/>
                      </a:lnTo>
                      <a:lnTo>
                        <a:pt x="835" y="36"/>
                      </a:lnTo>
                      <a:lnTo>
                        <a:pt x="835" y="27"/>
                      </a:lnTo>
                      <a:close/>
                      <a:moveTo>
                        <a:pt x="871" y="26"/>
                      </a:moveTo>
                      <a:lnTo>
                        <a:pt x="853" y="27"/>
                      </a:lnTo>
                      <a:lnTo>
                        <a:pt x="853" y="36"/>
                      </a:lnTo>
                      <a:lnTo>
                        <a:pt x="871" y="35"/>
                      </a:lnTo>
                      <a:lnTo>
                        <a:pt x="871" y="26"/>
                      </a:lnTo>
                      <a:close/>
                      <a:moveTo>
                        <a:pt x="908" y="25"/>
                      </a:moveTo>
                      <a:lnTo>
                        <a:pt x="889" y="25"/>
                      </a:lnTo>
                      <a:lnTo>
                        <a:pt x="889" y="34"/>
                      </a:lnTo>
                      <a:lnTo>
                        <a:pt x="908" y="34"/>
                      </a:lnTo>
                      <a:lnTo>
                        <a:pt x="908" y="25"/>
                      </a:lnTo>
                      <a:close/>
                      <a:moveTo>
                        <a:pt x="944" y="22"/>
                      </a:moveTo>
                      <a:lnTo>
                        <a:pt x="926" y="23"/>
                      </a:lnTo>
                      <a:lnTo>
                        <a:pt x="926" y="33"/>
                      </a:lnTo>
                      <a:lnTo>
                        <a:pt x="944" y="31"/>
                      </a:lnTo>
                      <a:lnTo>
                        <a:pt x="944" y="22"/>
                      </a:lnTo>
                      <a:close/>
                      <a:moveTo>
                        <a:pt x="980" y="21"/>
                      </a:moveTo>
                      <a:lnTo>
                        <a:pt x="962" y="22"/>
                      </a:lnTo>
                      <a:lnTo>
                        <a:pt x="962" y="31"/>
                      </a:lnTo>
                      <a:lnTo>
                        <a:pt x="980" y="30"/>
                      </a:lnTo>
                      <a:lnTo>
                        <a:pt x="980" y="21"/>
                      </a:lnTo>
                      <a:close/>
                      <a:moveTo>
                        <a:pt x="1016" y="20"/>
                      </a:moveTo>
                      <a:lnTo>
                        <a:pt x="998" y="20"/>
                      </a:lnTo>
                      <a:lnTo>
                        <a:pt x="998" y="29"/>
                      </a:lnTo>
                      <a:lnTo>
                        <a:pt x="1016" y="29"/>
                      </a:lnTo>
                      <a:lnTo>
                        <a:pt x="1016" y="20"/>
                      </a:lnTo>
                      <a:close/>
                      <a:moveTo>
                        <a:pt x="1052" y="18"/>
                      </a:moveTo>
                      <a:lnTo>
                        <a:pt x="1034" y="19"/>
                      </a:lnTo>
                      <a:lnTo>
                        <a:pt x="1034" y="28"/>
                      </a:lnTo>
                      <a:lnTo>
                        <a:pt x="1052" y="27"/>
                      </a:lnTo>
                      <a:lnTo>
                        <a:pt x="1052" y="18"/>
                      </a:lnTo>
                      <a:close/>
                      <a:moveTo>
                        <a:pt x="1088" y="17"/>
                      </a:moveTo>
                      <a:lnTo>
                        <a:pt x="1070" y="18"/>
                      </a:lnTo>
                      <a:lnTo>
                        <a:pt x="1070" y="27"/>
                      </a:lnTo>
                      <a:lnTo>
                        <a:pt x="1088" y="26"/>
                      </a:lnTo>
                      <a:lnTo>
                        <a:pt x="1088" y="17"/>
                      </a:lnTo>
                      <a:close/>
                      <a:moveTo>
                        <a:pt x="1124" y="16"/>
                      </a:moveTo>
                      <a:lnTo>
                        <a:pt x="1106" y="16"/>
                      </a:lnTo>
                      <a:lnTo>
                        <a:pt x="1106" y="25"/>
                      </a:lnTo>
                      <a:lnTo>
                        <a:pt x="1124" y="25"/>
                      </a:lnTo>
                      <a:lnTo>
                        <a:pt x="1124" y="16"/>
                      </a:lnTo>
                      <a:close/>
                      <a:moveTo>
                        <a:pt x="1160" y="13"/>
                      </a:moveTo>
                      <a:lnTo>
                        <a:pt x="1142" y="14"/>
                      </a:lnTo>
                      <a:lnTo>
                        <a:pt x="1142" y="23"/>
                      </a:lnTo>
                      <a:lnTo>
                        <a:pt x="1160" y="22"/>
                      </a:lnTo>
                      <a:lnTo>
                        <a:pt x="1160" y="13"/>
                      </a:lnTo>
                      <a:close/>
                      <a:moveTo>
                        <a:pt x="1196" y="12"/>
                      </a:moveTo>
                      <a:lnTo>
                        <a:pt x="1178" y="13"/>
                      </a:lnTo>
                      <a:lnTo>
                        <a:pt x="1178" y="22"/>
                      </a:lnTo>
                      <a:lnTo>
                        <a:pt x="1196" y="21"/>
                      </a:lnTo>
                      <a:lnTo>
                        <a:pt x="1196" y="12"/>
                      </a:lnTo>
                      <a:close/>
                      <a:moveTo>
                        <a:pt x="1232" y="11"/>
                      </a:moveTo>
                      <a:lnTo>
                        <a:pt x="1214" y="11"/>
                      </a:lnTo>
                      <a:lnTo>
                        <a:pt x="1214" y="20"/>
                      </a:lnTo>
                      <a:lnTo>
                        <a:pt x="1232" y="20"/>
                      </a:lnTo>
                      <a:lnTo>
                        <a:pt x="1232" y="11"/>
                      </a:lnTo>
                      <a:close/>
                      <a:moveTo>
                        <a:pt x="1269" y="9"/>
                      </a:moveTo>
                      <a:lnTo>
                        <a:pt x="1251" y="10"/>
                      </a:lnTo>
                      <a:lnTo>
                        <a:pt x="1251" y="19"/>
                      </a:lnTo>
                      <a:lnTo>
                        <a:pt x="1269" y="18"/>
                      </a:lnTo>
                      <a:lnTo>
                        <a:pt x="1269" y="9"/>
                      </a:lnTo>
                      <a:close/>
                      <a:moveTo>
                        <a:pt x="1305" y="8"/>
                      </a:moveTo>
                      <a:lnTo>
                        <a:pt x="1287" y="9"/>
                      </a:lnTo>
                      <a:lnTo>
                        <a:pt x="1287" y="18"/>
                      </a:lnTo>
                      <a:lnTo>
                        <a:pt x="1305" y="17"/>
                      </a:lnTo>
                      <a:lnTo>
                        <a:pt x="1305" y="8"/>
                      </a:lnTo>
                      <a:close/>
                      <a:moveTo>
                        <a:pt x="1341" y="7"/>
                      </a:moveTo>
                      <a:lnTo>
                        <a:pt x="1323" y="7"/>
                      </a:lnTo>
                      <a:lnTo>
                        <a:pt x="1323" y="16"/>
                      </a:lnTo>
                      <a:lnTo>
                        <a:pt x="1341" y="16"/>
                      </a:lnTo>
                      <a:lnTo>
                        <a:pt x="1341" y="7"/>
                      </a:lnTo>
                      <a:close/>
                      <a:moveTo>
                        <a:pt x="1377" y="4"/>
                      </a:moveTo>
                      <a:lnTo>
                        <a:pt x="1359" y="5"/>
                      </a:lnTo>
                      <a:lnTo>
                        <a:pt x="1359" y="14"/>
                      </a:lnTo>
                      <a:lnTo>
                        <a:pt x="1377" y="13"/>
                      </a:lnTo>
                      <a:lnTo>
                        <a:pt x="1377" y="4"/>
                      </a:lnTo>
                      <a:close/>
                      <a:moveTo>
                        <a:pt x="1413" y="3"/>
                      </a:moveTo>
                      <a:lnTo>
                        <a:pt x="1395" y="4"/>
                      </a:lnTo>
                      <a:lnTo>
                        <a:pt x="1395" y="13"/>
                      </a:lnTo>
                      <a:lnTo>
                        <a:pt x="1413" y="12"/>
                      </a:lnTo>
                      <a:lnTo>
                        <a:pt x="1413" y="3"/>
                      </a:lnTo>
                      <a:close/>
                      <a:moveTo>
                        <a:pt x="1448" y="2"/>
                      </a:moveTo>
                      <a:lnTo>
                        <a:pt x="1430" y="2"/>
                      </a:lnTo>
                      <a:lnTo>
                        <a:pt x="1431" y="11"/>
                      </a:lnTo>
                      <a:lnTo>
                        <a:pt x="1449" y="11"/>
                      </a:lnTo>
                      <a:lnTo>
                        <a:pt x="1448" y="2"/>
                      </a:lnTo>
                      <a:close/>
                      <a:moveTo>
                        <a:pt x="1484" y="0"/>
                      </a:moveTo>
                      <a:lnTo>
                        <a:pt x="1466" y="1"/>
                      </a:lnTo>
                      <a:lnTo>
                        <a:pt x="1467" y="10"/>
                      </a:lnTo>
                      <a:lnTo>
                        <a:pt x="1485" y="9"/>
                      </a:lnTo>
                      <a:lnTo>
                        <a:pt x="14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
                <p:cNvSpPr>
                  <a:spLocks noEditPoints="1"/>
                </p:cNvSpPr>
                <p:nvPr/>
              </p:nvSpPr>
              <p:spPr bwMode="auto">
                <a:xfrm>
                  <a:off x="2541588" y="1449388"/>
                  <a:ext cx="1976438" cy="1474788"/>
                </a:xfrm>
                <a:custGeom>
                  <a:avLst/>
                  <a:gdLst>
                    <a:gd name="T0" fmla="*/ 14 w 1245"/>
                    <a:gd name="T1" fmla="*/ 11 h 929"/>
                    <a:gd name="T2" fmla="*/ 33 w 1245"/>
                    <a:gd name="T3" fmla="*/ 41 h 929"/>
                    <a:gd name="T4" fmla="*/ 53 w 1245"/>
                    <a:gd name="T5" fmla="*/ 72 h 929"/>
                    <a:gd name="T6" fmla="*/ 73 w 1245"/>
                    <a:gd name="T7" fmla="*/ 102 h 929"/>
                    <a:gd name="T8" fmla="*/ 92 w 1245"/>
                    <a:gd name="T9" fmla="*/ 133 h 929"/>
                    <a:gd name="T10" fmla="*/ 112 w 1245"/>
                    <a:gd name="T11" fmla="*/ 163 h 929"/>
                    <a:gd name="T12" fmla="*/ 132 w 1245"/>
                    <a:gd name="T13" fmla="*/ 193 h 929"/>
                    <a:gd name="T14" fmla="*/ 151 w 1245"/>
                    <a:gd name="T15" fmla="*/ 223 h 929"/>
                    <a:gd name="T16" fmla="*/ 171 w 1245"/>
                    <a:gd name="T17" fmla="*/ 253 h 929"/>
                    <a:gd name="T18" fmla="*/ 190 w 1245"/>
                    <a:gd name="T19" fmla="*/ 284 h 929"/>
                    <a:gd name="T20" fmla="*/ 209 w 1245"/>
                    <a:gd name="T21" fmla="*/ 314 h 929"/>
                    <a:gd name="T22" fmla="*/ 230 w 1245"/>
                    <a:gd name="T23" fmla="*/ 345 h 929"/>
                    <a:gd name="T24" fmla="*/ 249 w 1245"/>
                    <a:gd name="T25" fmla="*/ 375 h 929"/>
                    <a:gd name="T26" fmla="*/ 269 w 1245"/>
                    <a:gd name="T27" fmla="*/ 406 h 929"/>
                    <a:gd name="T28" fmla="*/ 288 w 1245"/>
                    <a:gd name="T29" fmla="*/ 435 h 929"/>
                    <a:gd name="T30" fmla="*/ 308 w 1245"/>
                    <a:gd name="T31" fmla="*/ 465 h 929"/>
                    <a:gd name="T32" fmla="*/ 328 w 1245"/>
                    <a:gd name="T33" fmla="*/ 496 h 929"/>
                    <a:gd name="T34" fmla="*/ 347 w 1245"/>
                    <a:gd name="T35" fmla="*/ 526 h 929"/>
                    <a:gd name="T36" fmla="*/ 367 w 1245"/>
                    <a:gd name="T37" fmla="*/ 557 h 929"/>
                    <a:gd name="T38" fmla="*/ 387 w 1245"/>
                    <a:gd name="T39" fmla="*/ 587 h 929"/>
                    <a:gd name="T40" fmla="*/ 406 w 1245"/>
                    <a:gd name="T41" fmla="*/ 618 h 929"/>
                    <a:gd name="T42" fmla="*/ 426 w 1245"/>
                    <a:gd name="T43" fmla="*/ 647 h 929"/>
                    <a:gd name="T44" fmla="*/ 445 w 1245"/>
                    <a:gd name="T45" fmla="*/ 678 h 929"/>
                    <a:gd name="T46" fmla="*/ 464 w 1245"/>
                    <a:gd name="T47" fmla="*/ 708 h 929"/>
                    <a:gd name="T48" fmla="*/ 485 w 1245"/>
                    <a:gd name="T49" fmla="*/ 739 h 929"/>
                    <a:gd name="T50" fmla="*/ 504 w 1245"/>
                    <a:gd name="T51" fmla="*/ 769 h 929"/>
                    <a:gd name="T52" fmla="*/ 524 w 1245"/>
                    <a:gd name="T53" fmla="*/ 799 h 929"/>
                    <a:gd name="T54" fmla="*/ 543 w 1245"/>
                    <a:gd name="T55" fmla="*/ 830 h 929"/>
                    <a:gd name="T56" fmla="*/ 563 w 1245"/>
                    <a:gd name="T57" fmla="*/ 860 h 929"/>
                    <a:gd name="T58" fmla="*/ 583 w 1245"/>
                    <a:gd name="T59" fmla="*/ 890 h 929"/>
                    <a:gd name="T60" fmla="*/ 592 w 1245"/>
                    <a:gd name="T61" fmla="*/ 906 h 929"/>
                    <a:gd name="T62" fmla="*/ 616 w 1245"/>
                    <a:gd name="T63" fmla="*/ 888 h 929"/>
                    <a:gd name="T64" fmla="*/ 636 w 1245"/>
                    <a:gd name="T65" fmla="*/ 858 h 929"/>
                    <a:gd name="T66" fmla="*/ 657 w 1245"/>
                    <a:gd name="T67" fmla="*/ 829 h 929"/>
                    <a:gd name="T68" fmla="*/ 678 w 1245"/>
                    <a:gd name="T69" fmla="*/ 799 h 929"/>
                    <a:gd name="T70" fmla="*/ 699 w 1245"/>
                    <a:gd name="T71" fmla="*/ 769 h 929"/>
                    <a:gd name="T72" fmla="*/ 719 w 1245"/>
                    <a:gd name="T73" fmla="*/ 740 h 929"/>
                    <a:gd name="T74" fmla="*/ 740 w 1245"/>
                    <a:gd name="T75" fmla="*/ 710 h 929"/>
                    <a:gd name="T76" fmla="*/ 761 w 1245"/>
                    <a:gd name="T77" fmla="*/ 681 h 929"/>
                    <a:gd name="T78" fmla="*/ 781 w 1245"/>
                    <a:gd name="T79" fmla="*/ 652 h 929"/>
                    <a:gd name="T80" fmla="*/ 802 w 1245"/>
                    <a:gd name="T81" fmla="*/ 621 h 929"/>
                    <a:gd name="T82" fmla="*/ 823 w 1245"/>
                    <a:gd name="T83" fmla="*/ 592 h 929"/>
                    <a:gd name="T84" fmla="*/ 843 w 1245"/>
                    <a:gd name="T85" fmla="*/ 562 h 929"/>
                    <a:gd name="T86" fmla="*/ 865 w 1245"/>
                    <a:gd name="T87" fmla="*/ 533 h 929"/>
                    <a:gd name="T88" fmla="*/ 885 w 1245"/>
                    <a:gd name="T89" fmla="*/ 504 h 929"/>
                    <a:gd name="T90" fmla="*/ 905 w 1245"/>
                    <a:gd name="T91" fmla="*/ 473 h 929"/>
                    <a:gd name="T92" fmla="*/ 927 w 1245"/>
                    <a:gd name="T93" fmla="*/ 444 h 929"/>
                    <a:gd name="T94" fmla="*/ 947 w 1245"/>
                    <a:gd name="T95" fmla="*/ 415 h 929"/>
                    <a:gd name="T96" fmla="*/ 968 w 1245"/>
                    <a:gd name="T97" fmla="*/ 385 h 929"/>
                    <a:gd name="T98" fmla="*/ 989 w 1245"/>
                    <a:gd name="T99" fmla="*/ 356 h 929"/>
                    <a:gd name="T100" fmla="*/ 1009 w 1245"/>
                    <a:gd name="T101" fmla="*/ 325 h 929"/>
                    <a:gd name="T102" fmla="*/ 1031 w 1245"/>
                    <a:gd name="T103" fmla="*/ 296 h 929"/>
                    <a:gd name="T104" fmla="*/ 1051 w 1245"/>
                    <a:gd name="T105" fmla="*/ 267 h 929"/>
                    <a:gd name="T106" fmla="*/ 1071 w 1245"/>
                    <a:gd name="T107" fmla="*/ 237 h 929"/>
                    <a:gd name="T108" fmla="*/ 1093 w 1245"/>
                    <a:gd name="T109" fmla="*/ 208 h 929"/>
                    <a:gd name="T110" fmla="*/ 1113 w 1245"/>
                    <a:gd name="T111" fmla="*/ 178 h 929"/>
                    <a:gd name="T112" fmla="*/ 1135 w 1245"/>
                    <a:gd name="T113" fmla="*/ 148 h 929"/>
                    <a:gd name="T114" fmla="*/ 1155 w 1245"/>
                    <a:gd name="T115" fmla="*/ 119 h 929"/>
                    <a:gd name="T116" fmla="*/ 1175 w 1245"/>
                    <a:gd name="T117" fmla="*/ 90 h 929"/>
                    <a:gd name="T118" fmla="*/ 1197 w 1245"/>
                    <a:gd name="T119" fmla="*/ 60 h 929"/>
                    <a:gd name="T120" fmla="*/ 1217 w 1245"/>
                    <a:gd name="T121" fmla="*/ 30 h 929"/>
                    <a:gd name="T122" fmla="*/ 1237 w 1245"/>
                    <a:gd name="T123" fmla="*/ 0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5" h="929">
                      <a:moveTo>
                        <a:pt x="14" y="11"/>
                      </a:moveTo>
                      <a:lnTo>
                        <a:pt x="7" y="0"/>
                      </a:lnTo>
                      <a:lnTo>
                        <a:pt x="0" y="6"/>
                      </a:lnTo>
                      <a:lnTo>
                        <a:pt x="6" y="16"/>
                      </a:lnTo>
                      <a:lnTo>
                        <a:pt x="14" y="11"/>
                      </a:lnTo>
                      <a:close/>
                      <a:moveTo>
                        <a:pt x="33" y="41"/>
                      </a:moveTo>
                      <a:lnTo>
                        <a:pt x="23" y="26"/>
                      </a:lnTo>
                      <a:lnTo>
                        <a:pt x="16" y="31"/>
                      </a:lnTo>
                      <a:lnTo>
                        <a:pt x="26" y="47"/>
                      </a:lnTo>
                      <a:lnTo>
                        <a:pt x="33" y="41"/>
                      </a:lnTo>
                      <a:close/>
                      <a:moveTo>
                        <a:pt x="53" y="72"/>
                      </a:moveTo>
                      <a:lnTo>
                        <a:pt x="44" y="57"/>
                      </a:lnTo>
                      <a:lnTo>
                        <a:pt x="36" y="61"/>
                      </a:lnTo>
                      <a:lnTo>
                        <a:pt x="46" y="76"/>
                      </a:lnTo>
                      <a:lnTo>
                        <a:pt x="53" y="72"/>
                      </a:lnTo>
                      <a:close/>
                      <a:moveTo>
                        <a:pt x="73" y="102"/>
                      </a:moveTo>
                      <a:lnTo>
                        <a:pt x="63" y="86"/>
                      </a:lnTo>
                      <a:lnTo>
                        <a:pt x="55" y="92"/>
                      </a:lnTo>
                      <a:lnTo>
                        <a:pt x="65" y="107"/>
                      </a:lnTo>
                      <a:lnTo>
                        <a:pt x="73" y="102"/>
                      </a:lnTo>
                      <a:close/>
                      <a:moveTo>
                        <a:pt x="92" y="133"/>
                      </a:moveTo>
                      <a:lnTo>
                        <a:pt x="82" y="117"/>
                      </a:lnTo>
                      <a:lnTo>
                        <a:pt x="75" y="122"/>
                      </a:lnTo>
                      <a:lnTo>
                        <a:pt x="84" y="137"/>
                      </a:lnTo>
                      <a:lnTo>
                        <a:pt x="92" y="133"/>
                      </a:lnTo>
                      <a:close/>
                      <a:moveTo>
                        <a:pt x="112" y="163"/>
                      </a:moveTo>
                      <a:lnTo>
                        <a:pt x="102" y="147"/>
                      </a:lnTo>
                      <a:lnTo>
                        <a:pt x="94" y="153"/>
                      </a:lnTo>
                      <a:lnTo>
                        <a:pt x="104" y="167"/>
                      </a:lnTo>
                      <a:lnTo>
                        <a:pt x="112" y="163"/>
                      </a:lnTo>
                      <a:close/>
                      <a:moveTo>
                        <a:pt x="132" y="193"/>
                      </a:moveTo>
                      <a:lnTo>
                        <a:pt x="121" y="178"/>
                      </a:lnTo>
                      <a:lnTo>
                        <a:pt x="115" y="182"/>
                      </a:lnTo>
                      <a:lnTo>
                        <a:pt x="124" y="198"/>
                      </a:lnTo>
                      <a:lnTo>
                        <a:pt x="132" y="193"/>
                      </a:lnTo>
                      <a:close/>
                      <a:moveTo>
                        <a:pt x="151" y="223"/>
                      </a:moveTo>
                      <a:lnTo>
                        <a:pt x="142" y="208"/>
                      </a:lnTo>
                      <a:lnTo>
                        <a:pt x="134" y="213"/>
                      </a:lnTo>
                      <a:lnTo>
                        <a:pt x="144" y="228"/>
                      </a:lnTo>
                      <a:lnTo>
                        <a:pt x="151" y="223"/>
                      </a:lnTo>
                      <a:close/>
                      <a:moveTo>
                        <a:pt x="171" y="253"/>
                      </a:moveTo>
                      <a:lnTo>
                        <a:pt x="161" y="239"/>
                      </a:lnTo>
                      <a:lnTo>
                        <a:pt x="153" y="243"/>
                      </a:lnTo>
                      <a:lnTo>
                        <a:pt x="163" y="259"/>
                      </a:lnTo>
                      <a:lnTo>
                        <a:pt x="171" y="253"/>
                      </a:lnTo>
                      <a:close/>
                      <a:moveTo>
                        <a:pt x="190" y="284"/>
                      </a:moveTo>
                      <a:lnTo>
                        <a:pt x="180" y="269"/>
                      </a:lnTo>
                      <a:lnTo>
                        <a:pt x="173" y="274"/>
                      </a:lnTo>
                      <a:lnTo>
                        <a:pt x="182" y="288"/>
                      </a:lnTo>
                      <a:lnTo>
                        <a:pt x="190" y="284"/>
                      </a:lnTo>
                      <a:close/>
                      <a:moveTo>
                        <a:pt x="209" y="314"/>
                      </a:moveTo>
                      <a:lnTo>
                        <a:pt x="200" y="300"/>
                      </a:lnTo>
                      <a:lnTo>
                        <a:pt x="192" y="304"/>
                      </a:lnTo>
                      <a:lnTo>
                        <a:pt x="203" y="319"/>
                      </a:lnTo>
                      <a:lnTo>
                        <a:pt x="209" y="314"/>
                      </a:lnTo>
                      <a:close/>
                      <a:moveTo>
                        <a:pt x="230" y="345"/>
                      </a:moveTo>
                      <a:lnTo>
                        <a:pt x="220" y="329"/>
                      </a:lnTo>
                      <a:lnTo>
                        <a:pt x="212" y="335"/>
                      </a:lnTo>
                      <a:lnTo>
                        <a:pt x="222" y="349"/>
                      </a:lnTo>
                      <a:lnTo>
                        <a:pt x="230" y="345"/>
                      </a:lnTo>
                      <a:close/>
                      <a:moveTo>
                        <a:pt x="249" y="375"/>
                      </a:moveTo>
                      <a:lnTo>
                        <a:pt x="240" y="359"/>
                      </a:lnTo>
                      <a:lnTo>
                        <a:pt x="232" y="365"/>
                      </a:lnTo>
                      <a:lnTo>
                        <a:pt x="242" y="380"/>
                      </a:lnTo>
                      <a:lnTo>
                        <a:pt x="249" y="375"/>
                      </a:lnTo>
                      <a:close/>
                      <a:moveTo>
                        <a:pt x="269" y="406"/>
                      </a:moveTo>
                      <a:lnTo>
                        <a:pt x="259" y="390"/>
                      </a:lnTo>
                      <a:lnTo>
                        <a:pt x="251" y="394"/>
                      </a:lnTo>
                      <a:lnTo>
                        <a:pt x="261" y="410"/>
                      </a:lnTo>
                      <a:lnTo>
                        <a:pt x="269" y="406"/>
                      </a:lnTo>
                      <a:close/>
                      <a:moveTo>
                        <a:pt x="288" y="435"/>
                      </a:moveTo>
                      <a:lnTo>
                        <a:pt x="278" y="420"/>
                      </a:lnTo>
                      <a:lnTo>
                        <a:pt x="271" y="425"/>
                      </a:lnTo>
                      <a:lnTo>
                        <a:pt x="280" y="441"/>
                      </a:lnTo>
                      <a:lnTo>
                        <a:pt x="288" y="435"/>
                      </a:lnTo>
                      <a:close/>
                      <a:moveTo>
                        <a:pt x="308" y="465"/>
                      </a:moveTo>
                      <a:lnTo>
                        <a:pt x="299" y="451"/>
                      </a:lnTo>
                      <a:lnTo>
                        <a:pt x="291" y="455"/>
                      </a:lnTo>
                      <a:lnTo>
                        <a:pt x="301" y="471"/>
                      </a:lnTo>
                      <a:lnTo>
                        <a:pt x="308" y="465"/>
                      </a:lnTo>
                      <a:close/>
                      <a:moveTo>
                        <a:pt x="328" y="496"/>
                      </a:moveTo>
                      <a:lnTo>
                        <a:pt x="318" y="481"/>
                      </a:lnTo>
                      <a:lnTo>
                        <a:pt x="310" y="486"/>
                      </a:lnTo>
                      <a:lnTo>
                        <a:pt x="320" y="502"/>
                      </a:lnTo>
                      <a:lnTo>
                        <a:pt x="328" y="496"/>
                      </a:lnTo>
                      <a:close/>
                      <a:moveTo>
                        <a:pt x="347" y="526"/>
                      </a:moveTo>
                      <a:lnTo>
                        <a:pt x="337" y="512"/>
                      </a:lnTo>
                      <a:lnTo>
                        <a:pt x="330" y="516"/>
                      </a:lnTo>
                      <a:lnTo>
                        <a:pt x="339" y="531"/>
                      </a:lnTo>
                      <a:lnTo>
                        <a:pt x="347" y="526"/>
                      </a:lnTo>
                      <a:close/>
                      <a:moveTo>
                        <a:pt x="367" y="557"/>
                      </a:moveTo>
                      <a:lnTo>
                        <a:pt x="357" y="541"/>
                      </a:lnTo>
                      <a:lnTo>
                        <a:pt x="349" y="547"/>
                      </a:lnTo>
                      <a:lnTo>
                        <a:pt x="359" y="561"/>
                      </a:lnTo>
                      <a:lnTo>
                        <a:pt x="367" y="557"/>
                      </a:lnTo>
                      <a:close/>
                      <a:moveTo>
                        <a:pt x="387" y="587"/>
                      </a:moveTo>
                      <a:lnTo>
                        <a:pt x="376" y="572"/>
                      </a:lnTo>
                      <a:lnTo>
                        <a:pt x="370" y="577"/>
                      </a:lnTo>
                      <a:lnTo>
                        <a:pt x="379" y="592"/>
                      </a:lnTo>
                      <a:lnTo>
                        <a:pt x="387" y="587"/>
                      </a:lnTo>
                      <a:close/>
                      <a:moveTo>
                        <a:pt x="406" y="618"/>
                      </a:moveTo>
                      <a:lnTo>
                        <a:pt x="397" y="602"/>
                      </a:lnTo>
                      <a:lnTo>
                        <a:pt x="389" y="608"/>
                      </a:lnTo>
                      <a:lnTo>
                        <a:pt x="399" y="622"/>
                      </a:lnTo>
                      <a:lnTo>
                        <a:pt x="406" y="618"/>
                      </a:lnTo>
                      <a:close/>
                      <a:moveTo>
                        <a:pt x="426" y="647"/>
                      </a:moveTo>
                      <a:lnTo>
                        <a:pt x="416" y="632"/>
                      </a:lnTo>
                      <a:lnTo>
                        <a:pt x="408" y="637"/>
                      </a:lnTo>
                      <a:lnTo>
                        <a:pt x="418" y="653"/>
                      </a:lnTo>
                      <a:lnTo>
                        <a:pt x="426" y="647"/>
                      </a:lnTo>
                      <a:close/>
                      <a:moveTo>
                        <a:pt x="445" y="678"/>
                      </a:moveTo>
                      <a:lnTo>
                        <a:pt x="435" y="663"/>
                      </a:lnTo>
                      <a:lnTo>
                        <a:pt x="428" y="667"/>
                      </a:lnTo>
                      <a:lnTo>
                        <a:pt x="437" y="683"/>
                      </a:lnTo>
                      <a:lnTo>
                        <a:pt x="445" y="678"/>
                      </a:lnTo>
                      <a:close/>
                      <a:moveTo>
                        <a:pt x="464" y="708"/>
                      </a:moveTo>
                      <a:lnTo>
                        <a:pt x="455" y="693"/>
                      </a:lnTo>
                      <a:lnTo>
                        <a:pt x="447" y="698"/>
                      </a:lnTo>
                      <a:lnTo>
                        <a:pt x="458" y="714"/>
                      </a:lnTo>
                      <a:lnTo>
                        <a:pt x="464" y="708"/>
                      </a:lnTo>
                      <a:close/>
                      <a:moveTo>
                        <a:pt x="485" y="739"/>
                      </a:moveTo>
                      <a:lnTo>
                        <a:pt x="475" y="724"/>
                      </a:lnTo>
                      <a:lnTo>
                        <a:pt x="467" y="728"/>
                      </a:lnTo>
                      <a:lnTo>
                        <a:pt x="477" y="743"/>
                      </a:lnTo>
                      <a:lnTo>
                        <a:pt x="485" y="739"/>
                      </a:lnTo>
                      <a:close/>
                      <a:moveTo>
                        <a:pt x="504" y="769"/>
                      </a:moveTo>
                      <a:lnTo>
                        <a:pt x="495" y="754"/>
                      </a:lnTo>
                      <a:lnTo>
                        <a:pt x="487" y="759"/>
                      </a:lnTo>
                      <a:lnTo>
                        <a:pt x="497" y="774"/>
                      </a:lnTo>
                      <a:lnTo>
                        <a:pt x="504" y="769"/>
                      </a:lnTo>
                      <a:close/>
                      <a:moveTo>
                        <a:pt x="524" y="799"/>
                      </a:moveTo>
                      <a:lnTo>
                        <a:pt x="514" y="784"/>
                      </a:lnTo>
                      <a:lnTo>
                        <a:pt x="506" y="789"/>
                      </a:lnTo>
                      <a:lnTo>
                        <a:pt x="516" y="804"/>
                      </a:lnTo>
                      <a:lnTo>
                        <a:pt x="524" y="799"/>
                      </a:lnTo>
                      <a:close/>
                      <a:moveTo>
                        <a:pt x="543" y="830"/>
                      </a:moveTo>
                      <a:lnTo>
                        <a:pt x="533" y="814"/>
                      </a:lnTo>
                      <a:lnTo>
                        <a:pt x="526" y="820"/>
                      </a:lnTo>
                      <a:lnTo>
                        <a:pt x="535" y="834"/>
                      </a:lnTo>
                      <a:lnTo>
                        <a:pt x="543" y="830"/>
                      </a:lnTo>
                      <a:close/>
                      <a:moveTo>
                        <a:pt x="563" y="860"/>
                      </a:moveTo>
                      <a:lnTo>
                        <a:pt x="553" y="845"/>
                      </a:lnTo>
                      <a:lnTo>
                        <a:pt x="546" y="849"/>
                      </a:lnTo>
                      <a:lnTo>
                        <a:pt x="556" y="865"/>
                      </a:lnTo>
                      <a:lnTo>
                        <a:pt x="563" y="860"/>
                      </a:lnTo>
                      <a:close/>
                      <a:moveTo>
                        <a:pt x="583" y="890"/>
                      </a:moveTo>
                      <a:lnTo>
                        <a:pt x="573" y="875"/>
                      </a:lnTo>
                      <a:lnTo>
                        <a:pt x="565" y="880"/>
                      </a:lnTo>
                      <a:lnTo>
                        <a:pt x="575" y="895"/>
                      </a:lnTo>
                      <a:lnTo>
                        <a:pt x="583" y="890"/>
                      </a:lnTo>
                      <a:close/>
                      <a:moveTo>
                        <a:pt x="595" y="917"/>
                      </a:moveTo>
                      <a:lnTo>
                        <a:pt x="594" y="919"/>
                      </a:lnTo>
                      <a:lnTo>
                        <a:pt x="597" y="921"/>
                      </a:lnTo>
                      <a:lnTo>
                        <a:pt x="601" y="919"/>
                      </a:lnTo>
                      <a:lnTo>
                        <a:pt x="592" y="906"/>
                      </a:lnTo>
                      <a:lnTo>
                        <a:pt x="585" y="910"/>
                      </a:lnTo>
                      <a:lnTo>
                        <a:pt x="597" y="929"/>
                      </a:lnTo>
                      <a:lnTo>
                        <a:pt x="602" y="923"/>
                      </a:lnTo>
                      <a:lnTo>
                        <a:pt x="595" y="917"/>
                      </a:lnTo>
                      <a:close/>
                      <a:moveTo>
                        <a:pt x="616" y="888"/>
                      </a:moveTo>
                      <a:lnTo>
                        <a:pt x="605" y="902"/>
                      </a:lnTo>
                      <a:lnTo>
                        <a:pt x="612" y="908"/>
                      </a:lnTo>
                      <a:lnTo>
                        <a:pt x="623" y="893"/>
                      </a:lnTo>
                      <a:lnTo>
                        <a:pt x="616" y="888"/>
                      </a:lnTo>
                      <a:close/>
                      <a:moveTo>
                        <a:pt x="636" y="858"/>
                      </a:moveTo>
                      <a:lnTo>
                        <a:pt x="626" y="873"/>
                      </a:lnTo>
                      <a:lnTo>
                        <a:pt x="634" y="878"/>
                      </a:lnTo>
                      <a:lnTo>
                        <a:pt x="644" y="864"/>
                      </a:lnTo>
                      <a:lnTo>
                        <a:pt x="636" y="858"/>
                      </a:lnTo>
                      <a:close/>
                      <a:moveTo>
                        <a:pt x="657" y="829"/>
                      </a:moveTo>
                      <a:lnTo>
                        <a:pt x="647" y="844"/>
                      </a:lnTo>
                      <a:lnTo>
                        <a:pt x="654" y="848"/>
                      </a:lnTo>
                      <a:lnTo>
                        <a:pt x="664" y="833"/>
                      </a:lnTo>
                      <a:lnTo>
                        <a:pt x="657" y="829"/>
                      </a:lnTo>
                      <a:close/>
                      <a:moveTo>
                        <a:pt x="678" y="799"/>
                      </a:moveTo>
                      <a:lnTo>
                        <a:pt x="667" y="814"/>
                      </a:lnTo>
                      <a:lnTo>
                        <a:pt x="674" y="819"/>
                      </a:lnTo>
                      <a:lnTo>
                        <a:pt x="685" y="804"/>
                      </a:lnTo>
                      <a:lnTo>
                        <a:pt x="678" y="799"/>
                      </a:lnTo>
                      <a:close/>
                      <a:moveTo>
                        <a:pt x="699" y="769"/>
                      </a:moveTo>
                      <a:lnTo>
                        <a:pt x="688" y="784"/>
                      </a:lnTo>
                      <a:lnTo>
                        <a:pt x="696" y="789"/>
                      </a:lnTo>
                      <a:lnTo>
                        <a:pt x="706" y="775"/>
                      </a:lnTo>
                      <a:lnTo>
                        <a:pt x="699" y="769"/>
                      </a:lnTo>
                      <a:close/>
                      <a:moveTo>
                        <a:pt x="719" y="740"/>
                      </a:moveTo>
                      <a:lnTo>
                        <a:pt x="709" y="754"/>
                      </a:lnTo>
                      <a:lnTo>
                        <a:pt x="716" y="760"/>
                      </a:lnTo>
                      <a:lnTo>
                        <a:pt x="726" y="745"/>
                      </a:lnTo>
                      <a:lnTo>
                        <a:pt x="719" y="740"/>
                      </a:lnTo>
                      <a:close/>
                      <a:moveTo>
                        <a:pt x="740" y="710"/>
                      </a:moveTo>
                      <a:lnTo>
                        <a:pt x="729" y="725"/>
                      </a:lnTo>
                      <a:lnTo>
                        <a:pt x="737" y="731"/>
                      </a:lnTo>
                      <a:lnTo>
                        <a:pt x="748" y="716"/>
                      </a:lnTo>
                      <a:lnTo>
                        <a:pt x="740" y="710"/>
                      </a:lnTo>
                      <a:close/>
                      <a:moveTo>
                        <a:pt x="761" y="681"/>
                      </a:moveTo>
                      <a:lnTo>
                        <a:pt x="750" y="696"/>
                      </a:lnTo>
                      <a:lnTo>
                        <a:pt x="758" y="700"/>
                      </a:lnTo>
                      <a:lnTo>
                        <a:pt x="768" y="686"/>
                      </a:lnTo>
                      <a:lnTo>
                        <a:pt x="761" y="681"/>
                      </a:lnTo>
                      <a:close/>
                      <a:moveTo>
                        <a:pt x="781" y="652"/>
                      </a:moveTo>
                      <a:lnTo>
                        <a:pt x="771" y="666"/>
                      </a:lnTo>
                      <a:lnTo>
                        <a:pt x="778" y="671"/>
                      </a:lnTo>
                      <a:lnTo>
                        <a:pt x="789" y="656"/>
                      </a:lnTo>
                      <a:lnTo>
                        <a:pt x="781" y="652"/>
                      </a:lnTo>
                      <a:close/>
                      <a:moveTo>
                        <a:pt x="802" y="621"/>
                      </a:moveTo>
                      <a:lnTo>
                        <a:pt x="792" y="636"/>
                      </a:lnTo>
                      <a:lnTo>
                        <a:pt x="799" y="641"/>
                      </a:lnTo>
                      <a:lnTo>
                        <a:pt x="810" y="627"/>
                      </a:lnTo>
                      <a:lnTo>
                        <a:pt x="802" y="621"/>
                      </a:lnTo>
                      <a:close/>
                      <a:moveTo>
                        <a:pt x="823" y="592"/>
                      </a:moveTo>
                      <a:lnTo>
                        <a:pt x="813" y="607"/>
                      </a:lnTo>
                      <a:lnTo>
                        <a:pt x="820" y="612"/>
                      </a:lnTo>
                      <a:lnTo>
                        <a:pt x="830" y="597"/>
                      </a:lnTo>
                      <a:lnTo>
                        <a:pt x="823" y="592"/>
                      </a:lnTo>
                      <a:close/>
                      <a:moveTo>
                        <a:pt x="843" y="562"/>
                      </a:moveTo>
                      <a:lnTo>
                        <a:pt x="833" y="577"/>
                      </a:lnTo>
                      <a:lnTo>
                        <a:pt x="841" y="583"/>
                      </a:lnTo>
                      <a:lnTo>
                        <a:pt x="851" y="568"/>
                      </a:lnTo>
                      <a:lnTo>
                        <a:pt x="843" y="562"/>
                      </a:lnTo>
                      <a:close/>
                      <a:moveTo>
                        <a:pt x="865" y="533"/>
                      </a:moveTo>
                      <a:lnTo>
                        <a:pt x="854" y="548"/>
                      </a:lnTo>
                      <a:lnTo>
                        <a:pt x="861" y="552"/>
                      </a:lnTo>
                      <a:lnTo>
                        <a:pt x="872" y="538"/>
                      </a:lnTo>
                      <a:lnTo>
                        <a:pt x="865" y="533"/>
                      </a:lnTo>
                      <a:close/>
                      <a:moveTo>
                        <a:pt x="885" y="504"/>
                      </a:moveTo>
                      <a:lnTo>
                        <a:pt x="875" y="518"/>
                      </a:lnTo>
                      <a:lnTo>
                        <a:pt x="882" y="523"/>
                      </a:lnTo>
                      <a:lnTo>
                        <a:pt x="893" y="508"/>
                      </a:lnTo>
                      <a:lnTo>
                        <a:pt x="885" y="504"/>
                      </a:lnTo>
                      <a:close/>
                      <a:moveTo>
                        <a:pt x="905" y="473"/>
                      </a:moveTo>
                      <a:lnTo>
                        <a:pt x="895" y="488"/>
                      </a:lnTo>
                      <a:lnTo>
                        <a:pt x="903" y="494"/>
                      </a:lnTo>
                      <a:lnTo>
                        <a:pt x="913" y="479"/>
                      </a:lnTo>
                      <a:lnTo>
                        <a:pt x="905" y="473"/>
                      </a:lnTo>
                      <a:close/>
                      <a:moveTo>
                        <a:pt x="927" y="444"/>
                      </a:moveTo>
                      <a:lnTo>
                        <a:pt x="917" y="459"/>
                      </a:lnTo>
                      <a:lnTo>
                        <a:pt x="924" y="464"/>
                      </a:lnTo>
                      <a:lnTo>
                        <a:pt x="934" y="450"/>
                      </a:lnTo>
                      <a:lnTo>
                        <a:pt x="927" y="444"/>
                      </a:lnTo>
                      <a:close/>
                      <a:moveTo>
                        <a:pt x="947" y="415"/>
                      </a:moveTo>
                      <a:lnTo>
                        <a:pt x="937" y="429"/>
                      </a:lnTo>
                      <a:lnTo>
                        <a:pt x="944" y="435"/>
                      </a:lnTo>
                      <a:lnTo>
                        <a:pt x="955" y="420"/>
                      </a:lnTo>
                      <a:lnTo>
                        <a:pt x="947" y="415"/>
                      </a:lnTo>
                      <a:close/>
                      <a:moveTo>
                        <a:pt x="968" y="385"/>
                      </a:moveTo>
                      <a:lnTo>
                        <a:pt x="957" y="400"/>
                      </a:lnTo>
                      <a:lnTo>
                        <a:pt x="965" y="406"/>
                      </a:lnTo>
                      <a:lnTo>
                        <a:pt x="975" y="390"/>
                      </a:lnTo>
                      <a:lnTo>
                        <a:pt x="968" y="385"/>
                      </a:lnTo>
                      <a:close/>
                      <a:moveTo>
                        <a:pt x="989" y="356"/>
                      </a:moveTo>
                      <a:lnTo>
                        <a:pt x="979" y="371"/>
                      </a:lnTo>
                      <a:lnTo>
                        <a:pt x="986" y="375"/>
                      </a:lnTo>
                      <a:lnTo>
                        <a:pt x="996" y="360"/>
                      </a:lnTo>
                      <a:lnTo>
                        <a:pt x="989" y="356"/>
                      </a:lnTo>
                      <a:close/>
                      <a:moveTo>
                        <a:pt x="1009" y="325"/>
                      </a:moveTo>
                      <a:lnTo>
                        <a:pt x="999" y="341"/>
                      </a:lnTo>
                      <a:lnTo>
                        <a:pt x="1007" y="346"/>
                      </a:lnTo>
                      <a:lnTo>
                        <a:pt x="1017" y="331"/>
                      </a:lnTo>
                      <a:lnTo>
                        <a:pt x="1009" y="325"/>
                      </a:lnTo>
                      <a:close/>
                      <a:moveTo>
                        <a:pt x="1031" y="296"/>
                      </a:moveTo>
                      <a:lnTo>
                        <a:pt x="1019" y="311"/>
                      </a:lnTo>
                      <a:lnTo>
                        <a:pt x="1027" y="316"/>
                      </a:lnTo>
                      <a:lnTo>
                        <a:pt x="1037" y="302"/>
                      </a:lnTo>
                      <a:lnTo>
                        <a:pt x="1031" y="296"/>
                      </a:lnTo>
                      <a:close/>
                      <a:moveTo>
                        <a:pt x="1051" y="267"/>
                      </a:moveTo>
                      <a:lnTo>
                        <a:pt x="1041" y="281"/>
                      </a:lnTo>
                      <a:lnTo>
                        <a:pt x="1048" y="287"/>
                      </a:lnTo>
                      <a:lnTo>
                        <a:pt x="1059" y="272"/>
                      </a:lnTo>
                      <a:lnTo>
                        <a:pt x="1051" y="267"/>
                      </a:lnTo>
                      <a:close/>
                      <a:moveTo>
                        <a:pt x="1071" y="237"/>
                      </a:moveTo>
                      <a:lnTo>
                        <a:pt x="1061" y="252"/>
                      </a:lnTo>
                      <a:lnTo>
                        <a:pt x="1069" y="258"/>
                      </a:lnTo>
                      <a:lnTo>
                        <a:pt x="1079" y="242"/>
                      </a:lnTo>
                      <a:lnTo>
                        <a:pt x="1071" y="237"/>
                      </a:lnTo>
                      <a:close/>
                      <a:moveTo>
                        <a:pt x="1093" y="208"/>
                      </a:moveTo>
                      <a:lnTo>
                        <a:pt x="1083" y="223"/>
                      </a:lnTo>
                      <a:lnTo>
                        <a:pt x="1089" y="227"/>
                      </a:lnTo>
                      <a:lnTo>
                        <a:pt x="1100" y="213"/>
                      </a:lnTo>
                      <a:lnTo>
                        <a:pt x="1093" y="208"/>
                      </a:lnTo>
                      <a:close/>
                      <a:moveTo>
                        <a:pt x="1113" y="178"/>
                      </a:moveTo>
                      <a:lnTo>
                        <a:pt x="1103" y="193"/>
                      </a:lnTo>
                      <a:lnTo>
                        <a:pt x="1111" y="198"/>
                      </a:lnTo>
                      <a:lnTo>
                        <a:pt x="1121" y="183"/>
                      </a:lnTo>
                      <a:lnTo>
                        <a:pt x="1113" y="178"/>
                      </a:lnTo>
                      <a:close/>
                      <a:moveTo>
                        <a:pt x="1135" y="148"/>
                      </a:moveTo>
                      <a:lnTo>
                        <a:pt x="1123" y="163"/>
                      </a:lnTo>
                      <a:lnTo>
                        <a:pt x="1131" y="169"/>
                      </a:lnTo>
                      <a:lnTo>
                        <a:pt x="1141" y="154"/>
                      </a:lnTo>
                      <a:lnTo>
                        <a:pt x="1135" y="148"/>
                      </a:lnTo>
                      <a:close/>
                      <a:moveTo>
                        <a:pt x="1155" y="119"/>
                      </a:moveTo>
                      <a:lnTo>
                        <a:pt x="1145" y="134"/>
                      </a:lnTo>
                      <a:lnTo>
                        <a:pt x="1151" y="139"/>
                      </a:lnTo>
                      <a:lnTo>
                        <a:pt x="1162" y="125"/>
                      </a:lnTo>
                      <a:lnTo>
                        <a:pt x="1155" y="119"/>
                      </a:lnTo>
                      <a:close/>
                      <a:moveTo>
                        <a:pt x="1175" y="90"/>
                      </a:moveTo>
                      <a:lnTo>
                        <a:pt x="1165" y="104"/>
                      </a:lnTo>
                      <a:lnTo>
                        <a:pt x="1173" y="110"/>
                      </a:lnTo>
                      <a:lnTo>
                        <a:pt x="1183" y="94"/>
                      </a:lnTo>
                      <a:lnTo>
                        <a:pt x="1175" y="90"/>
                      </a:lnTo>
                      <a:close/>
                      <a:moveTo>
                        <a:pt x="1197" y="60"/>
                      </a:moveTo>
                      <a:lnTo>
                        <a:pt x="1186" y="75"/>
                      </a:lnTo>
                      <a:lnTo>
                        <a:pt x="1193" y="79"/>
                      </a:lnTo>
                      <a:lnTo>
                        <a:pt x="1203" y="65"/>
                      </a:lnTo>
                      <a:lnTo>
                        <a:pt x="1197" y="60"/>
                      </a:lnTo>
                      <a:close/>
                      <a:moveTo>
                        <a:pt x="1217" y="30"/>
                      </a:moveTo>
                      <a:lnTo>
                        <a:pt x="1207" y="46"/>
                      </a:lnTo>
                      <a:lnTo>
                        <a:pt x="1213" y="50"/>
                      </a:lnTo>
                      <a:lnTo>
                        <a:pt x="1225" y="35"/>
                      </a:lnTo>
                      <a:lnTo>
                        <a:pt x="1217" y="30"/>
                      </a:lnTo>
                      <a:close/>
                      <a:moveTo>
                        <a:pt x="1237" y="0"/>
                      </a:moveTo>
                      <a:lnTo>
                        <a:pt x="1227" y="15"/>
                      </a:lnTo>
                      <a:lnTo>
                        <a:pt x="1235" y="21"/>
                      </a:lnTo>
                      <a:lnTo>
                        <a:pt x="1245" y="6"/>
                      </a:lnTo>
                      <a:lnTo>
                        <a:pt x="1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94" name="Freeform 29"/>
            <p:cNvSpPr>
              <a:spLocks/>
            </p:cNvSpPr>
            <p:nvPr/>
          </p:nvSpPr>
          <p:spPr bwMode="auto">
            <a:xfrm>
              <a:off x="473486" y="3973494"/>
              <a:ext cx="708599" cy="708599"/>
            </a:xfrm>
            <a:custGeom>
              <a:avLst/>
              <a:gdLst>
                <a:gd name="T0" fmla="*/ 372 w 452"/>
                <a:gd name="T1" fmla="*/ 372 h 452"/>
                <a:gd name="T2" fmla="*/ 81 w 452"/>
                <a:gd name="T3" fmla="*/ 372 h 452"/>
                <a:gd name="T4" fmla="*/ 81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1" y="372"/>
                  </a:cubicBezTo>
                  <a:cubicBezTo>
                    <a:pt x="0" y="291"/>
                    <a:pt x="0" y="161"/>
                    <a:pt x="81" y="81"/>
                  </a:cubicBezTo>
                  <a:cubicBezTo>
                    <a:pt x="161" y="0"/>
                    <a:pt x="291" y="0"/>
                    <a:pt x="372" y="81"/>
                  </a:cubicBezTo>
                  <a:cubicBezTo>
                    <a:pt x="452" y="161"/>
                    <a:pt x="452" y="291"/>
                    <a:pt x="372" y="372"/>
                  </a:cubicBez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30"/>
            <p:cNvSpPr>
              <a:spLocks/>
            </p:cNvSpPr>
            <p:nvPr/>
          </p:nvSpPr>
          <p:spPr bwMode="auto">
            <a:xfrm>
              <a:off x="3667738" y="2649386"/>
              <a:ext cx="708599" cy="709989"/>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36"/>
            <p:cNvSpPr>
              <a:spLocks/>
            </p:cNvSpPr>
            <p:nvPr/>
          </p:nvSpPr>
          <p:spPr bwMode="auto">
            <a:xfrm>
              <a:off x="2345020" y="2103349"/>
              <a:ext cx="708599" cy="708599"/>
            </a:xfrm>
            <a:custGeom>
              <a:avLst/>
              <a:gdLst>
                <a:gd name="T0" fmla="*/ 372 w 452"/>
                <a:gd name="T1" fmla="*/ 371 h 452"/>
                <a:gd name="T2" fmla="*/ 80 w 452"/>
                <a:gd name="T3" fmla="*/ 371 h 452"/>
                <a:gd name="T4" fmla="*/ 80 w 452"/>
                <a:gd name="T5" fmla="*/ 80 h 452"/>
                <a:gd name="T6" fmla="*/ 372 w 452"/>
                <a:gd name="T7" fmla="*/ 80 h 452"/>
                <a:gd name="T8" fmla="*/ 372 w 452"/>
                <a:gd name="T9" fmla="*/ 371 h 452"/>
              </a:gdLst>
              <a:ahLst/>
              <a:cxnLst>
                <a:cxn ang="0">
                  <a:pos x="T0" y="T1"/>
                </a:cxn>
                <a:cxn ang="0">
                  <a:pos x="T2" y="T3"/>
                </a:cxn>
                <a:cxn ang="0">
                  <a:pos x="T4" y="T5"/>
                </a:cxn>
                <a:cxn ang="0">
                  <a:pos x="T6" y="T7"/>
                </a:cxn>
                <a:cxn ang="0">
                  <a:pos x="T8" y="T9"/>
                </a:cxn>
              </a:cxnLst>
              <a:rect l="0" t="0" r="r" b="b"/>
              <a:pathLst>
                <a:path w="452" h="452">
                  <a:moveTo>
                    <a:pt x="372" y="371"/>
                  </a:moveTo>
                  <a:cubicBezTo>
                    <a:pt x="291" y="452"/>
                    <a:pt x="161" y="452"/>
                    <a:pt x="80" y="371"/>
                  </a:cubicBezTo>
                  <a:cubicBezTo>
                    <a:pt x="0" y="291"/>
                    <a:pt x="0" y="160"/>
                    <a:pt x="80" y="80"/>
                  </a:cubicBezTo>
                  <a:cubicBezTo>
                    <a:pt x="161" y="0"/>
                    <a:pt x="291" y="0"/>
                    <a:pt x="372" y="80"/>
                  </a:cubicBezTo>
                  <a:cubicBezTo>
                    <a:pt x="452" y="160"/>
                    <a:pt x="452" y="291"/>
                    <a:pt x="372" y="371"/>
                  </a:cubicBezTo>
                  <a:close/>
                </a:path>
              </a:pathLst>
            </a:custGeom>
            <a:solidFill>
              <a:schemeClr val="accent4">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37"/>
            <p:cNvSpPr>
              <a:spLocks/>
            </p:cNvSpPr>
            <p:nvPr/>
          </p:nvSpPr>
          <p:spPr bwMode="auto">
            <a:xfrm>
              <a:off x="1022303" y="2649386"/>
              <a:ext cx="708599" cy="709989"/>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4">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49"/>
            <p:cNvSpPr>
              <a:spLocks/>
            </p:cNvSpPr>
            <p:nvPr/>
          </p:nvSpPr>
          <p:spPr bwMode="auto">
            <a:xfrm>
              <a:off x="4216555" y="3973494"/>
              <a:ext cx="708599" cy="708599"/>
            </a:xfrm>
            <a:custGeom>
              <a:avLst/>
              <a:gdLst>
                <a:gd name="T0" fmla="*/ 371 w 452"/>
                <a:gd name="T1" fmla="*/ 372 h 452"/>
                <a:gd name="T2" fmla="*/ 80 w 452"/>
                <a:gd name="T3" fmla="*/ 372 h 452"/>
                <a:gd name="T4" fmla="*/ 80 w 452"/>
                <a:gd name="T5" fmla="*/ 81 h 452"/>
                <a:gd name="T6" fmla="*/ 371 w 452"/>
                <a:gd name="T7" fmla="*/ 81 h 452"/>
                <a:gd name="T8" fmla="*/ 371 w 452"/>
                <a:gd name="T9" fmla="*/ 372 h 452"/>
              </a:gdLst>
              <a:ahLst/>
              <a:cxnLst>
                <a:cxn ang="0">
                  <a:pos x="T0" y="T1"/>
                </a:cxn>
                <a:cxn ang="0">
                  <a:pos x="T2" y="T3"/>
                </a:cxn>
                <a:cxn ang="0">
                  <a:pos x="T4" y="T5"/>
                </a:cxn>
                <a:cxn ang="0">
                  <a:pos x="T6" y="T7"/>
                </a:cxn>
                <a:cxn ang="0">
                  <a:pos x="T8" y="T9"/>
                </a:cxn>
              </a:cxnLst>
              <a:rect l="0" t="0" r="r" b="b"/>
              <a:pathLst>
                <a:path w="452" h="452">
                  <a:moveTo>
                    <a:pt x="371" y="372"/>
                  </a:moveTo>
                  <a:cubicBezTo>
                    <a:pt x="291" y="452"/>
                    <a:pt x="161" y="452"/>
                    <a:pt x="80" y="372"/>
                  </a:cubicBezTo>
                  <a:cubicBezTo>
                    <a:pt x="0" y="291"/>
                    <a:pt x="0" y="161"/>
                    <a:pt x="80" y="81"/>
                  </a:cubicBezTo>
                  <a:cubicBezTo>
                    <a:pt x="161" y="0"/>
                    <a:pt x="291" y="0"/>
                    <a:pt x="371" y="81"/>
                  </a:cubicBezTo>
                  <a:cubicBezTo>
                    <a:pt x="452" y="161"/>
                    <a:pt x="452" y="291"/>
                    <a:pt x="371" y="372"/>
                  </a:cubicBez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56"/>
            <p:cNvSpPr>
              <a:spLocks/>
            </p:cNvSpPr>
            <p:nvPr/>
          </p:nvSpPr>
          <p:spPr bwMode="auto">
            <a:xfrm>
              <a:off x="4462480" y="3266284"/>
              <a:ext cx="511303" cy="511303"/>
            </a:xfrm>
            <a:custGeom>
              <a:avLst/>
              <a:gdLst>
                <a:gd name="T0" fmla="*/ 268 w 326"/>
                <a:gd name="T1" fmla="*/ 268 h 326"/>
                <a:gd name="T2" fmla="*/ 58 w 326"/>
                <a:gd name="T3" fmla="*/ 268 h 326"/>
                <a:gd name="T4" fmla="*/ 58 w 326"/>
                <a:gd name="T5" fmla="*/ 58 h 326"/>
                <a:gd name="T6" fmla="*/ 268 w 326"/>
                <a:gd name="T7" fmla="*/ 58 h 326"/>
                <a:gd name="T8" fmla="*/ 268 w 326"/>
                <a:gd name="T9" fmla="*/ 268 h 326"/>
              </a:gdLst>
              <a:ahLst/>
              <a:cxnLst>
                <a:cxn ang="0">
                  <a:pos x="T0" y="T1"/>
                </a:cxn>
                <a:cxn ang="0">
                  <a:pos x="T2" y="T3"/>
                </a:cxn>
                <a:cxn ang="0">
                  <a:pos x="T4" y="T5"/>
                </a:cxn>
                <a:cxn ang="0">
                  <a:pos x="T6" y="T7"/>
                </a:cxn>
                <a:cxn ang="0">
                  <a:pos x="T8" y="T9"/>
                </a:cxn>
              </a:cxnLst>
              <a:rect l="0" t="0" r="r" b="b"/>
              <a:pathLst>
                <a:path w="326" h="326">
                  <a:moveTo>
                    <a:pt x="268" y="268"/>
                  </a:moveTo>
                  <a:cubicBezTo>
                    <a:pt x="210" y="326"/>
                    <a:pt x="116" y="326"/>
                    <a:pt x="58" y="268"/>
                  </a:cubicBezTo>
                  <a:cubicBezTo>
                    <a:pt x="0" y="210"/>
                    <a:pt x="0" y="116"/>
                    <a:pt x="58" y="58"/>
                  </a:cubicBezTo>
                  <a:cubicBezTo>
                    <a:pt x="116" y="0"/>
                    <a:pt x="210" y="0"/>
                    <a:pt x="268" y="58"/>
                  </a:cubicBezTo>
                  <a:cubicBezTo>
                    <a:pt x="326" y="116"/>
                    <a:pt x="326" y="210"/>
                    <a:pt x="268" y="268"/>
                  </a:cubicBezTo>
                </a:path>
              </a:pathLst>
            </a:custGeom>
            <a:solidFill>
              <a:schemeClr val="accent4">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89"/>
            <p:cNvSpPr>
              <a:spLocks/>
            </p:cNvSpPr>
            <p:nvPr/>
          </p:nvSpPr>
          <p:spPr bwMode="auto">
            <a:xfrm>
              <a:off x="3273146" y="2095012"/>
              <a:ext cx="508524" cy="509914"/>
            </a:xfrm>
            <a:custGeom>
              <a:avLst/>
              <a:gdLst>
                <a:gd name="T0" fmla="*/ 268 w 325"/>
                <a:gd name="T1" fmla="*/ 268 h 325"/>
                <a:gd name="T2" fmla="*/ 58 w 325"/>
                <a:gd name="T3" fmla="*/ 268 h 325"/>
                <a:gd name="T4" fmla="*/ 58 w 325"/>
                <a:gd name="T5" fmla="*/ 58 h 325"/>
                <a:gd name="T6" fmla="*/ 268 w 325"/>
                <a:gd name="T7" fmla="*/ 58 h 325"/>
                <a:gd name="T8" fmla="*/ 268 w 325"/>
                <a:gd name="T9" fmla="*/ 268 h 325"/>
              </a:gdLst>
              <a:ahLst/>
              <a:cxnLst>
                <a:cxn ang="0">
                  <a:pos x="T0" y="T1"/>
                </a:cxn>
                <a:cxn ang="0">
                  <a:pos x="T2" y="T3"/>
                </a:cxn>
                <a:cxn ang="0">
                  <a:pos x="T4" y="T5"/>
                </a:cxn>
                <a:cxn ang="0">
                  <a:pos x="T6" y="T7"/>
                </a:cxn>
                <a:cxn ang="0">
                  <a:pos x="T8" y="T9"/>
                </a:cxn>
              </a:cxnLst>
              <a:rect l="0" t="0" r="r" b="b"/>
              <a:pathLst>
                <a:path w="325" h="325">
                  <a:moveTo>
                    <a:pt x="268" y="268"/>
                  </a:moveTo>
                  <a:cubicBezTo>
                    <a:pt x="210" y="325"/>
                    <a:pt x="116" y="325"/>
                    <a:pt x="58" y="268"/>
                  </a:cubicBezTo>
                  <a:cubicBezTo>
                    <a:pt x="0" y="210"/>
                    <a:pt x="0" y="116"/>
                    <a:pt x="58" y="58"/>
                  </a:cubicBezTo>
                  <a:cubicBezTo>
                    <a:pt x="116" y="0"/>
                    <a:pt x="210" y="0"/>
                    <a:pt x="268" y="58"/>
                  </a:cubicBezTo>
                  <a:cubicBezTo>
                    <a:pt x="325" y="116"/>
                    <a:pt x="325" y="210"/>
                    <a:pt x="268" y="268"/>
                  </a:cubicBezTo>
                  <a:close/>
                </a:path>
              </a:pathLst>
            </a:custGeom>
            <a:solidFill>
              <a:schemeClr val="accent4">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1"/>
            <p:cNvSpPr>
              <a:spLocks/>
            </p:cNvSpPr>
            <p:nvPr/>
          </p:nvSpPr>
          <p:spPr bwMode="auto">
            <a:xfrm>
              <a:off x="1601687" y="2085286"/>
              <a:ext cx="509914" cy="511303"/>
            </a:xfrm>
            <a:custGeom>
              <a:avLst/>
              <a:gdLst>
                <a:gd name="T0" fmla="*/ 267 w 325"/>
                <a:gd name="T1" fmla="*/ 268 h 326"/>
                <a:gd name="T2" fmla="*/ 57 w 325"/>
                <a:gd name="T3" fmla="*/ 268 h 326"/>
                <a:gd name="T4" fmla="*/ 57 w 325"/>
                <a:gd name="T5" fmla="*/ 58 h 326"/>
                <a:gd name="T6" fmla="*/ 267 w 325"/>
                <a:gd name="T7" fmla="*/ 58 h 326"/>
                <a:gd name="T8" fmla="*/ 267 w 325"/>
                <a:gd name="T9" fmla="*/ 268 h 326"/>
              </a:gdLst>
              <a:ahLst/>
              <a:cxnLst>
                <a:cxn ang="0">
                  <a:pos x="T0" y="T1"/>
                </a:cxn>
                <a:cxn ang="0">
                  <a:pos x="T2" y="T3"/>
                </a:cxn>
                <a:cxn ang="0">
                  <a:pos x="T4" y="T5"/>
                </a:cxn>
                <a:cxn ang="0">
                  <a:pos x="T6" y="T7"/>
                </a:cxn>
                <a:cxn ang="0">
                  <a:pos x="T8" y="T9"/>
                </a:cxn>
              </a:cxnLst>
              <a:rect l="0" t="0" r="r" b="b"/>
              <a:pathLst>
                <a:path w="325" h="326">
                  <a:moveTo>
                    <a:pt x="267" y="268"/>
                  </a:moveTo>
                  <a:cubicBezTo>
                    <a:pt x="209" y="326"/>
                    <a:pt x="115" y="326"/>
                    <a:pt x="57" y="268"/>
                  </a:cubicBezTo>
                  <a:cubicBezTo>
                    <a:pt x="0" y="210"/>
                    <a:pt x="0" y="116"/>
                    <a:pt x="57" y="58"/>
                  </a:cubicBezTo>
                  <a:cubicBezTo>
                    <a:pt x="115" y="0"/>
                    <a:pt x="209" y="0"/>
                    <a:pt x="267" y="58"/>
                  </a:cubicBezTo>
                  <a:cubicBezTo>
                    <a:pt x="325" y="116"/>
                    <a:pt x="325" y="210"/>
                    <a:pt x="267" y="268"/>
                  </a:cubicBez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9"/>
            <p:cNvSpPr>
              <a:spLocks/>
            </p:cNvSpPr>
            <p:nvPr/>
          </p:nvSpPr>
          <p:spPr bwMode="auto">
            <a:xfrm>
              <a:off x="388732" y="3237107"/>
              <a:ext cx="509914" cy="508524"/>
            </a:xfrm>
            <a:custGeom>
              <a:avLst/>
              <a:gdLst>
                <a:gd name="T0" fmla="*/ 267 w 325"/>
                <a:gd name="T1" fmla="*/ 267 h 325"/>
                <a:gd name="T2" fmla="*/ 58 w 325"/>
                <a:gd name="T3" fmla="*/ 267 h 325"/>
                <a:gd name="T4" fmla="*/ 58 w 325"/>
                <a:gd name="T5" fmla="*/ 58 h 325"/>
                <a:gd name="T6" fmla="*/ 267 w 325"/>
                <a:gd name="T7" fmla="*/ 58 h 325"/>
                <a:gd name="T8" fmla="*/ 267 w 325"/>
                <a:gd name="T9" fmla="*/ 267 h 325"/>
              </a:gdLst>
              <a:ahLst/>
              <a:cxnLst>
                <a:cxn ang="0">
                  <a:pos x="T0" y="T1"/>
                </a:cxn>
                <a:cxn ang="0">
                  <a:pos x="T2" y="T3"/>
                </a:cxn>
                <a:cxn ang="0">
                  <a:pos x="T4" y="T5"/>
                </a:cxn>
                <a:cxn ang="0">
                  <a:pos x="T6" y="T7"/>
                </a:cxn>
                <a:cxn ang="0">
                  <a:pos x="T8" y="T9"/>
                </a:cxn>
              </a:cxnLst>
              <a:rect l="0" t="0" r="r" b="b"/>
              <a:pathLst>
                <a:path w="325" h="325">
                  <a:moveTo>
                    <a:pt x="267" y="267"/>
                  </a:moveTo>
                  <a:cubicBezTo>
                    <a:pt x="210" y="325"/>
                    <a:pt x="116" y="325"/>
                    <a:pt x="58" y="267"/>
                  </a:cubicBezTo>
                  <a:cubicBezTo>
                    <a:pt x="0" y="209"/>
                    <a:pt x="0" y="116"/>
                    <a:pt x="58" y="58"/>
                  </a:cubicBezTo>
                  <a:cubicBezTo>
                    <a:pt x="116" y="0"/>
                    <a:pt x="210" y="0"/>
                    <a:pt x="267" y="58"/>
                  </a:cubicBezTo>
                  <a:cubicBezTo>
                    <a:pt x="325" y="116"/>
                    <a:pt x="325" y="209"/>
                    <a:pt x="267" y="267"/>
                  </a:cubicBezTo>
                </a:path>
              </a:pathLst>
            </a:custGeom>
            <a:solidFill>
              <a:schemeClr val="accent4">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AutoShape 19"/>
            <p:cNvSpPr>
              <a:spLocks noChangeAspect="1"/>
            </p:cNvSpPr>
            <p:nvPr/>
          </p:nvSpPr>
          <p:spPr bwMode="auto">
            <a:xfrm>
              <a:off x="3856039" y="2838339"/>
              <a:ext cx="331996" cy="33208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50789" tIns="50789" rIns="50789" bIns="50789" anchor="ctr"/>
            <a:lstStyle/>
            <a:p>
              <a:pPr marL="0" marR="0" lvl="0" indent="0" algn="l" defTabSz="457098" rtl="0" eaLnBrk="1" fontAlgn="auto" latinLnBrk="0" hangingPunct="1">
                <a:lnSpc>
                  <a:spcPct val="100000"/>
                </a:lnSpc>
                <a:spcBef>
                  <a:spcPts val="0"/>
                </a:spcBef>
                <a:spcAft>
                  <a:spcPts val="0"/>
                </a:spcAft>
                <a:buClrTx/>
                <a:buSzTx/>
                <a:buFontTx/>
                <a:buNone/>
                <a:tabLst/>
                <a:defRPr/>
              </a:pPr>
              <a:endParaRPr kumimoji="0" lang="es-ES" sz="36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AutoShape 114"/>
            <p:cNvSpPr>
              <a:spLocks noChangeAspect="1"/>
            </p:cNvSpPr>
            <p:nvPr/>
          </p:nvSpPr>
          <p:spPr bwMode="auto">
            <a:xfrm>
              <a:off x="520622" y="3367725"/>
              <a:ext cx="246134" cy="247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50789" tIns="50789" rIns="50789" bIns="50789" anchor="ctr"/>
            <a:lstStyle/>
            <a:p>
              <a:pPr marL="0" marR="0" lvl="0" indent="0" algn="l" defTabSz="457098" rtl="0" eaLnBrk="1" fontAlgn="auto" latinLnBrk="0" hangingPunct="1">
                <a:lnSpc>
                  <a:spcPct val="100000"/>
                </a:lnSpc>
                <a:spcBef>
                  <a:spcPts val="0"/>
                </a:spcBef>
                <a:spcAft>
                  <a:spcPts val="0"/>
                </a:spcAft>
                <a:buClrTx/>
                <a:buSzTx/>
                <a:buFontTx/>
                <a:buNone/>
                <a:tabLst/>
                <a:defRPr/>
              </a:pPr>
              <a:endParaRPr kumimoji="0" lang="es-ES" sz="36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AutoShape 82"/>
            <p:cNvSpPr>
              <a:spLocks noChangeAspect="1"/>
            </p:cNvSpPr>
            <p:nvPr/>
          </p:nvSpPr>
          <p:spPr bwMode="auto">
            <a:xfrm>
              <a:off x="4616202" y="3419979"/>
              <a:ext cx="203859" cy="203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50789" tIns="50789" rIns="50789" bIns="50789" anchor="ctr"/>
            <a:lstStyle/>
            <a:p>
              <a:pPr marL="0" marR="0" lvl="0" indent="0" algn="l" defTabSz="457098" rtl="0" eaLnBrk="1" fontAlgn="auto" latinLnBrk="0" hangingPunct="1">
                <a:lnSpc>
                  <a:spcPct val="100000"/>
                </a:lnSpc>
                <a:spcBef>
                  <a:spcPts val="0"/>
                </a:spcBef>
                <a:spcAft>
                  <a:spcPts val="0"/>
                </a:spcAft>
                <a:buClrTx/>
                <a:buSzTx/>
                <a:buFontTx/>
                <a:buNone/>
                <a:tabLst/>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290"/>
            <p:cNvSpPr>
              <a:spLocks noChangeAspect="1" noChangeArrowheads="1"/>
            </p:cNvSpPr>
            <p:nvPr/>
          </p:nvSpPr>
          <p:spPr bwMode="auto">
            <a:xfrm>
              <a:off x="655333" y="4200990"/>
              <a:ext cx="366893" cy="284172"/>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a:ex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266"/>
            <p:cNvSpPr>
              <a:spLocks noChangeAspect="1" noChangeArrowheads="1"/>
            </p:cNvSpPr>
            <p:nvPr/>
          </p:nvSpPr>
          <p:spPr bwMode="auto">
            <a:xfrm>
              <a:off x="3423914" y="2230159"/>
              <a:ext cx="217378" cy="239621"/>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bg1"/>
            </a:solidFill>
            <a:ln>
              <a:noFill/>
            </a:ln>
            <a:effectLst/>
            <a:ex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33"/>
            <p:cNvSpPr>
              <a:spLocks noChangeAspect="1" noChangeArrowheads="1"/>
            </p:cNvSpPr>
            <p:nvPr/>
          </p:nvSpPr>
          <p:spPr bwMode="auto">
            <a:xfrm>
              <a:off x="1236605" y="2881342"/>
              <a:ext cx="315528" cy="279037"/>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34"/>
            <p:cNvSpPr>
              <a:spLocks noChangeAspect="1" noChangeArrowheads="1"/>
            </p:cNvSpPr>
            <p:nvPr/>
          </p:nvSpPr>
          <p:spPr bwMode="auto">
            <a:xfrm>
              <a:off x="2555245" y="2285213"/>
              <a:ext cx="288149" cy="3448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328"/>
            <p:cNvSpPr>
              <a:spLocks noChangeAspect="1" noChangeArrowheads="1"/>
            </p:cNvSpPr>
            <p:nvPr/>
          </p:nvSpPr>
          <p:spPr bwMode="auto">
            <a:xfrm>
              <a:off x="4351493" y="4205414"/>
              <a:ext cx="438723" cy="244759"/>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02"/>
            <p:cNvSpPr>
              <a:spLocks noEditPoints="1"/>
            </p:cNvSpPr>
            <p:nvPr/>
          </p:nvSpPr>
          <p:spPr bwMode="auto">
            <a:xfrm>
              <a:off x="1739239" y="2223532"/>
              <a:ext cx="234810" cy="23481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20" name="Freeform 12"/>
          <p:cNvSpPr>
            <a:spLocks/>
          </p:cNvSpPr>
          <p:nvPr/>
        </p:nvSpPr>
        <p:spPr bwMode="auto">
          <a:xfrm>
            <a:off x="2087066" y="2769849"/>
            <a:ext cx="1688133" cy="2792713"/>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21" name="Group 46"/>
          <p:cNvGrpSpPr/>
          <p:nvPr/>
        </p:nvGrpSpPr>
        <p:grpSpPr>
          <a:xfrm>
            <a:off x="1941177" y="4792829"/>
            <a:ext cx="1999361" cy="1028163"/>
            <a:chOff x="1700334" y="4969700"/>
            <a:chExt cx="1999361" cy="1028163"/>
          </a:xfrm>
        </p:grpSpPr>
        <p:sp>
          <p:nvSpPr>
            <p:cNvPr id="122" name="Freeform 13"/>
            <p:cNvSpPr>
              <a:spLocks/>
            </p:cNvSpPr>
            <p:nvPr/>
          </p:nvSpPr>
          <p:spPr bwMode="auto">
            <a:xfrm>
              <a:off x="1700334" y="5845028"/>
              <a:ext cx="546038" cy="152835"/>
            </a:xfrm>
            <a:custGeom>
              <a:avLst/>
              <a:gdLst>
                <a:gd name="T0" fmla="*/ 375 w 393"/>
                <a:gd name="T1" fmla="*/ 0 h 110"/>
                <a:gd name="T2" fmla="*/ 0 w 393"/>
                <a:gd name="T3" fmla="*/ 0 h 110"/>
                <a:gd name="T4" fmla="*/ 0 w 393"/>
                <a:gd name="T5" fmla="*/ 11 h 110"/>
                <a:gd name="T6" fmla="*/ 375 w 393"/>
                <a:gd name="T7" fmla="*/ 11 h 110"/>
                <a:gd name="T8" fmla="*/ 375 w 393"/>
                <a:gd name="T9" fmla="*/ 22 h 110"/>
                <a:gd name="T10" fmla="*/ 18 w 393"/>
                <a:gd name="T11" fmla="*/ 22 h 110"/>
                <a:gd name="T12" fmla="*/ 18 w 393"/>
                <a:gd name="T13" fmla="*/ 90 h 110"/>
                <a:gd name="T14" fmla="*/ 375 w 393"/>
                <a:gd name="T15" fmla="*/ 90 h 110"/>
                <a:gd name="T16" fmla="*/ 375 w 393"/>
                <a:gd name="T17" fmla="*/ 100 h 110"/>
                <a:gd name="T18" fmla="*/ 0 w 393"/>
                <a:gd name="T19" fmla="*/ 100 h 110"/>
                <a:gd name="T20" fmla="*/ 0 w 393"/>
                <a:gd name="T21" fmla="*/ 110 h 110"/>
                <a:gd name="T22" fmla="*/ 375 w 393"/>
                <a:gd name="T23" fmla="*/ 110 h 110"/>
                <a:gd name="T24" fmla="*/ 393 w 393"/>
                <a:gd name="T25" fmla="*/ 110 h 110"/>
                <a:gd name="T26" fmla="*/ 393 w 393"/>
                <a:gd name="T27" fmla="*/ 100 h 110"/>
                <a:gd name="T28" fmla="*/ 393 w 393"/>
                <a:gd name="T29" fmla="*/ 90 h 110"/>
                <a:gd name="T30" fmla="*/ 393 w 393"/>
                <a:gd name="T31" fmla="*/ 22 h 110"/>
                <a:gd name="T32" fmla="*/ 393 w 393"/>
                <a:gd name="T33" fmla="*/ 11 h 110"/>
                <a:gd name="T34" fmla="*/ 393 w 393"/>
                <a:gd name="T35" fmla="*/ 0 h 110"/>
                <a:gd name="T36" fmla="*/ 375 w 393"/>
                <a:gd name="T3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110">
                  <a:moveTo>
                    <a:pt x="375" y="0"/>
                  </a:moveTo>
                  <a:lnTo>
                    <a:pt x="0" y="0"/>
                  </a:lnTo>
                  <a:lnTo>
                    <a:pt x="0" y="11"/>
                  </a:lnTo>
                  <a:lnTo>
                    <a:pt x="375" y="11"/>
                  </a:lnTo>
                  <a:lnTo>
                    <a:pt x="375" y="22"/>
                  </a:lnTo>
                  <a:lnTo>
                    <a:pt x="18" y="22"/>
                  </a:lnTo>
                  <a:lnTo>
                    <a:pt x="18" y="90"/>
                  </a:lnTo>
                  <a:lnTo>
                    <a:pt x="375" y="90"/>
                  </a:lnTo>
                  <a:lnTo>
                    <a:pt x="375" y="100"/>
                  </a:lnTo>
                  <a:lnTo>
                    <a:pt x="0" y="100"/>
                  </a:lnTo>
                  <a:lnTo>
                    <a:pt x="0" y="110"/>
                  </a:lnTo>
                  <a:lnTo>
                    <a:pt x="375" y="110"/>
                  </a:lnTo>
                  <a:lnTo>
                    <a:pt x="393" y="110"/>
                  </a:lnTo>
                  <a:lnTo>
                    <a:pt x="393" y="100"/>
                  </a:lnTo>
                  <a:lnTo>
                    <a:pt x="393" y="90"/>
                  </a:lnTo>
                  <a:lnTo>
                    <a:pt x="393" y="22"/>
                  </a:lnTo>
                  <a:lnTo>
                    <a:pt x="393" y="11"/>
                  </a:lnTo>
                  <a:lnTo>
                    <a:pt x="393" y="0"/>
                  </a:lnTo>
                  <a:lnTo>
                    <a:pt x="375"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3" name="Freeform 14"/>
            <p:cNvSpPr>
              <a:spLocks/>
            </p:cNvSpPr>
            <p:nvPr/>
          </p:nvSpPr>
          <p:spPr bwMode="auto">
            <a:xfrm>
              <a:off x="1700334" y="5719981"/>
              <a:ext cx="582163" cy="122268"/>
            </a:xfrm>
            <a:custGeom>
              <a:avLst/>
              <a:gdLst>
                <a:gd name="T0" fmla="*/ 399 w 419"/>
                <a:gd name="T1" fmla="*/ 0 h 88"/>
                <a:gd name="T2" fmla="*/ 0 w 419"/>
                <a:gd name="T3" fmla="*/ 0 h 88"/>
                <a:gd name="T4" fmla="*/ 0 w 419"/>
                <a:gd name="T5" fmla="*/ 9 h 88"/>
                <a:gd name="T6" fmla="*/ 399 w 419"/>
                <a:gd name="T7" fmla="*/ 9 h 88"/>
                <a:gd name="T8" fmla="*/ 399 w 419"/>
                <a:gd name="T9" fmla="*/ 17 h 88"/>
                <a:gd name="T10" fmla="*/ 19 w 419"/>
                <a:gd name="T11" fmla="*/ 17 h 88"/>
                <a:gd name="T12" fmla="*/ 19 w 419"/>
                <a:gd name="T13" fmla="*/ 72 h 88"/>
                <a:gd name="T14" fmla="*/ 399 w 419"/>
                <a:gd name="T15" fmla="*/ 72 h 88"/>
                <a:gd name="T16" fmla="*/ 399 w 419"/>
                <a:gd name="T17" fmla="*/ 80 h 88"/>
                <a:gd name="T18" fmla="*/ 0 w 419"/>
                <a:gd name="T19" fmla="*/ 80 h 88"/>
                <a:gd name="T20" fmla="*/ 0 w 419"/>
                <a:gd name="T21" fmla="*/ 88 h 88"/>
                <a:gd name="T22" fmla="*/ 399 w 419"/>
                <a:gd name="T23" fmla="*/ 88 h 88"/>
                <a:gd name="T24" fmla="*/ 419 w 419"/>
                <a:gd name="T25" fmla="*/ 88 h 88"/>
                <a:gd name="T26" fmla="*/ 419 w 419"/>
                <a:gd name="T27" fmla="*/ 80 h 88"/>
                <a:gd name="T28" fmla="*/ 419 w 419"/>
                <a:gd name="T29" fmla="*/ 72 h 88"/>
                <a:gd name="T30" fmla="*/ 419 w 419"/>
                <a:gd name="T31" fmla="*/ 17 h 88"/>
                <a:gd name="T32" fmla="*/ 419 w 419"/>
                <a:gd name="T33" fmla="*/ 9 h 88"/>
                <a:gd name="T34" fmla="*/ 419 w 419"/>
                <a:gd name="T35" fmla="*/ 0 h 88"/>
                <a:gd name="T36" fmla="*/ 399 w 419"/>
                <a:gd name="T3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88">
                  <a:moveTo>
                    <a:pt x="399" y="0"/>
                  </a:moveTo>
                  <a:lnTo>
                    <a:pt x="0" y="0"/>
                  </a:lnTo>
                  <a:lnTo>
                    <a:pt x="0" y="9"/>
                  </a:lnTo>
                  <a:lnTo>
                    <a:pt x="399" y="9"/>
                  </a:lnTo>
                  <a:lnTo>
                    <a:pt x="399" y="17"/>
                  </a:lnTo>
                  <a:lnTo>
                    <a:pt x="19" y="17"/>
                  </a:lnTo>
                  <a:lnTo>
                    <a:pt x="19" y="72"/>
                  </a:lnTo>
                  <a:lnTo>
                    <a:pt x="399" y="72"/>
                  </a:lnTo>
                  <a:lnTo>
                    <a:pt x="399" y="80"/>
                  </a:lnTo>
                  <a:lnTo>
                    <a:pt x="0" y="80"/>
                  </a:lnTo>
                  <a:lnTo>
                    <a:pt x="0" y="88"/>
                  </a:lnTo>
                  <a:lnTo>
                    <a:pt x="399" y="88"/>
                  </a:lnTo>
                  <a:lnTo>
                    <a:pt x="419" y="88"/>
                  </a:lnTo>
                  <a:lnTo>
                    <a:pt x="419" y="80"/>
                  </a:lnTo>
                  <a:lnTo>
                    <a:pt x="419" y="72"/>
                  </a:lnTo>
                  <a:lnTo>
                    <a:pt x="419" y="17"/>
                  </a:lnTo>
                  <a:lnTo>
                    <a:pt x="419" y="9"/>
                  </a:lnTo>
                  <a:lnTo>
                    <a:pt x="419" y="0"/>
                  </a:lnTo>
                  <a:lnTo>
                    <a:pt x="399"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5"/>
            <p:cNvSpPr>
              <a:spLocks/>
            </p:cNvSpPr>
            <p:nvPr/>
          </p:nvSpPr>
          <p:spPr bwMode="auto">
            <a:xfrm>
              <a:off x="2396429" y="5854754"/>
              <a:ext cx="546038" cy="130604"/>
            </a:xfrm>
            <a:custGeom>
              <a:avLst/>
              <a:gdLst>
                <a:gd name="T0" fmla="*/ 375 w 393"/>
                <a:gd name="T1" fmla="*/ 0 h 94"/>
                <a:gd name="T2" fmla="*/ 0 w 393"/>
                <a:gd name="T3" fmla="*/ 0 h 94"/>
                <a:gd name="T4" fmla="*/ 0 w 393"/>
                <a:gd name="T5" fmla="*/ 9 h 94"/>
                <a:gd name="T6" fmla="*/ 375 w 393"/>
                <a:gd name="T7" fmla="*/ 9 h 94"/>
                <a:gd name="T8" fmla="*/ 375 w 393"/>
                <a:gd name="T9" fmla="*/ 18 h 94"/>
                <a:gd name="T10" fmla="*/ 18 w 393"/>
                <a:gd name="T11" fmla="*/ 18 h 94"/>
                <a:gd name="T12" fmla="*/ 18 w 393"/>
                <a:gd name="T13" fmla="*/ 77 h 94"/>
                <a:gd name="T14" fmla="*/ 375 w 393"/>
                <a:gd name="T15" fmla="*/ 77 h 94"/>
                <a:gd name="T16" fmla="*/ 375 w 393"/>
                <a:gd name="T17" fmla="*/ 85 h 94"/>
                <a:gd name="T18" fmla="*/ 0 w 393"/>
                <a:gd name="T19" fmla="*/ 85 h 94"/>
                <a:gd name="T20" fmla="*/ 0 w 393"/>
                <a:gd name="T21" fmla="*/ 94 h 94"/>
                <a:gd name="T22" fmla="*/ 375 w 393"/>
                <a:gd name="T23" fmla="*/ 94 h 94"/>
                <a:gd name="T24" fmla="*/ 393 w 393"/>
                <a:gd name="T25" fmla="*/ 94 h 94"/>
                <a:gd name="T26" fmla="*/ 393 w 393"/>
                <a:gd name="T27" fmla="*/ 85 h 94"/>
                <a:gd name="T28" fmla="*/ 393 w 393"/>
                <a:gd name="T29" fmla="*/ 77 h 94"/>
                <a:gd name="T30" fmla="*/ 393 w 393"/>
                <a:gd name="T31" fmla="*/ 18 h 94"/>
                <a:gd name="T32" fmla="*/ 393 w 393"/>
                <a:gd name="T33" fmla="*/ 9 h 94"/>
                <a:gd name="T34" fmla="*/ 393 w 393"/>
                <a:gd name="T35" fmla="*/ 0 h 94"/>
                <a:gd name="T36" fmla="*/ 375 w 393"/>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4">
                  <a:moveTo>
                    <a:pt x="375" y="0"/>
                  </a:moveTo>
                  <a:lnTo>
                    <a:pt x="0" y="0"/>
                  </a:lnTo>
                  <a:lnTo>
                    <a:pt x="0" y="9"/>
                  </a:lnTo>
                  <a:lnTo>
                    <a:pt x="375" y="9"/>
                  </a:lnTo>
                  <a:lnTo>
                    <a:pt x="375" y="18"/>
                  </a:lnTo>
                  <a:lnTo>
                    <a:pt x="18" y="18"/>
                  </a:lnTo>
                  <a:lnTo>
                    <a:pt x="18" y="77"/>
                  </a:lnTo>
                  <a:lnTo>
                    <a:pt x="375" y="77"/>
                  </a:lnTo>
                  <a:lnTo>
                    <a:pt x="375" y="85"/>
                  </a:lnTo>
                  <a:lnTo>
                    <a:pt x="0" y="85"/>
                  </a:lnTo>
                  <a:lnTo>
                    <a:pt x="0" y="94"/>
                  </a:lnTo>
                  <a:lnTo>
                    <a:pt x="375" y="94"/>
                  </a:lnTo>
                  <a:lnTo>
                    <a:pt x="393" y="94"/>
                  </a:lnTo>
                  <a:lnTo>
                    <a:pt x="393" y="85"/>
                  </a:lnTo>
                  <a:lnTo>
                    <a:pt x="393" y="77"/>
                  </a:lnTo>
                  <a:lnTo>
                    <a:pt x="393" y="18"/>
                  </a:lnTo>
                  <a:lnTo>
                    <a:pt x="393" y="9"/>
                  </a:lnTo>
                  <a:lnTo>
                    <a:pt x="393" y="0"/>
                  </a:lnTo>
                  <a:lnTo>
                    <a:pt x="375"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16"/>
            <p:cNvSpPr>
              <a:spLocks/>
            </p:cNvSpPr>
            <p:nvPr/>
          </p:nvSpPr>
          <p:spPr bwMode="auto">
            <a:xfrm>
              <a:off x="2396429" y="5746380"/>
              <a:ext cx="582163" cy="105595"/>
            </a:xfrm>
            <a:custGeom>
              <a:avLst/>
              <a:gdLst>
                <a:gd name="T0" fmla="*/ 400 w 419"/>
                <a:gd name="T1" fmla="*/ 0 h 76"/>
                <a:gd name="T2" fmla="*/ 0 w 419"/>
                <a:gd name="T3" fmla="*/ 0 h 76"/>
                <a:gd name="T4" fmla="*/ 0 w 419"/>
                <a:gd name="T5" fmla="*/ 8 h 76"/>
                <a:gd name="T6" fmla="*/ 400 w 419"/>
                <a:gd name="T7" fmla="*/ 8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8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8"/>
                  </a:lnTo>
                  <a:lnTo>
                    <a:pt x="400" y="8"/>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8"/>
                  </a:lnTo>
                  <a:lnTo>
                    <a:pt x="419" y="0"/>
                  </a:lnTo>
                  <a:lnTo>
                    <a:pt x="40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17"/>
            <p:cNvSpPr>
              <a:spLocks/>
            </p:cNvSpPr>
            <p:nvPr/>
          </p:nvSpPr>
          <p:spPr bwMode="auto">
            <a:xfrm>
              <a:off x="2338074" y="5617165"/>
              <a:ext cx="546038" cy="129216"/>
            </a:xfrm>
            <a:custGeom>
              <a:avLst/>
              <a:gdLst>
                <a:gd name="T0" fmla="*/ 375 w 393"/>
                <a:gd name="T1" fmla="*/ 0 h 93"/>
                <a:gd name="T2" fmla="*/ 0 w 393"/>
                <a:gd name="T3" fmla="*/ 0 h 93"/>
                <a:gd name="T4" fmla="*/ 0 w 393"/>
                <a:gd name="T5" fmla="*/ 9 h 93"/>
                <a:gd name="T6" fmla="*/ 375 w 393"/>
                <a:gd name="T7" fmla="*/ 9 h 93"/>
                <a:gd name="T8" fmla="*/ 375 w 393"/>
                <a:gd name="T9" fmla="*/ 18 h 93"/>
                <a:gd name="T10" fmla="*/ 19 w 393"/>
                <a:gd name="T11" fmla="*/ 18 h 93"/>
                <a:gd name="T12" fmla="*/ 19 w 393"/>
                <a:gd name="T13" fmla="*/ 76 h 93"/>
                <a:gd name="T14" fmla="*/ 375 w 393"/>
                <a:gd name="T15" fmla="*/ 76 h 93"/>
                <a:gd name="T16" fmla="*/ 375 w 393"/>
                <a:gd name="T17" fmla="*/ 84 h 93"/>
                <a:gd name="T18" fmla="*/ 0 w 393"/>
                <a:gd name="T19" fmla="*/ 84 h 93"/>
                <a:gd name="T20" fmla="*/ 0 w 393"/>
                <a:gd name="T21" fmla="*/ 93 h 93"/>
                <a:gd name="T22" fmla="*/ 375 w 393"/>
                <a:gd name="T23" fmla="*/ 93 h 93"/>
                <a:gd name="T24" fmla="*/ 393 w 393"/>
                <a:gd name="T25" fmla="*/ 93 h 93"/>
                <a:gd name="T26" fmla="*/ 393 w 393"/>
                <a:gd name="T27" fmla="*/ 84 h 93"/>
                <a:gd name="T28" fmla="*/ 393 w 393"/>
                <a:gd name="T29" fmla="*/ 76 h 93"/>
                <a:gd name="T30" fmla="*/ 393 w 393"/>
                <a:gd name="T31" fmla="*/ 18 h 93"/>
                <a:gd name="T32" fmla="*/ 393 w 393"/>
                <a:gd name="T33" fmla="*/ 9 h 93"/>
                <a:gd name="T34" fmla="*/ 393 w 393"/>
                <a:gd name="T35" fmla="*/ 0 h 93"/>
                <a:gd name="T36" fmla="*/ 375 w 393"/>
                <a:gd name="T3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3">
                  <a:moveTo>
                    <a:pt x="375" y="0"/>
                  </a:moveTo>
                  <a:lnTo>
                    <a:pt x="0" y="0"/>
                  </a:lnTo>
                  <a:lnTo>
                    <a:pt x="0" y="9"/>
                  </a:lnTo>
                  <a:lnTo>
                    <a:pt x="375" y="9"/>
                  </a:lnTo>
                  <a:lnTo>
                    <a:pt x="375" y="18"/>
                  </a:lnTo>
                  <a:lnTo>
                    <a:pt x="19" y="18"/>
                  </a:lnTo>
                  <a:lnTo>
                    <a:pt x="19" y="76"/>
                  </a:lnTo>
                  <a:lnTo>
                    <a:pt x="375" y="76"/>
                  </a:lnTo>
                  <a:lnTo>
                    <a:pt x="375" y="84"/>
                  </a:lnTo>
                  <a:lnTo>
                    <a:pt x="0" y="84"/>
                  </a:lnTo>
                  <a:lnTo>
                    <a:pt x="0" y="93"/>
                  </a:lnTo>
                  <a:lnTo>
                    <a:pt x="375" y="93"/>
                  </a:lnTo>
                  <a:lnTo>
                    <a:pt x="393" y="93"/>
                  </a:lnTo>
                  <a:lnTo>
                    <a:pt x="393" y="84"/>
                  </a:lnTo>
                  <a:lnTo>
                    <a:pt x="393" y="76"/>
                  </a:lnTo>
                  <a:lnTo>
                    <a:pt x="393" y="18"/>
                  </a:lnTo>
                  <a:lnTo>
                    <a:pt x="393" y="9"/>
                  </a:lnTo>
                  <a:lnTo>
                    <a:pt x="393" y="0"/>
                  </a:lnTo>
                  <a:lnTo>
                    <a:pt x="375"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18"/>
            <p:cNvSpPr>
              <a:spLocks/>
            </p:cNvSpPr>
            <p:nvPr/>
          </p:nvSpPr>
          <p:spPr bwMode="auto">
            <a:xfrm>
              <a:off x="2338074" y="5510181"/>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20 w 419"/>
                <a:gd name="T11" fmla="*/ 15 h 76"/>
                <a:gd name="T12" fmla="*/ 20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20" y="15"/>
                  </a:lnTo>
                  <a:lnTo>
                    <a:pt x="20"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19"/>
            <p:cNvSpPr>
              <a:spLocks/>
            </p:cNvSpPr>
            <p:nvPr/>
          </p:nvSpPr>
          <p:spPr bwMode="auto">
            <a:xfrm>
              <a:off x="2396429" y="5404586"/>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20"/>
            <p:cNvSpPr>
              <a:spLocks/>
            </p:cNvSpPr>
            <p:nvPr/>
          </p:nvSpPr>
          <p:spPr bwMode="auto">
            <a:xfrm>
              <a:off x="3117532" y="5867259"/>
              <a:ext cx="546038" cy="130604"/>
            </a:xfrm>
            <a:custGeom>
              <a:avLst/>
              <a:gdLst>
                <a:gd name="T0" fmla="*/ 375 w 393"/>
                <a:gd name="T1" fmla="*/ 0 h 94"/>
                <a:gd name="T2" fmla="*/ 0 w 393"/>
                <a:gd name="T3" fmla="*/ 0 h 94"/>
                <a:gd name="T4" fmla="*/ 0 w 393"/>
                <a:gd name="T5" fmla="*/ 9 h 94"/>
                <a:gd name="T6" fmla="*/ 375 w 393"/>
                <a:gd name="T7" fmla="*/ 9 h 94"/>
                <a:gd name="T8" fmla="*/ 375 w 393"/>
                <a:gd name="T9" fmla="*/ 18 h 94"/>
                <a:gd name="T10" fmla="*/ 18 w 393"/>
                <a:gd name="T11" fmla="*/ 18 h 94"/>
                <a:gd name="T12" fmla="*/ 18 w 393"/>
                <a:gd name="T13" fmla="*/ 77 h 94"/>
                <a:gd name="T14" fmla="*/ 375 w 393"/>
                <a:gd name="T15" fmla="*/ 77 h 94"/>
                <a:gd name="T16" fmla="*/ 375 w 393"/>
                <a:gd name="T17" fmla="*/ 85 h 94"/>
                <a:gd name="T18" fmla="*/ 0 w 393"/>
                <a:gd name="T19" fmla="*/ 85 h 94"/>
                <a:gd name="T20" fmla="*/ 0 w 393"/>
                <a:gd name="T21" fmla="*/ 94 h 94"/>
                <a:gd name="T22" fmla="*/ 375 w 393"/>
                <a:gd name="T23" fmla="*/ 94 h 94"/>
                <a:gd name="T24" fmla="*/ 393 w 393"/>
                <a:gd name="T25" fmla="*/ 94 h 94"/>
                <a:gd name="T26" fmla="*/ 393 w 393"/>
                <a:gd name="T27" fmla="*/ 85 h 94"/>
                <a:gd name="T28" fmla="*/ 393 w 393"/>
                <a:gd name="T29" fmla="*/ 77 h 94"/>
                <a:gd name="T30" fmla="*/ 393 w 393"/>
                <a:gd name="T31" fmla="*/ 18 h 94"/>
                <a:gd name="T32" fmla="*/ 393 w 393"/>
                <a:gd name="T33" fmla="*/ 9 h 94"/>
                <a:gd name="T34" fmla="*/ 393 w 393"/>
                <a:gd name="T35" fmla="*/ 0 h 94"/>
                <a:gd name="T36" fmla="*/ 375 w 393"/>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4">
                  <a:moveTo>
                    <a:pt x="375" y="0"/>
                  </a:moveTo>
                  <a:lnTo>
                    <a:pt x="0" y="0"/>
                  </a:lnTo>
                  <a:lnTo>
                    <a:pt x="0" y="9"/>
                  </a:lnTo>
                  <a:lnTo>
                    <a:pt x="375" y="9"/>
                  </a:lnTo>
                  <a:lnTo>
                    <a:pt x="375" y="18"/>
                  </a:lnTo>
                  <a:lnTo>
                    <a:pt x="18" y="18"/>
                  </a:lnTo>
                  <a:lnTo>
                    <a:pt x="18" y="77"/>
                  </a:lnTo>
                  <a:lnTo>
                    <a:pt x="375" y="77"/>
                  </a:lnTo>
                  <a:lnTo>
                    <a:pt x="375" y="85"/>
                  </a:lnTo>
                  <a:lnTo>
                    <a:pt x="0" y="85"/>
                  </a:lnTo>
                  <a:lnTo>
                    <a:pt x="0" y="94"/>
                  </a:lnTo>
                  <a:lnTo>
                    <a:pt x="375" y="94"/>
                  </a:lnTo>
                  <a:lnTo>
                    <a:pt x="393" y="94"/>
                  </a:lnTo>
                  <a:lnTo>
                    <a:pt x="393" y="85"/>
                  </a:lnTo>
                  <a:lnTo>
                    <a:pt x="393" y="77"/>
                  </a:lnTo>
                  <a:lnTo>
                    <a:pt x="393" y="18"/>
                  </a:lnTo>
                  <a:lnTo>
                    <a:pt x="393" y="9"/>
                  </a:lnTo>
                  <a:lnTo>
                    <a:pt x="393" y="0"/>
                  </a:lnTo>
                  <a:lnTo>
                    <a:pt x="375"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21"/>
            <p:cNvSpPr>
              <a:spLocks/>
            </p:cNvSpPr>
            <p:nvPr/>
          </p:nvSpPr>
          <p:spPr bwMode="auto">
            <a:xfrm>
              <a:off x="3117532" y="5758885"/>
              <a:ext cx="582163" cy="105595"/>
            </a:xfrm>
            <a:custGeom>
              <a:avLst/>
              <a:gdLst>
                <a:gd name="T0" fmla="*/ 398 w 419"/>
                <a:gd name="T1" fmla="*/ 0 h 76"/>
                <a:gd name="T2" fmla="*/ 0 w 419"/>
                <a:gd name="T3" fmla="*/ 0 h 76"/>
                <a:gd name="T4" fmla="*/ 0 w 419"/>
                <a:gd name="T5" fmla="*/ 8 h 76"/>
                <a:gd name="T6" fmla="*/ 398 w 419"/>
                <a:gd name="T7" fmla="*/ 8 h 76"/>
                <a:gd name="T8" fmla="*/ 398 w 419"/>
                <a:gd name="T9" fmla="*/ 15 h 76"/>
                <a:gd name="T10" fmla="*/ 19 w 419"/>
                <a:gd name="T11" fmla="*/ 15 h 76"/>
                <a:gd name="T12" fmla="*/ 19 w 419"/>
                <a:gd name="T13" fmla="*/ 62 h 76"/>
                <a:gd name="T14" fmla="*/ 398 w 419"/>
                <a:gd name="T15" fmla="*/ 62 h 76"/>
                <a:gd name="T16" fmla="*/ 398 w 419"/>
                <a:gd name="T17" fmla="*/ 69 h 76"/>
                <a:gd name="T18" fmla="*/ 0 w 419"/>
                <a:gd name="T19" fmla="*/ 69 h 76"/>
                <a:gd name="T20" fmla="*/ 0 w 419"/>
                <a:gd name="T21" fmla="*/ 76 h 76"/>
                <a:gd name="T22" fmla="*/ 398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8 h 76"/>
                <a:gd name="T34" fmla="*/ 419 w 419"/>
                <a:gd name="T35" fmla="*/ 0 h 76"/>
                <a:gd name="T36" fmla="*/ 398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398" y="0"/>
                  </a:moveTo>
                  <a:lnTo>
                    <a:pt x="0" y="0"/>
                  </a:lnTo>
                  <a:lnTo>
                    <a:pt x="0" y="8"/>
                  </a:lnTo>
                  <a:lnTo>
                    <a:pt x="398" y="8"/>
                  </a:lnTo>
                  <a:lnTo>
                    <a:pt x="398" y="15"/>
                  </a:lnTo>
                  <a:lnTo>
                    <a:pt x="19" y="15"/>
                  </a:lnTo>
                  <a:lnTo>
                    <a:pt x="19" y="62"/>
                  </a:lnTo>
                  <a:lnTo>
                    <a:pt x="398" y="62"/>
                  </a:lnTo>
                  <a:lnTo>
                    <a:pt x="398" y="69"/>
                  </a:lnTo>
                  <a:lnTo>
                    <a:pt x="0" y="69"/>
                  </a:lnTo>
                  <a:lnTo>
                    <a:pt x="0" y="76"/>
                  </a:lnTo>
                  <a:lnTo>
                    <a:pt x="398" y="76"/>
                  </a:lnTo>
                  <a:lnTo>
                    <a:pt x="419" y="76"/>
                  </a:lnTo>
                  <a:lnTo>
                    <a:pt x="419" y="69"/>
                  </a:lnTo>
                  <a:lnTo>
                    <a:pt x="419" y="62"/>
                  </a:lnTo>
                  <a:lnTo>
                    <a:pt x="419" y="15"/>
                  </a:lnTo>
                  <a:lnTo>
                    <a:pt x="419" y="8"/>
                  </a:lnTo>
                  <a:lnTo>
                    <a:pt x="419" y="0"/>
                  </a:lnTo>
                  <a:lnTo>
                    <a:pt x="398"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22"/>
            <p:cNvSpPr>
              <a:spLocks/>
            </p:cNvSpPr>
            <p:nvPr/>
          </p:nvSpPr>
          <p:spPr bwMode="auto">
            <a:xfrm>
              <a:off x="3057788" y="5629670"/>
              <a:ext cx="546038" cy="129216"/>
            </a:xfrm>
            <a:custGeom>
              <a:avLst/>
              <a:gdLst>
                <a:gd name="T0" fmla="*/ 375 w 393"/>
                <a:gd name="T1" fmla="*/ 0 h 93"/>
                <a:gd name="T2" fmla="*/ 0 w 393"/>
                <a:gd name="T3" fmla="*/ 0 h 93"/>
                <a:gd name="T4" fmla="*/ 0 w 393"/>
                <a:gd name="T5" fmla="*/ 9 h 93"/>
                <a:gd name="T6" fmla="*/ 375 w 393"/>
                <a:gd name="T7" fmla="*/ 9 h 93"/>
                <a:gd name="T8" fmla="*/ 375 w 393"/>
                <a:gd name="T9" fmla="*/ 18 h 93"/>
                <a:gd name="T10" fmla="*/ 18 w 393"/>
                <a:gd name="T11" fmla="*/ 18 h 93"/>
                <a:gd name="T12" fmla="*/ 18 w 393"/>
                <a:gd name="T13" fmla="*/ 76 h 93"/>
                <a:gd name="T14" fmla="*/ 375 w 393"/>
                <a:gd name="T15" fmla="*/ 76 h 93"/>
                <a:gd name="T16" fmla="*/ 375 w 393"/>
                <a:gd name="T17" fmla="*/ 84 h 93"/>
                <a:gd name="T18" fmla="*/ 0 w 393"/>
                <a:gd name="T19" fmla="*/ 84 h 93"/>
                <a:gd name="T20" fmla="*/ 0 w 393"/>
                <a:gd name="T21" fmla="*/ 93 h 93"/>
                <a:gd name="T22" fmla="*/ 375 w 393"/>
                <a:gd name="T23" fmla="*/ 93 h 93"/>
                <a:gd name="T24" fmla="*/ 393 w 393"/>
                <a:gd name="T25" fmla="*/ 93 h 93"/>
                <a:gd name="T26" fmla="*/ 393 w 393"/>
                <a:gd name="T27" fmla="*/ 84 h 93"/>
                <a:gd name="T28" fmla="*/ 393 w 393"/>
                <a:gd name="T29" fmla="*/ 76 h 93"/>
                <a:gd name="T30" fmla="*/ 393 w 393"/>
                <a:gd name="T31" fmla="*/ 18 h 93"/>
                <a:gd name="T32" fmla="*/ 393 w 393"/>
                <a:gd name="T33" fmla="*/ 9 h 93"/>
                <a:gd name="T34" fmla="*/ 393 w 393"/>
                <a:gd name="T35" fmla="*/ 0 h 93"/>
                <a:gd name="T36" fmla="*/ 375 w 393"/>
                <a:gd name="T3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3">
                  <a:moveTo>
                    <a:pt x="375" y="0"/>
                  </a:moveTo>
                  <a:lnTo>
                    <a:pt x="0" y="0"/>
                  </a:lnTo>
                  <a:lnTo>
                    <a:pt x="0" y="9"/>
                  </a:lnTo>
                  <a:lnTo>
                    <a:pt x="375" y="9"/>
                  </a:lnTo>
                  <a:lnTo>
                    <a:pt x="375" y="18"/>
                  </a:lnTo>
                  <a:lnTo>
                    <a:pt x="18" y="18"/>
                  </a:lnTo>
                  <a:lnTo>
                    <a:pt x="18" y="76"/>
                  </a:lnTo>
                  <a:lnTo>
                    <a:pt x="375" y="76"/>
                  </a:lnTo>
                  <a:lnTo>
                    <a:pt x="375" y="84"/>
                  </a:lnTo>
                  <a:lnTo>
                    <a:pt x="0" y="84"/>
                  </a:lnTo>
                  <a:lnTo>
                    <a:pt x="0" y="93"/>
                  </a:lnTo>
                  <a:lnTo>
                    <a:pt x="375" y="93"/>
                  </a:lnTo>
                  <a:lnTo>
                    <a:pt x="393" y="93"/>
                  </a:lnTo>
                  <a:lnTo>
                    <a:pt x="393" y="84"/>
                  </a:lnTo>
                  <a:lnTo>
                    <a:pt x="393" y="76"/>
                  </a:lnTo>
                  <a:lnTo>
                    <a:pt x="393" y="18"/>
                  </a:lnTo>
                  <a:lnTo>
                    <a:pt x="393" y="9"/>
                  </a:lnTo>
                  <a:lnTo>
                    <a:pt x="393" y="0"/>
                  </a:lnTo>
                  <a:lnTo>
                    <a:pt x="375"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23"/>
            <p:cNvSpPr>
              <a:spLocks/>
            </p:cNvSpPr>
            <p:nvPr/>
          </p:nvSpPr>
          <p:spPr bwMode="auto">
            <a:xfrm>
              <a:off x="3057788" y="5522685"/>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24"/>
            <p:cNvSpPr>
              <a:spLocks/>
            </p:cNvSpPr>
            <p:nvPr/>
          </p:nvSpPr>
          <p:spPr bwMode="auto">
            <a:xfrm>
              <a:off x="3000822" y="5312885"/>
              <a:ext cx="580773" cy="104206"/>
            </a:xfrm>
            <a:custGeom>
              <a:avLst/>
              <a:gdLst>
                <a:gd name="T0" fmla="*/ 399 w 418"/>
                <a:gd name="T1" fmla="*/ 0 h 75"/>
                <a:gd name="T2" fmla="*/ 0 w 418"/>
                <a:gd name="T3" fmla="*/ 0 h 75"/>
                <a:gd name="T4" fmla="*/ 0 w 418"/>
                <a:gd name="T5" fmla="*/ 7 h 75"/>
                <a:gd name="T6" fmla="*/ 399 w 418"/>
                <a:gd name="T7" fmla="*/ 7 h 75"/>
                <a:gd name="T8" fmla="*/ 399 w 418"/>
                <a:gd name="T9" fmla="*/ 14 h 75"/>
                <a:gd name="T10" fmla="*/ 19 w 418"/>
                <a:gd name="T11" fmla="*/ 14 h 75"/>
                <a:gd name="T12" fmla="*/ 19 w 418"/>
                <a:gd name="T13" fmla="*/ 62 h 75"/>
                <a:gd name="T14" fmla="*/ 399 w 418"/>
                <a:gd name="T15" fmla="*/ 62 h 75"/>
                <a:gd name="T16" fmla="*/ 399 w 418"/>
                <a:gd name="T17" fmla="*/ 69 h 75"/>
                <a:gd name="T18" fmla="*/ 0 w 418"/>
                <a:gd name="T19" fmla="*/ 69 h 75"/>
                <a:gd name="T20" fmla="*/ 0 w 418"/>
                <a:gd name="T21" fmla="*/ 75 h 75"/>
                <a:gd name="T22" fmla="*/ 399 w 418"/>
                <a:gd name="T23" fmla="*/ 75 h 75"/>
                <a:gd name="T24" fmla="*/ 418 w 418"/>
                <a:gd name="T25" fmla="*/ 75 h 75"/>
                <a:gd name="T26" fmla="*/ 418 w 418"/>
                <a:gd name="T27" fmla="*/ 69 h 75"/>
                <a:gd name="T28" fmla="*/ 418 w 418"/>
                <a:gd name="T29" fmla="*/ 62 h 75"/>
                <a:gd name="T30" fmla="*/ 418 w 418"/>
                <a:gd name="T31" fmla="*/ 14 h 75"/>
                <a:gd name="T32" fmla="*/ 418 w 418"/>
                <a:gd name="T33" fmla="*/ 7 h 75"/>
                <a:gd name="T34" fmla="*/ 418 w 418"/>
                <a:gd name="T35" fmla="*/ 0 h 75"/>
                <a:gd name="T36" fmla="*/ 399 w 418"/>
                <a:gd name="T3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75">
                  <a:moveTo>
                    <a:pt x="399" y="0"/>
                  </a:moveTo>
                  <a:lnTo>
                    <a:pt x="0" y="0"/>
                  </a:lnTo>
                  <a:lnTo>
                    <a:pt x="0" y="7"/>
                  </a:lnTo>
                  <a:lnTo>
                    <a:pt x="399" y="7"/>
                  </a:lnTo>
                  <a:lnTo>
                    <a:pt x="399" y="14"/>
                  </a:lnTo>
                  <a:lnTo>
                    <a:pt x="19" y="14"/>
                  </a:lnTo>
                  <a:lnTo>
                    <a:pt x="19" y="62"/>
                  </a:lnTo>
                  <a:lnTo>
                    <a:pt x="399" y="62"/>
                  </a:lnTo>
                  <a:lnTo>
                    <a:pt x="399" y="69"/>
                  </a:lnTo>
                  <a:lnTo>
                    <a:pt x="0" y="69"/>
                  </a:lnTo>
                  <a:lnTo>
                    <a:pt x="0" y="75"/>
                  </a:lnTo>
                  <a:lnTo>
                    <a:pt x="399" y="75"/>
                  </a:lnTo>
                  <a:lnTo>
                    <a:pt x="418" y="75"/>
                  </a:lnTo>
                  <a:lnTo>
                    <a:pt x="418" y="69"/>
                  </a:lnTo>
                  <a:lnTo>
                    <a:pt x="418" y="62"/>
                  </a:lnTo>
                  <a:lnTo>
                    <a:pt x="418" y="14"/>
                  </a:lnTo>
                  <a:lnTo>
                    <a:pt x="418" y="7"/>
                  </a:lnTo>
                  <a:lnTo>
                    <a:pt x="418" y="0"/>
                  </a:lnTo>
                  <a:lnTo>
                    <a:pt x="399"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25"/>
            <p:cNvSpPr>
              <a:spLocks/>
            </p:cNvSpPr>
            <p:nvPr/>
          </p:nvSpPr>
          <p:spPr bwMode="auto">
            <a:xfrm>
              <a:off x="2982760" y="4969700"/>
              <a:ext cx="582163" cy="104206"/>
            </a:xfrm>
            <a:custGeom>
              <a:avLst/>
              <a:gdLst>
                <a:gd name="T0" fmla="*/ 399 w 419"/>
                <a:gd name="T1" fmla="*/ 0 h 75"/>
                <a:gd name="T2" fmla="*/ 0 w 419"/>
                <a:gd name="T3" fmla="*/ 0 h 75"/>
                <a:gd name="T4" fmla="*/ 0 w 419"/>
                <a:gd name="T5" fmla="*/ 8 h 75"/>
                <a:gd name="T6" fmla="*/ 399 w 419"/>
                <a:gd name="T7" fmla="*/ 8 h 75"/>
                <a:gd name="T8" fmla="*/ 399 w 419"/>
                <a:gd name="T9" fmla="*/ 14 h 75"/>
                <a:gd name="T10" fmla="*/ 19 w 419"/>
                <a:gd name="T11" fmla="*/ 14 h 75"/>
                <a:gd name="T12" fmla="*/ 19 w 419"/>
                <a:gd name="T13" fmla="*/ 62 h 75"/>
                <a:gd name="T14" fmla="*/ 399 w 419"/>
                <a:gd name="T15" fmla="*/ 62 h 75"/>
                <a:gd name="T16" fmla="*/ 399 w 419"/>
                <a:gd name="T17" fmla="*/ 68 h 75"/>
                <a:gd name="T18" fmla="*/ 0 w 419"/>
                <a:gd name="T19" fmla="*/ 68 h 75"/>
                <a:gd name="T20" fmla="*/ 0 w 419"/>
                <a:gd name="T21" fmla="*/ 75 h 75"/>
                <a:gd name="T22" fmla="*/ 399 w 419"/>
                <a:gd name="T23" fmla="*/ 75 h 75"/>
                <a:gd name="T24" fmla="*/ 419 w 419"/>
                <a:gd name="T25" fmla="*/ 75 h 75"/>
                <a:gd name="T26" fmla="*/ 419 w 419"/>
                <a:gd name="T27" fmla="*/ 68 h 75"/>
                <a:gd name="T28" fmla="*/ 419 w 419"/>
                <a:gd name="T29" fmla="*/ 62 h 75"/>
                <a:gd name="T30" fmla="*/ 419 w 419"/>
                <a:gd name="T31" fmla="*/ 14 h 75"/>
                <a:gd name="T32" fmla="*/ 419 w 419"/>
                <a:gd name="T33" fmla="*/ 8 h 75"/>
                <a:gd name="T34" fmla="*/ 419 w 419"/>
                <a:gd name="T35" fmla="*/ 0 h 75"/>
                <a:gd name="T36" fmla="*/ 399 w 419"/>
                <a:gd name="T3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5">
                  <a:moveTo>
                    <a:pt x="399" y="0"/>
                  </a:moveTo>
                  <a:lnTo>
                    <a:pt x="0" y="0"/>
                  </a:lnTo>
                  <a:lnTo>
                    <a:pt x="0" y="8"/>
                  </a:lnTo>
                  <a:lnTo>
                    <a:pt x="399" y="8"/>
                  </a:lnTo>
                  <a:lnTo>
                    <a:pt x="399" y="14"/>
                  </a:lnTo>
                  <a:lnTo>
                    <a:pt x="19" y="14"/>
                  </a:lnTo>
                  <a:lnTo>
                    <a:pt x="19" y="62"/>
                  </a:lnTo>
                  <a:lnTo>
                    <a:pt x="399" y="62"/>
                  </a:lnTo>
                  <a:lnTo>
                    <a:pt x="399" y="68"/>
                  </a:lnTo>
                  <a:lnTo>
                    <a:pt x="0" y="68"/>
                  </a:lnTo>
                  <a:lnTo>
                    <a:pt x="0" y="75"/>
                  </a:lnTo>
                  <a:lnTo>
                    <a:pt x="399" y="75"/>
                  </a:lnTo>
                  <a:lnTo>
                    <a:pt x="419" y="75"/>
                  </a:lnTo>
                  <a:lnTo>
                    <a:pt x="419" y="68"/>
                  </a:lnTo>
                  <a:lnTo>
                    <a:pt x="419" y="62"/>
                  </a:lnTo>
                  <a:lnTo>
                    <a:pt x="419" y="14"/>
                  </a:lnTo>
                  <a:lnTo>
                    <a:pt x="419" y="8"/>
                  </a:lnTo>
                  <a:lnTo>
                    <a:pt x="419" y="0"/>
                  </a:lnTo>
                  <a:lnTo>
                    <a:pt x="399"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26"/>
            <p:cNvSpPr>
              <a:spLocks/>
            </p:cNvSpPr>
            <p:nvPr/>
          </p:nvSpPr>
          <p:spPr bwMode="auto">
            <a:xfrm>
              <a:off x="2942466" y="5182280"/>
              <a:ext cx="544648" cy="130604"/>
            </a:xfrm>
            <a:custGeom>
              <a:avLst/>
              <a:gdLst>
                <a:gd name="T0" fmla="*/ 374 w 392"/>
                <a:gd name="T1" fmla="*/ 0 h 94"/>
                <a:gd name="T2" fmla="*/ 0 w 392"/>
                <a:gd name="T3" fmla="*/ 0 h 94"/>
                <a:gd name="T4" fmla="*/ 0 w 392"/>
                <a:gd name="T5" fmla="*/ 9 h 94"/>
                <a:gd name="T6" fmla="*/ 374 w 392"/>
                <a:gd name="T7" fmla="*/ 9 h 94"/>
                <a:gd name="T8" fmla="*/ 374 w 392"/>
                <a:gd name="T9" fmla="*/ 18 h 94"/>
                <a:gd name="T10" fmla="*/ 18 w 392"/>
                <a:gd name="T11" fmla="*/ 18 h 94"/>
                <a:gd name="T12" fmla="*/ 18 w 392"/>
                <a:gd name="T13" fmla="*/ 77 h 94"/>
                <a:gd name="T14" fmla="*/ 374 w 392"/>
                <a:gd name="T15" fmla="*/ 77 h 94"/>
                <a:gd name="T16" fmla="*/ 374 w 392"/>
                <a:gd name="T17" fmla="*/ 85 h 94"/>
                <a:gd name="T18" fmla="*/ 0 w 392"/>
                <a:gd name="T19" fmla="*/ 85 h 94"/>
                <a:gd name="T20" fmla="*/ 0 w 392"/>
                <a:gd name="T21" fmla="*/ 94 h 94"/>
                <a:gd name="T22" fmla="*/ 374 w 392"/>
                <a:gd name="T23" fmla="*/ 94 h 94"/>
                <a:gd name="T24" fmla="*/ 392 w 392"/>
                <a:gd name="T25" fmla="*/ 94 h 94"/>
                <a:gd name="T26" fmla="*/ 392 w 392"/>
                <a:gd name="T27" fmla="*/ 85 h 94"/>
                <a:gd name="T28" fmla="*/ 392 w 392"/>
                <a:gd name="T29" fmla="*/ 77 h 94"/>
                <a:gd name="T30" fmla="*/ 392 w 392"/>
                <a:gd name="T31" fmla="*/ 18 h 94"/>
                <a:gd name="T32" fmla="*/ 392 w 392"/>
                <a:gd name="T33" fmla="*/ 9 h 94"/>
                <a:gd name="T34" fmla="*/ 392 w 392"/>
                <a:gd name="T35" fmla="*/ 0 h 94"/>
                <a:gd name="T36" fmla="*/ 374 w 392"/>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2" h="94">
                  <a:moveTo>
                    <a:pt x="374" y="0"/>
                  </a:moveTo>
                  <a:lnTo>
                    <a:pt x="0" y="0"/>
                  </a:lnTo>
                  <a:lnTo>
                    <a:pt x="0" y="9"/>
                  </a:lnTo>
                  <a:lnTo>
                    <a:pt x="374" y="9"/>
                  </a:lnTo>
                  <a:lnTo>
                    <a:pt x="374" y="18"/>
                  </a:lnTo>
                  <a:lnTo>
                    <a:pt x="18" y="18"/>
                  </a:lnTo>
                  <a:lnTo>
                    <a:pt x="18" y="77"/>
                  </a:lnTo>
                  <a:lnTo>
                    <a:pt x="374" y="77"/>
                  </a:lnTo>
                  <a:lnTo>
                    <a:pt x="374" y="85"/>
                  </a:lnTo>
                  <a:lnTo>
                    <a:pt x="0" y="85"/>
                  </a:lnTo>
                  <a:lnTo>
                    <a:pt x="0" y="94"/>
                  </a:lnTo>
                  <a:lnTo>
                    <a:pt x="374" y="94"/>
                  </a:lnTo>
                  <a:lnTo>
                    <a:pt x="392" y="94"/>
                  </a:lnTo>
                  <a:lnTo>
                    <a:pt x="392" y="85"/>
                  </a:lnTo>
                  <a:lnTo>
                    <a:pt x="392" y="77"/>
                  </a:lnTo>
                  <a:lnTo>
                    <a:pt x="392" y="18"/>
                  </a:lnTo>
                  <a:lnTo>
                    <a:pt x="392" y="9"/>
                  </a:lnTo>
                  <a:lnTo>
                    <a:pt x="392" y="0"/>
                  </a:lnTo>
                  <a:lnTo>
                    <a:pt x="374"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27"/>
            <p:cNvSpPr>
              <a:spLocks/>
            </p:cNvSpPr>
            <p:nvPr/>
          </p:nvSpPr>
          <p:spPr bwMode="auto">
            <a:xfrm>
              <a:off x="2942466" y="5073906"/>
              <a:ext cx="580773" cy="105595"/>
            </a:xfrm>
            <a:custGeom>
              <a:avLst/>
              <a:gdLst>
                <a:gd name="T0" fmla="*/ 399 w 418"/>
                <a:gd name="T1" fmla="*/ 0 h 76"/>
                <a:gd name="T2" fmla="*/ 0 w 418"/>
                <a:gd name="T3" fmla="*/ 0 h 76"/>
                <a:gd name="T4" fmla="*/ 0 w 418"/>
                <a:gd name="T5" fmla="*/ 8 h 76"/>
                <a:gd name="T6" fmla="*/ 399 w 418"/>
                <a:gd name="T7" fmla="*/ 8 h 76"/>
                <a:gd name="T8" fmla="*/ 399 w 418"/>
                <a:gd name="T9" fmla="*/ 15 h 76"/>
                <a:gd name="T10" fmla="*/ 19 w 418"/>
                <a:gd name="T11" fmla="*/ 15 h 76"/>
                <a:gd name="T12" fmla="*/ 19 w 418"/>
                <a:gd name="T13" fmla="*/ 62 h 76"/>
                <a:gd name="T14" fmla="*/ 399 w 418"/>
                <a:gd name="T15" fmla="*/ 62 h 76"/>
                <a:gd name="T16" fmla="*/ 399 w 418"/>
                <a:gd name="T17" fmla="*/ 69 h 76"/>
                <a:gd name="T18" fmla="*/ 0 w 418"/>
                <a:gd name="T19" fmla="*/ 69 h 76"/>
                <a:gd name="T20" fmla="*/ 0 w 418"/>
                <a:gd name="T21" fmla="*/ 76 h 76"/>
                <a:gd name="T22" fmla="*/ 399 w 418"/>
                <a:gd name="T23" fmla="*/ 76 h 76"/>
                <a:gd name="T24" fmla="*/ 418 w 418"/>
                <a:gd name="T25" fmla="*/ 76 h 76"/>
                <a:gd name="T26" fmla="*/ 418 w 418"/>
                <a:gd name="T27" fmla="*/ 69 h 76"/>
                <a:gd name="T28" fmla="*/ 418 w 418"/>
                <a:gd name="T29" fmla="*/ 62 h 76"/>
                <a:gd name="T30" fmla="*/ 418 w 418"/>
                <a:gd name="T31" fmla="*/ 15 h 76"/>
                <a:gd name="T32" fmla="*/ 418 w 418"/>
                <a:gd name="T33" fmla="*/ 8 h 76"/>
                <a:gd name="T34" fmla="*/ 418 w 418"/>
                <a:gd name="T35" fmla="*/ 0 h 76"/>
                <a:gd name="T36" fmla="*/ 399 w 418"/>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76">
                  <a:moveTo>
                    <a:pt x="399" y="0"/>
                  </a:moveTo>
                  <a:lnTo>
                    <a:pt x="0" y="0"/>
                  </a:lnTo>
                  <a:lnTo>
                    <a:pt x="0" y="8"/>
                  </a:lnTo>
                  <a:lnTo>
                    <a:pt x="399" y="8"/>
                  </a:lnTo>
                  <a:lnTo>
                    <a:pt x="399" y="15"/>
                  </a:lnTo>
                  <a:lnTo>
                    <a:pt x="19" y="15"/>
                  </a:lnTo>
                  <a:lnTo>
                    <a:pt x="19" y="62"/>
                  </a:lnTo>
                  <a:lnTo>
                    <a:pt x="399" y="62"/>
                  </a:lnTo>
                  <a:lnTo>
                    <a:pt x="399" y="69"/>
                  </a:lnTo>
                  <a:lnTo>
                    <a:pt x="0" y="69"/>
                  </a:lnTo>
                  <a:lnTo>
                    <a:pt x="0" y="76"/>
                  </a:lnTo>
                  <a:lnTo>
                    <a:pt x="399" y="76"/>
                  </a:lnTo>
                  <a:lnTo>
                    <a:pt x="418" y="76"/>
                  </a:lnTo>
                  <a:lnTo>
                    <a:pt x="418" y="69"/>
                  </a:lnTo>
                  <a:lnTo>
                    <a:pt x="418" y="62"/>
                  </a:lnTo>
                  <a:lnTo>
                    <a:pt x="418" y="15"/>
                  </a:lnTo>
                  <a:lnTo>
                    <a:pt x="418" y="8"/>
                  </a:lnTo>
                  <a:lnTo>
                    <a:pt x="418" y="0"/>
                  </a:lnTo>
                  <a:lnTo>
                    <a:pt x="399"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28"/>
            <p:cNvSpPr>
              <a:spLocks/>
            </p:cNvSpPr>
            <p:nvPr/>
          </p:nvSpPr>
          <p:spPr bwMode="auto">
            <a:xfrm>
              <a:off x="3117532" y="5417090"/>
              <a:ext cx="582163" cy="105595"/>
            </a:xfrm>
            <a:custGeom>
              <a:avLst/>
              <a:gdLst>
                <a:gd name="T0" fmla="*/ 398 w 419"/>
                <a:gd name="T1" fmla="*/ 0 h 76"/>
                <a:gd name="T2" fmla="*/ 0 w 419"/>
                <a:gd name="T3" fmla="*/ 0 h 76"/>
                <a:gd name="T4" fmla="*/ 0 w 419"/>
                <a:gd name="T5" fmla="*/ 7 h 76"/>
                <a:gd name="T6" fmla="*/ 398 w 419"/>
                <a:gd name="T7" fmla="*/ 7 h 76"/>
                <a:gd name="T8" fmla="*/ 398 w 419"/>
                <a:gd name="T9" fmla="*/ 15 h 76"/>
                <a:gd name="T10" fmla="*/ 19 w 419"/>
                <a:gd name="T11" fmla="*/ 15 h 76"/>
                <a:gd name="T12" fmla="*/ 19 w 419"/>
                <a:gd name="T13" fmla="*/ 62 h 76"/>
                <a:gd name="T14" fmla="*/ 398 w 419"/>
                <a:gd name="T15" fmla="*/ 62 h 76"/>
                <a:gd name="T16" fmla="*/ 398 w 419"/>
                <a:gd name="T17" fmla="*/ 69 h 76"/>
                <a:gd name="T18" fmla="*/ 0 w 419"/>
                <a:gd name="T19" fmla="*/ 69 h 76"/>
                <a:gd name="T20" fmla="*/ 0 w 419"/>
                <a:gd name="T21" fmla="*/ 76 h 76"/>
                <a:gd name="T22" fmla="*/ 398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398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398" y="0"/>
                  </a:moveTo>
                  <a:lnTo>
                    <a:pt x="0" y="0"/>
                  </a:lnTo>
                  <a:lnTo>
                    <a:pt x="0" y="7"/>
                  </a:lnTo>
                  <a:lnTo>
                    <a:pt x="398" y="7"/>
                  </a:lnTo>
                  <a:lnTo>
                    <a:pt x="398" y="15"/>
                  </a:lnTo>
                  <a:lnTo>
                    <a:pt x="19" y="15"/>
                  </a:lnTo>
                  <a:lnTo>
                    <a:pt x="19" y="62"/>
                  </a:lnTo>
                  <a:lnTo>
                    <a:pt x="398" y="62"/>
                  </a:lnTo>
                  <a:lnTo>
                    <a:pt x="398" y="69"/>
                  </a:lnTo>
                  <a:lnTo>
                    <a:pt x="0" y="69"/>
                  </a:lnTo>
                  <a:lnTo>
                    <a:pt x="0" y="76"/>
                  </a:lnTo>
                  <a:lnTo>
                    <a:pt x="398" y="76"/>
                  </a:lnTo>
                  <a:lnTo>
                    <a:pt x="419" y="76"/>
                  </a:lnTo>
                  <a:lnTo>
                    <a:pt x="419" y="69"/>
                  </a:lnTo>
                  <a:lnTo>
                    <a:pt x="419" y="62"/>
                  </a:lnTo>
                  <a:lnTo>
                    <a:pt x="419" y="15"/>
                  </a:lnTo>
                  <a:lnTo>
                    <a:pt x="419" y="7"/>
                  </a:lnTo>
                  <a:lnTo>
                    <a:pt x="419" y="0"/>
                  </a:lnTo>
                  <a:lnTo>
                    <a:pt x="398"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38" name="TextBox 78"/>
          <p:cNvSpPr txBox="1"/>
          <p:nvPr/>
        </p:nvSpPr>
        <p:spPr>
          <a:xfrm>
            <a:off x="5848196" y="2089004"/>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TextBox 79"/>
          <p:cNvSpPr txBox="1"/>
          <p:nvPr/>
        </p:nvSpPr>
        <p:spPr>
          <a:xfrm>
            <a:off x="5848196" y="2850208"/>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TextBox 80"/>
          <p:cNvSpPr txBox="1"/>
          <p:nvPr/>
        </p:nvSpPr>
        <p:spPr>
          <a:xfrm>
            <a:off x="5848196" y="3583101"/>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TextBox 81"/>
          <p:cNvSpPr txBox="1"/>
          <p:nvPr/>
        </p:nvSpPr>
        <p:spPr>
          <a:xfrm>
            <a:off x="5848196" y="4331713"/>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TextBox 82"/>
          <p:cNvSpPr txBox="1"/>
          <p:nvPr/>
        </p:nvSpPr>
        <p:spPr>
          <a:xfrm>
            <a:off x="5848196" y="5077990"/>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43" name="Group 83"/>
          <p:cNvGrpSpPr/>
          <p:nvPr/>
        </p:nvGrpSpPr>
        <p:grpSpPr>
          <a:xfrm>
            <a:off x="9674170" y="2096024"/>
            <a:ext cx="538162" cy="538163"/>
            <a:chOff x="8910638" y="2275003"/>
            <a:chExt cx="538162" cy="538163"/>
          </a:xfrm>
        </p:grpSpPr>
        <p:sp>
          <p:nvSpPr>
            <p:cNvPr id="144" name="Oval 11"/>
            <p:cNvSpPr>
              <a:spLocks noChangeArrowheads="1"/>
            </p:cNvSpPr>
            <p:nvPr/>
          </p:nvSpPr>
          <p:spPr bwMode="auto">
            <a:xfrm>
              <a:off x="8910638" y="2275003"/>
              <a:ext cx="538162" cy="538163"/>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Oval 12"/>
            <p:cNvSpPr>
              <a:spLocks noChangeArrowheads="1"/>
            </p:cNvSpPr>
            <p:nvPr/>
          </p:nvSpPr>
          <p:spPr bwMode="auto">
            <a:xfrm>
              <a:off x="8986838" y="2349616"/>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TextBox 86"/>
            <p:cNvSpPr txBox="1"/>
            <p:nvPr/>
          </p:nvSpPr>
          <p:spPr>
            <a:xfrm>
              <a:off x="9014449" y="2358582"/>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47" name="Group 87"/>
          <p:cNvGrpSpPr/>
          <p:nvPr/>
        </p:nvGrpSpPr>
        <p:grpSpPr>
          <a:xfrm>
            <a:off x="9674170" y="2841882"/>
            <a:ext cx="538162" cy="539750"/>
            <a:chOff x="8910638" y="3020861"/>
            <a:chExt cx="538162" cy="539750"/>
          </a:xfrm>
        </p:grpSpPr>
        <p:sp>
          <p:nvSpPr>
            <p:cNvPr id="148" name="Oval 13"/>
            <p:cNvSpPr>
              <a:spLocks noChangeArrowheads="1"/>
            </p:cNvSpPr>
            <p:nvPr/>
          </p:nvSpPr>
          <p:spPr bwMode="auto">
            <a:xfrm>
              <a:off x="8910638" y="3020861"/>
              <a:ext cx="538162" cy="539750"/>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Oval 14"/>
            <p:cNvSpPr>
              <a:spLocks noChangeArrowheads="1"/>
            </p:cNvSpPr>
            <p:nvPr/>
          </p:nvSpPr>
          <p:spPr bwMode="auto">
            <a:xfrm>
              <a:off x="8986838" y="3092299"/>
              <a:ext cx="390525" cy="3937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TextBox 90"/>
            <p:cNvSpPr txBox="1"/>
            <p:nvPr/>
          </p:nvSpPr>
          <p:spPr>
            <a:xfrm>
              <a:off x="9014449" y="3089094"/>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1" name="Group 91"/>
          <p:cNvGrpSpPr/>
          <p:nvPr/>
        </p:nvGrpSpPr>
        <p:grpSpPr>
          <a:xfrm>
            <a:off x="9674170" y="3589327"/>
            <a:ext cx="538162" cy="539750"/>
            <a:chOff x="8910638" y="3768306"/>
            <a:chExt cx="538162" cy="539750"/>
          </a:xfrm>
        </p:grpSpPr>
        <p:sp>
          <p:nvSpPr>
            <p:cNvPr id="152" name="Oval 15"/>
            <p:cNvSpPr>
              <a:spLocks noChangeArrowheads="1"/>
            </p:cNvSpPr>
            <p:nvPr/>
          </p:nvSpPr>
          <p:spPr bwMode="auto">
            <a:xfrm>
              <a:off x="8910638" y="3768306"/>
              <a:ext cx="538162" cy="539750"/>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Oval 16"/>
            <p:cNvSpPr>
              <a:spLocks noChangeArrowheads="1"/>
            </p:cNvSpPr>
            <p:nvPr/>
          </p:nvSpPr>
          <p:spPr bwMode="auto">
            <a:xfrm>
              <a:off x="8986838" y="3844506"/>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TextBox 94"/>
            <p:cNvSpPr txBox="1"/>
            <p:nvPr/>
          </p:nvSpPr>
          <p:spPr>
            <a:xfrm>
              <a:off x="9014449" y="3838126"/>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5" name="Group 95"/>
          <p:cNvGrpSpPr/>
          <p:nvPr/>
        </p:nvGrpSpPr>
        <p:grpSpPr>
          <a:xfrm>
            <a:off x="9674170" y="4336772"/>
            <a:ext cx="538162" cy="539750"/>
            <a:chOff x="8910638" y="4515751"/>
            <a:chExt cx="538162" cy="539750"/>
          </a:xfrm>
        </p:grpSpPr>
        <p:sp>
          <p:nvSpPr>
            <p:cNvPr id="156" name="Oval 13"/>
            <p:cNvSpPr>
              <a:spLocks noChangeArrowheads="1"/>
            </p:cNvSpPr>
            <p:nvPr/>
          </p:nvSpPr>
          <p:spPr bwMode="auto">
            <a:xfrm>
              <a:off x="8910638" y="4515751"/>
              <a:ext cx="538162" cy="539750"/>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Oval 14"/>
            <p:cNvSpPr>
              <a:spLocks noChangeArrowheads="1"/>
            </p:cNvSpPr>
            <p:nvPr/>
          </p:nvSpPr>
          <p:spPr bwMode="auto">
            <a:xfrm>
              <a:off x="8986838" y="4587189"/>
              <a:ext cx="390525" cy="3937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TextBox 98"/>
            <p:cNvSpPr txBox="1"/>
            <p:nvPr/>
          </p:nvSpPr>
          <p:spPr>
            <a:xfrm>
              <a:off x="9014449" y="4583984"/>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9" name="Group 99"/>
          <p:cNvGrpSpPr/>
          <p:nvPr/>
        </p:nvGrpSpPr>
        <p:grpSpPr>
          <a:xfrm>
            <a:off x="9674170" y="5084216"/>
            <a:ext cx="538162" cy="539750"/>
            <a:chOff x="8910638" y="5263195"/>
            <a:chExt cx="538162" cy="539750"/>
          </a:xfrm>
        </p:grpSpPr>
        <p:sp>
          <p:nvSpPr>
            <p:cNvPr id="160" name="Oval 15"/>
            <p:cNvSpPr>
              <a:spLocks noChangeArrowheads="1"/>
            </p:cNvSpPr>
            <p:nvPr/>
          </p:nvSpPr>
          <p:spPr bwMode="auto">
            <a:xfrm>
              <a:off x="8910638" y="5263195"/>
              <a:ext cx="538162" cy="539750"/>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Oval 16"/>
            <p:cNvSpPr>
              <a:spLocks noChangeArrowheads="1"/>
            </p:cNvSpPr>
            <p:nvPr/>
          </p:nvSpPr>
          <p:spPr bwMode="auto">
            <a:xfrm>
              <a:off x="8986838" y="5339395"/>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TextBox 102"/>
            <p:cNvSpPr txBox="1"/>
            <p:nvPr/>
          </p:nvSpPr>
          <p:spPr>
            <a:xfrm>
              <a:off x="9014449" y="5335060"/>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75" name="文本框 7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现状发展</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6" name="文本框 7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7" name="直接连接符 7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311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7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1000" fill="hold"/>
                                        <p:tgtEl>
                                          <p:spTgt spid="77"/>
                                        </p:tgtEl>
                                        <p:attrNameLst>
                                          <p:attrName>ppt_w</p:attrName>
                                        </p:attrNameLst>
                                      </p:cBhvr>
                                      <p:tavLst>
                                        <p:tav tm="0">
                                          <p:val>
                                            <p:fltVal val="0"/>
                                          </p:val>
                                        </p:tav>
                                        <p:tav tm="100000">
                                          <p:val>
                                            <p:strVal val="#ppt_w"/>
                                          </p:val>
                                        </p:tav>
                                      </p:tavLst>
                                    </p:anim>
                                    <p:anim calcmode="lin" valueType="num">
                                      <p:cBhvr>
                                        <p:cTn id="13" dur="1000" fill="hold"/>
                                        <p:tgtEl>
                                          <p:spTgt spid="77"/>
                                        </p:tgtEl>
                                        <p:attrNameLst>
                                          <p:attrName>ppt_h</p:attrName>
                                        </p:attrNameLst>
                                      </p:cBhvr>
                                      <p:tavLst>
                                        <p:tav tm="0">
                                          <p:val>
                                            <p:fltVal val="0"/>
                                          </p:val>
                                        </p:tav>
                                        <p:tav tm="100000">
                                          <p:val>
                                            <p:strVal val="#ppt_h"/>
                                          </p:val>
                                        </p:tav>
                                      </p:tavLst>
                                    </p:anim>
                                    <p:anim calcmode="lin" valueType="num">
                                      <p:cBhvr>
                                        <p:cTn id="14" dur="1000" fill="hold"/>
                                        <p:tgtEl>
                                          <p:spTgt spid="77"/>
                                        </p:tgtEl>
                                        <p:attrNameLst>
                                          <p:attrName>style.rotation</p:attrName>
                                        </p:attrNameLst>
                                      </p:cBhvr>
                                      <p:tavLst>
                                        <p:tav tm="0">
                                          <p:val>
                                            <p:fltVal val="90"/>
                                          </p:val>
                                        </p:tav>
                                        <p:tav tm="100000">
                                          <p:val>
                                            <p:fltVal val="0"/>
                                          </p:val>
                                        </p:tav>
                                      </p:tavLst>
                                    </p:anim>
                                    <p:animEffect transition="in" filter="fade">
                                      <p:cBhvr>
                                        <p:cTn id="15" dur="1000"/>
                                        <p:tgtEl>
                                          <p:spTgt spid="7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fade">
                                      <p:cBhvr>
                                        <p:cTn id="18" dur="1000"/>
                                        <p:tgtEl>
                                          <p:spTgt spid="75"/>
                                        </p:tgtEl>
                                      </p:cBhvr>
                                    </p:animEffect>
                                    <p:anim calcmode="lin" valueType="num">
                                      <p:cBhvr>
                                        <p:cTn id="19" dur="1000" fill="hold"/>
                                        <p:tgtEl>
                                          <p:spTgt spid="75"/>
                                        </p:tgtEl>
                                        <p:attrNameLst>
                                          <p:attrName>ppt_x</p:attrName>
                                        </p:attrNameLst>
                                      </p:cBhvr>
                                      <p:tavLst>
                                        <p:tav tm="0">
                                          <p:val>
                                            <p:strVal val="#ppt_x"/>
                                          </p:val>
                                        </p:tav>
                                        <p:tav tm="100000">
                                          <p:val>
                                            <p:strVal val="#ppt_x"/>
                                          </p:val>
                                        </p:tav>
                                      </p:tavLst>
                                    </p:anim>
                                    <p:anim calcmode="lin" valueType="num">
                                      <p:cBhvr>
                                        <p:cTn id="20" dur="1000" fill="hold"/>
                                        <p:tgtEl>
                                          <p:spTgt spid="7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additive="base">
                                        <p:cTn id="24" dur="500" fill="hold"/>
                                        <p:tgtEl>
                                          <p:spTgt spid="121"/>
                                        </p:tgtEl>
                                        <p:attrNameLst>
                                          <p:attrName>ppt_x</p:attrName>
                                        </p:attrNameLst>
                                      </p:cBhvr>
                                      <p:tavLst>
                                        <p:tav tm="0">
                                          <p:val>
                                            <p:strVal val="#ppt_x"/>
                                          </p:val>
                                        </p:tav>
                                        <p:tav tm="100000">
                                          <p:val>
                                            <p:strVal val="#ppt_x"/>
                                          </p:val>
                                        </p:tav>
                                      </p:tavLst>
                                    </p:anim>
                                    <p:anim calcmode="lin" valueType="num">
                                      <p:cBhvr additive="base">
                                        <p:cTn id="25" dur="500" fill="hold"/>
                                        <p:tgtEl>
                                          <p:spTgt spid="121"/>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20"/>
                                        </p:tgtEl>
                                        <p:attrNameLst>
                                          <p:attrName>style.visibility</p:attrName>
                                        </p:attrNameLst>
                                      </p:cBhvr>
                                      <p:to>
                                        <p:strVal val="visible"/>
                                      </p:to>
                                    </p:set>
                                    <p:anim calcmode="lin" valueType="num">
                                      <p:cBhvr additive="base">
                                        <p:cTn id="28" dur="500" fill="hold"/>
                                        <p:tgtEl>
                                          <p:spTgt spid="120"/>
                                        </p:tgtEl>
                                        <p:attrNameLst>
                                          <p:attrName>ppt_x</p:attrName>
                                        </p:attrNameLst>
                                      </p:cBhvr>
                                      <p:tavLst>
                                        <p:tav tm="0">
                                          <p:val>
                                            <p:strVal val="#ppt_x"/>
                                          </p:val>
                                        </p:tav>
                                        <p:tav tm="100000">
                                          <p:val>
                                            <p:strVal val="#ppt_x"/>
                                          </p:val>
                                        </p:tav>
                                      </p:tavLst>
                                    </p:anim>
                                    <p:anim calcmode="lin" valueType="num">
                                      <p:cBhvr additive="base">
                                        <p:cTn id="29" dur="500" fill="hold"/>
                                        <p:tgtEl>
                                          <p:spTgt spid="120"/>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 calcmode="lin" valueType="num">
                                      <p:cBhvr>
                                        <p:cTn id="33" dur="500" fill="hold"/>
                                        <p:tgtEl>
                                          <p:spTgt spid="92"/>
                                        </p:tgtEl>
                                        <p:attrNameLst>
                                          <p:attrName>ppt_w</p:attrName>
                                        </p:attrNameLst>
                                      </p:cBhvr>
                                      <p:tavLst>
                                        <p:tav tm="0">
                                          <p:val>
                                            <p:fltVal val="0"/>
                                          </p:val>
                                        </p:tav>
                                        <p:tav tm="100000">
                                          <p:val>
                                            <p:strVal val="#ppt_w"/>
                                          </p:val>
                                        </p:tav>
                                      </p:tavLst>
                                    </p:anim>
                                    <p:anim calcmode="lin" valueType="num">
                                      <p:cBhvr>
                                        <p:cTn id="34" dur="500" fill="hold"/>
                                        <p:tgtEl>
                                          <p:spTgt spid="92"/>
                                        </p:tgtEl>
                                        <p:attrNameLst>
                                          <p:attrName>ppt_h</p:attrName>
                                        </p:attrNameLst>
                                      </p:cBhvr>
                                      <p:tavLst>
                                        <p:tav tm="0">
                                          <p:val>
                                            <p:fltVal val="0"/>
                                          </p:val>
                                        </p:tav>
                                        <p:tav tm="100000">
                                          <p:val>
                                            <p:strVal val="#ppt_h"/>
                                          </p:val>
                                        </p:tav>
                                      </p:tavLst>
                                    </p:anim>
                                    <p:animEffect transition="in" filter="fade">
                                      <p:cBhvr>
                                        <p:cTn id="35" dur="500"/>
                                        <p:tgtEl>
                                          <p:spTgt spid="92"/>
                                        </p:tgtEl>
                                      </p:cBhvr>
                                    </p:animEffect>
                                  </p:childTnLst>
                                </p:cTn>
                              </p:par>
                              <p:par>
                                <p:cTn id="36" presetID="53" presetClass="entr" presetSubtype="16" fill="hold" nodeType="withEffect">
                                  <p:stCondLst>
                                    <p:cond delay="0"/>
                                  </p:stCondLst>
                                  <p:childTnLst>
                                    <p:set>
                                      <p:cBhvr>
                                        <p:cTn id="37" dur="1" fill="hold">
                                          <p:stCondLst>
                                            <p:cond delay="0"/>
                                          </p:stCondLst>
                                        </p:cTn>
                                        <p:tgtEl>
                                          <p:spTgt spid="143"/>
                                        </p:tgtEl>
                                        <p:attrNameLst>
                                          <p:attrName>style.visibility</p:attrName>
                                        </p:attrNameLst>
                                      </p:cBhvr>
                                      <p:to>
                                        <p:strVal val="visible"/>
                                      </p:to>
                                    </p:set>
                                    <p:anim calcmode="lin" valueType="num">
                                      <p:cBhvr>
                                        <p:cTn id="38" dur="500" fill="hold"/>
                                        <p:tgtEl>
                                          <p:spTgt spid="143"/>
                                        </p:tgtEl>
                                        <p:attrNameLst>
                                          <p:attrName>ppt_w</p:attrName>
                                        </p:attrNameLst>
                                      </p:cBhvr>
                                      <p:tavLst>
                                        <p:tav tm="0">
                                          <p:val>
                                            <p:fltVal val="0"/>
                                          </p:val>
                                        </p:tav>
                                        <p:tav tm="100000">
                                          <p:val>
                                            <p:strVal val="#ppt_w"/>
                                          </p:val>
                                        </p:tav>
                                      </p:tavLst>
                                    </p:anim>
                                    <p:anim calcmode="lin" valueType="num">
                                      <p:cBhvr>
                                        <p:cTn id="39" dur="500" fill="hold"/>
                                        <p:tgtEl>
                                          <p:spTgt spid="143"/>
                                        </p:tgtEl>
                                        <p:attrNameLst>
                                          <p:attrName>ppt_h</p:attrName>
                                        </p:attrNameLst>
                                      </p:cBhvr>
                                      <p:tavLst>
                                        <p:tav tm="0">
                                          <p:val>
                                            <p:fltVal val="0"/>
                                          </p:val>
                                        </p:tav>
                                        <p:tav tm="100000">
                                          <p:val>
                                            <p:strVal val="#ppt_h"/>
                                          </p:val>
                                        </p:tav>
                                      </p:tavLst>
                                    </p:anim>
                                    <p:animEffect transition="in" filter="fade">
                                      <p:cBhvr>
                                        <p:cTn id="40" dur="500"/>
                                        <p:tgtEl>
                                          <p:spTgt spid="143"/>
                                        </p:tgtEl>
                                      </p:cBhvr>
                                    </p:animEffect>
                                  </p:childTnLst>
                                </p:cTn>
                              </p:par>
                              <p:par>
                                <p:cTn id="41" presetID="53" presetClass="entr" presetSubtype="16" fill="hold" nodeType="withEffect">
                                  <p:stCondLst>
                                    <p:cond delay="250"/>
                                  </p:stCondLst>
                                  <p:childTnLst>
                                    <p:set>
                                      <p:cBhvr>
                                        <p:cTn id="42" dur="1" fill="hold">
                                          <p:stCondLst>
                                            <p:cond delay="0"/>
                                          </p:stCondLst>
                                        </p:cTn>
                                        <p:tgtEl>
                                          <p:spTgt spid="147"/>
                                        </p:tgtEl>
                                        <p:attrNameLst>
                                          <p:attrName>style.visibility</p:attrName>
                                        </p:attrNameLst>
                                      </p:cBhvr>
                                      <p:to>
                                        <p:strVal val="visible"/>
                                      </p:to>
                                    </p:set>
                                    <p:anim calcmode="lin" valueType="num">
                                      <p:cBhvr>
                                        <p:cTn id="43" dur="500" fill="hold"/>
                                        <p:tgtEl>
                                          <p:spTgt spid="147"/>
                                        </p:tgtEl>
                                        <p:attrNameLst>
                                          <p:attrName>ppt_w</p:attrName>
                                        </p:attrNameLst>
                                      </p:cBhvr>
                                      <p:tavLst>
                                        <p:tav tm="0">
                                          <p:val>
                                            <p:fltVal val="0"/>
                                          </p:val>
                                        </p:tav>
                                        <p:tav tm="100000">
                                          <p:val>
                                            <p:strVal val="#ppt_w"/>
                                          </p:val>
                                        </p:tav>
                                      </p:tavLst>
                                    </p:anim>
                                    <p:anim calcmode="lin" valueType="num">
                                      <p:cBhvr>
                                        <p:cTn id="44" dur="500" fill="hold"/>
                                        <p:tgtEl>
                                          <p:spTgt spid="147"/>
                                        </p:tgtEl>
                                        <p:attrNameLst>
                                          <p:attrName>ppt_h</p:attrName>
                                        </p:attrNameLst>
                                      </p:cBhvr>
                                      <p:tavLst>
                                        <p:tav tm="0">
                                          <p:val>
                                            <p:fltVal val="0"/>
                                          </p:val>
                                        </p:tav>
                                        <p:tav tm="100000">
                                          <p:val>
                                            <p:strVal val="#ppt_h"/>
                                          </p:val>
                                        </p:tav>
                                      </p:tavLst>
                                    </p:anim>
                                    <p:animEffect transition="in" filter="fade">
                                      <p:cBhvr>
                                        <p:cTn id="45" dur="500"/>
                                        <p:tgtEl>
                                          <p:spTgt spid="147"/>
                                        </p:tgtEl>
                                      </p:cBhvr>
                                    </p:animEffect>
                                  </p:childTnLst>
                                </p:cTn>
                              </p:par>
                              <p:par>
                                <p:cTn id="46" presetID="53" presetClass="entr" presetSubtype="16" fill="hold" nodeType="withEffect">
                                  <p:stCondLst>
                                    <p:cond delay="500"/>
                                  </p:stCondLst>
                                  <p:childTnLst>
                                    <p:set>
                                      <p:cBhvr>
                                        <p:cTn id="47" dur="1" fill="hold">
                                          <p:stCondLst>
                                            <p:cond delay="0"/>
                                          </p:stCondLst>
                                        </p:cTn>
                                        <p:tgtEl>
                                          <p:spTgt spid="151"/>
                                        </p:tgtEl>
                                        <p:attrNameLst>
                                          <p:attrName>style.visibility</p:attrName>
                                        </p:attrNameLst>
                                      </p:cBhvr>
                                      <p:to>
                                        <p:strVal val="visible"/>
                                      </p:to>
                                    </p:set>
                                    <p:anim calcmode="lin" valueType="num">
                                      <p:cBhvr>
                                        <p:cTn id="48" dur="500" fill="hold"/>
                                        <p:tgtEl>
                                          <p:spTgt spid="151"/>
                                        </p:tgtEl>
                                        <p:attrNameLst>
                                          <p:attrName>ppt_w</p:attrName>
                                        </p:attrNameLst>
                                      </p:cBhvr>
                                      <p:tavLst>
                                        <p:tav tm="0">
                                          <p:val>
                                            <p:fltVal val="0"/>
                                          </p:val>
                                        </p:tav>
                                        <p:tav tm="100000">
                                          <p:val>
                                            <p:strVal val="#ppt_w"/>
                                          </p:val>
                                        </p:tav>
                                      </p:tavLst>
                                    </p:anim>
                                    <p:anim calcmode="lin" valueType="num">
                                      <p:cBhvr>
                                        <p:cTn id="49" dur="500" fill="hold"/>
                                        <p:tgtEl>
                                          <p:spTgt spid="151"/>
                                        </p:tgtEl>
                                        <p:attrNameLst>
                                          <p:attrName>ppt_h</p:attrName>
                                        </p:attrNameLst>
                                      </p:cBhvr>
                                      <p:tavLst>
                                        <p:tav tm="0">
                                          <p:val>
                                            <p:fltVal val="0"/>
                                          </p:val>
                                        </p:tav>
                                        <p:tav tm="100000">
                                          <p:val>
                                            <p:strVal val="#ppt_h"/>
                                          </p:val>
                                        </p:tav>
                                      </p:tavLst>
                                    </p:anim>
                                    <p:animEffect transition="in" filter="fade">
                                      <p:cBhvr>
                                        <p:cTn id="50" dur="500"/>
                                        <p:tgtEl>
                                          <p:spTgt spid="151"/>
                                        </p:tgtEl>
                                      </p:cBhvr>
                                    </p:animEffect>
                                  </p:childTnLst>
                                </p:cTn>
                              </p:par>
                              <p:par>
                                <p:cTn id="51" presetID="53" presetClass="entr" presetSubtype="16" fill="hold" nodeType="withEffect">
                                  <p:stCondLst>
                                    <p:cond delay="750"/>
                                  </p:stCondLst>
                                  <p:childTnLst>
                                    <p:set>
                                      <p:cBhvr>
                                        <p:cTn id="52" dur="1" fill="hold">
                                          <p:stCondLst>
                                            <p:cond delay="0"/>
                                          </p:stCondLst>
                                        </p:cTn>
                                        <p:tgtEl>
                                          <p:spTgt spid="155"/>
                                        </p:tgtEl>
                                        <p:attrNameLst>
                                          <p:attrName>style.visibility</p:attrName>
                                        </p:attrNameLst>
                                      </p:cBhvr>
                                      <p:to>
                                        <p:strVal val="visible"/>
                                      </p:to>
                                    </p:set>
                                    <p:anim calcmode="lin" valueType="num">
                                      <p:cBhvr>
                                        <p:cTn id="53" dur="500" fill="hold"/>
                                        <p:tgtEl>
                                          <p:spTgt spid="155"/>
                                        </p:tgtEl>
                                        <p:attrNameLst>
                                          <p:attrName>ppt_w</p:attrName>
                                        </p:attrNameLst>
                                      </p:cBhvr>
                                      <p:tavLst>
                                        <p:tav tm="0">
                                          <p:val>
                                            <p:fltVal val="0"/>
                                          </p:val>
                                        </p:tav>
                                        <p:tav tm="100000">
                                          <p:val>
                                            <p:strVal val="#ppt_w"/>
                                          </p:val>
                                        </p:tav>
                                      </p:tavLst>
                                    </p:anim>
                                    <p:anim calcmode="lin" valueType="num">
                                      <p:cBhvr>
                                        <p:cTn id="54" dur="500" fill="hold"/>
                                        <p:tgtEl>
                                          <p:spTgt spid="155"/>
                                        </p:tgtEl>
                                        <p:attrNameLst>
                                          <p:attrName>ppt_h</p:attrName>
                                        </p:attrNameLst>
                                      </p:cBhvr>
                                      <p:tavLst>
                                        <p:tav tm="0">
                                          <p:val>
                                            <p:fltVal val="0"/>
                                          </p:val>
                                        </p:tav>
                                        <p:tav tm="100000">
                                          <p:val>
                                            <p:strVal val="#ppt_h"/>
                                          </p:val>
                                        </p:tav>
                                      </p:tavLst>
                                    </p:anim>
                                    <p:animEffect transition="in" filter="fade">
                                      <p:cBhvr>
                                        <p:cTn id="55" dur="500"/>
                                        <p:tgtEl>
                                          <p:spTgt spid="155"/>
                                        </p:tgtEl>
                                      </p:cBhvr>
                                    </p:animEffect>
                                  </p:childTnLst>
                                </p:cTn>
                              </p:par>
                              <p:par>
                                <p:cTn id="56" presetID="53" presetClass="entr" presetSubtype="16" fill="hold" nodeType="withEffect">
                                  <p:stCondLst>
                                    <p:cond delay="1000"/>
                                  </p:stCondLst>
                                  <p:childTnLst>
                                    <p:set>
                                      <p:cBhvr>
                                        <p:cTn id="57" dur="1" fill="hold">
                                          <p:stCondLst>
                                            <p:cond delay="0"/>
                                          </p:stCondLst>
                                        </p:cTn>
                                        <p:tgtEl>
                                          <p:spTgt spid="159"/>
                                        </p:tgtEl>
                                        <p:attrNameLst>
                                          <p:attrName>style.visibility</p:attrName>
                                        </p:attrNameLst>
                                      </p:cBhvr>
                                      <p:to>
                                        <p:strVal val="visible"/>
                                      </p:to>
                                    </p:set>
                                    <p:anim calcmode="lin" valueType="num">
                                      <p:cBhvr>
                                        <p:cTn id="58" dur="500" fill="hold"/>
                                        <p:tgtEl>
                                          <p:spTgt spid="159"/>
                                        </p:tgtEl>
                                        <p:attrNameLst>
                                          <p:attrName>ppt_w</p:attrName>
                                        </p:attrNameLst>
                                      </p:cBhvr>
                                      <p:tavLst>
                                        <p:tav tm="0">
                                          <p:val>
                                            <p:fltVal val="0"/>
                                          </p:val>
                                        </p:tav>
                                        <p:tav tm="100000">
                                          <p:val>
                                            <p:strVal val="#ppt_w"/>
                                          </p:val>
                                        </p:tav>
                                      </p:tavLst>
                                    </p:anim>
                                    <p:anim calcmode="lin" valueType="num">
                                      <p:cBhvr>
                                        <p:cTn id="59" dur="500" fill="hold"/>
                                        <p:tgtEl>
                                          <p:spTgt spid="159"/>
                                        </p:tgtEl>
                                        <p:attrNameLst>
                                          <p:attrName>ppt_h</p:attrName>
                                        </p:attrNameLst>
                                      </p:cBhvr>
                                      <p:tavLst>
                                        <p:tav tm="0">
                                          <p:val>
                                            <p:fltVal val="0"/>
                                          </p:val>
                                        </p:tav>
                                        <p:tav tm="100000">
                                          <p:val>
                                            <p:strVal val="#ppt_h"/>
                                          </p:val>
                                        </p:tav>
                                      </p:tavLst>
                                    </p:anim>
                                    <p:animEffect transition="in" filter="fade">
                                      <p:cBhvr>
                                        <p:cTn id="60" dur="500"/>
                                        <p:tgtEl>
                                          <p:spTgt spid="159"/>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38"/>
                                        </p:tgtEl>
                                        <p:attrNameLst>
                                          <p:attrName>style.visibility</p:attrName>
                                        </p:attrNameLst>
                                      </p:cBhvr>
                                      <p:to>
                                        <p:strVal val="visible"/>
                                      </p:to>
                                    </p:set>
                                    <p:anim calcmode="lin" valueType="num">
                                      <p:cBhvr additive="base">
                                        <p:cTn id="64" dur="500"/>
                                        <p:tgtEl>
                                          <p:spTgt spid="138"/>
                                        </p:tgtEl>
                                        <p:attrNameLst>
                                          <p:attrName>ppt_x</p:attrName>
                                        </p:attrNameLst>
                                      </p:cBhvr>
                                      <p:tavLst>
                                        <p:tav tm="0">
                                          <p:val>
                                            <p:strVal val="#ppt_x+#ppt_w*1.125000"/>
                                          </p:val>
                                        </p:tav>
                                        <p:tav tm="100000">
                                          <p:val>
                                            <p:strVal val="#ppt_x"/>
                                          </p:val>
                                        </p:tav>
                                      </p:tavLst>
                                    </p:anim>
                                    <p:animEffect transition="in" filter="wipe(left)">
                                      <p:cBhvr>
                                        <p:cTn id="65" dur="500"/>
                                        <p:tgtEl>
                                          <p:spTgt spid="138"/>
                                        </p:tgtEl>
                                      </p:cBhvr>
                                    </p:animEffect>
                                  </p:childTnLst>
                                </p:cTn>
                              </p:par>
                              <p:par>
                                <p:cTn id="66" presetID="12" presetClass="entr" presetSubtype="2" fill="hold" grpId="0" nodeType="withEffect">
                                  <p:stCondLst>
                                    <p:cond delay="250"/>
                                  </p:stCondLst>
                                  <p:childTnLst>
                                    <p:set>
                                      <p:cBhvr>
                                        <p:cTn id="67" dur="1" fill="hold">
                                          <p:stCondLst>
                                            <p:cond delay="0"/>
                                          </p:stCondLst>
                                        </p:cTn>
                                        <p:tgtEl>
                                          <p:spTgt spid="139"/>
                                        </p:tgtEl>
                                        <p:attrNameLst>
                                          <p:attrName>style.visibility</p:attrName>
                                        </p:attrNameLst>
                                      </p:cBhvr>
                                      <p:to>
                                        <p:strVal val="visible"/>
                                      </p:to>
                                    </p:set>
                                    <p:anim calcmode="lin" valueType="num">
                                      <p:cBhvr additive="base">
                                        <p:cTn id="68" dur="500"/>
                                        <p:tgtEl>
                                          <p:spTgt spid="139"/>
                                        </p:tgtEl>
                                        <p:attrNameLst>
                                          <p:attrName>ppt_x</p:attrName>
                                        </p:attrNameLst>
                                      </p:cBhvr>
                                      <p:tavLst>
                                        <p:tav tm="0">
                                          <p:val>
                                            <p:strVal val="#ppt_x+#ppt_w*1.125000"/>
                                          </p:val>
                                        </p:tav>
                                        <p:tav tm="100000">
                                          <p:val>
                                            <p:strVal val="#ppt_x"/>
                                          </p:val>
                                        </p:tav>
                                      </p:tavLst>
                                    </p:anim>
                                    <p:animEffect transition="in" filter="wipe(left)">
                                      <p:cBhvr>
                                        <p:cTn id="69" dur="500"/>
                                        <p:tgtEl>
                                          <p:spTgt spid="139"/>
                                        </p:tgtEl>
                                      </p:cBhvr>
                                    </p:animEffect>
                                  </p:childTnLst>
                                </p:cTn>
                              </p:par>
                              <p:par>
                                <p:cTn id="70" presetID="12" presetClass="entr" presetSubtype="2" fill="hold" grpId="0" nodeType="withEffect">
                                  <p:stCondLst>
                                    <p:cond delay="500"/>
                                  </p:stCondLst>
                                  <p:childTnLst>
                                    <p:set>
                                      <p:cBhvr>
                                        <p:cTn id="71" dur="1" fill="hold">
                                          <p:stCondLst>
                                            <p:cond delay="0"/>
                                          </p:stCondLst>
                                        </p:cTn>
                                        <p:tgtEl>
                                          <p:spTgt spid="140"/>
                                        </p:tgtEl>
                                        <p:attrNameLst>
                                          <p:attrName>style.visibility</p:attrName>
                                        </p:attrNameLst>
                                      </p:cBhvr>
                                      <p:to>
                                        <p:strVal val="visible"/>
                                      </p:to>
                                    </p:set>
                                    <p:anim calcmode="lin" valueType="num">
                                      <p:cBhvr additive="base">
                                        <p:cTn id="72" dur="500"/>
                                        <p:tgtEl>
                                          <p:spTgt spid="140"/>
                                        </p:tgtEl>
                                        <p:attrNameLst>
                                          <p:attrName>ppt_x</p:attrName>
                                        </p:attrNameLst>
                                      </p:cBhvr>
                                      <p:tavLst>
                                        <p:tav tm="0">
                                          <p:val>
                                            <p:strVal val="#ppt_x+#ppt_w*1.125000"/>
                                          </p:val>
                                        </p:tav>
                                        <p:tav tm="100000">
                                          <p:val>
                                            <p:strVal val="#ppt_x"/>
                                          </p:val>
                                        </p:tav>
                                      </p:tavLst>
                                    </p:anim>
                                    <p:animEffect transition="in" filter="wipe(left)">
                                      <p:cBhvr>
                                        <p:cTn id="73" dur="500"/>
                                        <p:tgtEl>
                                          <p:spTgt spid="140"/>
                                        </p:tgtEl>
                                      </p:cBhvr>
                                    </p:animEffect>
                                  </p:childTnLst>
                                </p:cTn>
                              </p:par>
                              <p:par>
                                <p:cTn id="74" presetID="12" presetClass="entr" presetSubtype="2" fill="hold" grpId="0" nodeType="withEffect">
                                  <p:stCondLst>
                                    <p:cond delay="750"/>
                                  </p:stCondLst>
                                  <p:childTnLst>
                                    <p:set>
                                      <p:cBhvr>
                                        <p:cTn id="75" dur="1" fill="hold">
                                          <p:stCondLst>
                                            <p:cond delay="0"/>
                                          </p:stCondLst>
                                        </p:cTn>
                                        <p:tgtEl>
                                          <p:spTgt spid="141"/>
                                        </p:tgtEl>
                                        <p:attrNameLst>
                                          <p:attrName>style.visibility</p:attrName>
                                        </p:attrNameLst>
                                      </p:cBhvr>
                                      <p:to>
                                        <p:strVal val="visible"/>
                                      </p:to>
                                    </p:set>
                                    <p:anim calcmode="lin" valueType="num">
                                      <p:cBhvr additive="base">
                                        <p:cTn id="76" dur="500"/>
                                        <p:tgtEl>
                                          <p:spTgt spid="141"/>
                                        </p:tgtEl>
                                        <p:attrNameLst>
                                          <p:attrName>ppt_x</p:attrName>
                                        </p:attrNameLst>
                                      </p:cBhvr>
                                      <p:tavLst>
                                        <p:tav tm="0">
                                          <p:val>
                                            <p:strVal val="#ppt_x+#ppt_w*1.125000"/>
                                          </p:val>
                                        </p:tav>
                                        <p:tav tm="100000">
                                          <p:val>
                                            <p:strVal val="#ppt_x"/>
                                          </p:val>
                                        </p:tav>
                                      </p:tavLst>
                                    </p:anim>
                                    <p:animEffect transition="in" filter="wipe(left)">
                                      <p:cBhvr>
                                        <p:cTn id="77" dur="500"/>
                                        <p:tgtEl>
                                          <p:spTgt spid="141"/>
                                        </p:tgtEl>
                                      </p:cBhvr>
                                    </p:animEffect>
                                  </p:childTnLst>
                                </p:cTn>
                              </p:par>
                              <p:par>
                                <p:cTn id="78" presetID="12" presetClass="entr" presetSubtype="2" fill="hold" grpId="0" nodeType="withEffect">
                                  <p:stCondLst>
                                    <p:cond delay="1000"/>
                                  </p:stCondLst>
                                  <p:childTnLst>
                                    <p:set>
                                      <p:cBhvr>
                                        <p:cTn id="79" dur="1" fill="hold">
                                          <p:stCondLst>
                                            <p:cond delay="0"/>
                                          </p:stCondLst>
                                        </p:cTn>
                                        <p:tgtEl>
                                          <p:spTgt spid="142"/>
                                        </p:tgtEl>
                                        <p:attrNameLst>
                                          <p:attrName>style.visibility</p:attrName>
                                        </p:attrNameLst>
                                      </p:cBhvr>
                                      <p:to>
                                        <p:strVal val="visible"/>
                                      </p:to>
                                    </p:set>
                                    <p:anim calcmode="lin" valueType="num">
                                      <p:cBhvr additive="base">
                                        <p:cTn id="80" dur="500"/>
                                        <p:tgtEl>
                                          <p:spTgt spid="142"/>
                                        </p:tgtEl>
                                        <p:attrNameLst>
                                          <p:attrName>ppt_x</p:attrName>
                                        </p:attrNameLst>
                                      </p:cBhvr>
                                      <p:tavLst>
                                        <p:tav tm="0">
                                          <p:val>
                                            <p:strVal val="#ppt_x+#ppt_w*1.125000"/>
                                          </p:val>
                                        </p:tav>
                                        <p:tav tm="100000">
                                          <p:val>
                                            <p:strVal val="#ppt_x"/>
                                          </p:val>
                                        </p:tav>
                                      </p:tavLst>
                                    </p:anim>
                                    <p:animEffect transition="in" filter="wipe(left)">
                                      <p:cBhvr>
                                        <p:cTn id="8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8" grpId="0"/>
      <p:bldP spid="139" grpId="0"/>
      <p:bldP spid="140" grpId="0"/>
      <p:bldP spid="141" grpId="0"/>
      <p:bldP spid="142" grpId="0"/>
      <p:bldP spid="75" grpId="0"/>
      <p:bldP spid="76" grpId="0"/>
      <p:bldP spid="7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02702"/>
          </a:xfrm>
          <a:prstGeom prst="rect">
            <a:avLst/>
          </a:prstGeom>
          <a:noFill/>
        </p:spPr>
        <p:txBody>
          <a:bodyPr wrap="square"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87" name="TextBox 186"/>
          <p:cNvSpPr txBox="1"/>
          <p:nvPr/>
        </p:nvSpPr>
        <p:spPr>
          <a:xfrm>
            <a:off x="1378333" y="4836425"/>
            <a:ext cx="1723549" cy="400110"/>
          </a:xfrm>
          <a:prstGeom prst="rect">
            <a:avLst/>
          </a:prstGeom>
          <a:noFill/>
        </p:spPr>
        <p:txBody>
          <a:bodyPr wrap="none" rtlCol="0">
            <a:spAutoFit/>
          </a:bodyPr>
          <a:lstStyle/>
          <a:p>
            <a:r>
              <a:rPr lang="zh-CN" altLang="en-US" sz="2000" dirty="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目前发展状况</a:t>
            </a:r>
          </a:p>
        </p:txBody>
      </p:sp>
      <p:cxnSp>
        <p:nvCxnSpPr>
          <p:cNvPr id="188" name="Straight Connector 187"/>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extLst>
              <p:ext uri="{D42A27DB-BD31-4B8C-83A1-F6EECF244321}">
                <p14:modId xmlns:p14="http://schemas.microsoft.com/office/powerpoint/2010/main" val="1849202467"/>
              </p:ext>
            </p:extLst>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现状发展</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7" name="直接连接符 2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2234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24" dur="500"/>
                                        <p:tgtEl>
                                          <p:spTgt spid="22">
                                            <p:graphicEl>
                                              <a:chart seriesIdx="-3" categoryIdx="-3" bldStep="gridLegend"/>
                                            </p:graphicEl>
                                          </p:spTgt>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28" dur="500"/>
                                        <p:tgtEl>
                                          <p:spTgt spid="22">
                                            <p:graphicEl>
                                              <a:chart seriesIdx="0" categoryIdx="-4" bldStep="series"/>
                                            </p:graphicEl>
                                          </p:spTgt>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32" dur="500"/>
                                        <p:tgtEl>
                                          <p:spTgt spid="22">
                                            <p:graphicEl>
                                              <a:chart seriesIdx="1" categoryIdx="-4" bldStep="series"/>
                                            </p:graphicEl>
                                          </p:spTgt>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36" dur="500"/>
                                        <p:tgtEl>
                                          <p:spTgt spid="22">
                                            <p:graphicEl>
                                              <a:chart seriesIdx="2" categoryIdx="-4" bldStep="series"/>
                                            </p:graphicEl>
                                          </p:spTgt>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 calcmode="lin" valueType="num">
                                      <p:cBhvr>
                                        <p:cTn id="40" dur="500" fill="hold"/>
                                        <p:tgtEl>
                                          <p:spTgt spid="171"/>
                                        </p:tgtEl>
                                        <p:attrNameLst>
                                          <p:attrName>ppt_w</p:attrName>
                                        </p:attrNameLst>
                                      </p:cBhvr>
                                      <p:tavLst>
                                        <p:tav tm="0">
                                          <p:val>
                                            <p:fltVal val="0"/>
                                          </p:val>
                                        </p:tav>
                                        <p:tav tm="100000">
                                          <p:val>
                                            <p:strVal val="#ppt_w"/>
                                          </p:val>
                                        </p:tav>
                                      </p:tavLst>
                                    </p:anim>
                                    <p:anim calcmode="lin" valueType="num">
                                      <p:cBhvr>
                                        <p:cTn id="41" dur="500" fill="hold"/>
                                        <p:tgtEl>
                                          <p:spTgt spid="171"/>
                                        </p:tgtEl>
                                        <p:attrNameLst>
                                          <p:attrName>ppt_h</p:attrName>
                                        </p:attrNameLst>
                                      </p:cBhvr>
                                      <p:tavLst>
                                        <p:tav tm="0">
                                          <p:val>
                                            <p:fltVal val="0"/>
                                          </p:val>
                                        </p:tav>
                                        <p:tav tm="100000">
                                          <p:val>
                                            <p:strVal val="#ppt_h"/>
                                          </p:val>
                                        </p:tav>
                                      </p:tavLst>
                                    </p:anim>
                                    <p:animEffect transition="in" filter="fade">
                                      <p:cBhvr>
                                        <p:cTn id="42" dur="500"/>
                                        <p:tgtEl>
                                          <p:spTgt spid="171"/>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500"/>
                                        <p:tgtEl>
                                          <p:spTgt spid="187"/>
                                        </p:tgtEl>
                                      </p:cBhvr>
                                    </p:animEffect>
                                  </p:childTnLst>
                                </p:cTn>
                              </p:par>
                              <p:par>
                                <p:cTn id="47" presetID="16" presetClass="entr" presetSubtype="37" fill="hold" nodeType="withEffect">
                                  <p:stCondLst>
                                    <p:cond delay="0"/>
                                  </p:stCondLst>
                                  <p:childTnLst>
                                    <p:set>
                                      <p:cBhvr>
                                        <p:cTn id="48" dur="1" fill="hold">
                                          <p:stCondLst>
                                            <p:cond delay="0"/>
                                          </p:stCondLst>
                                        </p:cTn>
                                        <p:tgtEl>
                                          <p:spTgt spid="188"/>
                                        </p:tgtEl>
                                        <p:attrNameLst>
                                          <p:attrName>style.visibility</p:attrName>
                                        </p:attrNameLst>
                                      </p:cBhvr>
                                      <p:to>
                                        <p:strVal val="visible"/>
                                      </p:to>
                                    </p:set>
                                    <p:animEffect transition="in" filter="barn(outVertical)">
                                      <p:cBhvr>
                                        <p:cTn id="49" dur="500"/>
                                        <p:tgtEl>
                                          <p:spTgt spid="188"/>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Effect transition="in" filter="fade">
                                      <p:cBhvr>
                                        <p:cTn id="53"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5" grpId="0"/>
      <p:bldP spid="26" grpId="0"/>
      <p:bldP spid="2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31"/>
          <p:cNvGrpSpPr/>
          <p:nvPr/>
        </p:nvGrpSpPr>
        <p:grpSpPr bwMode="auto">
          <a:xfrm>
            <a:off x="706438" y="2030761"/>
            <a:ext cx="4152900" cy="3124200"/>
            <a:chOff x="2290006" y="1276350"/>
            <a:chExt cx="4563989" cy="3433719"/>
          </a:xfrm>
        </p:grpSpPr>
        <p:sp>
          <p:nvSpPr>
            <p:cNvPr id="12" name="Freeform 57"/>
            <p:cNvSpPr/>
            <p:nvPr/>
          </p:nvSpPr>
          <p:spPr bwMode="auto">
            <a:xfrm>
              <a:off x="4565324" y="1276350"/>
              <a:ext cx="1134989" cy="2563738"/>
            </a:xfrm>
            <a:custGeom>
              <a:avLst/>
              <a:gdLst>
                <a:gd name="T0" fmla="*/ 0 w 79"/>
                <a:gd name="T1" fmla="*/ 0 h 178"/>
                <a:gd name="T2" fmla="*/ 143669 w 79"/>
                <a:gd name="T3" fmla="*/ 2563738 h 178"/>
                <a:gd name="T4" fmla="*/ 86202 w 79"/>
                <a:gd name="T5" fmla="*/ 2563738 h 178"/>
                <a:gd name="T6" fmla="*/ 0 w 7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 h="178">
                  <a:moveTo>
                    <a:pt x="0" y="0"/>
                  </a:moveTo>
                  <a:cubicBezTo>
                    <a:pt x="79" y="16"/>
                    <a:pt x="33" y="131"/>
                    <a:pt x="10" y="178"/>
                  </a:cubicBezTo>
                  <a:cubicBezTo>
                    <a:pt x="6" y="178"/>
                    <a:pt x="6" y="178"/>
                    <a:pt x="6" y="178"/>
                  </a:cubicBezTo>
                  <a:cubicBezTo>
                    <a:pt x="20" y="131"/>
                    <a:pt x="48" y="16"/>
                    <a:pt x="0" y="0"/>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Freeform 50"/>
            <p:cNvSpPr/>
            <p:nvPr/>
          </p:nvSpPr>
          <p:spPr bwMode="auto">
            <a:xfrm>
              <a:off x="2290006" y="1276350"/>
              <a:ext cx="2275318" cy="2563738"/>
            </a:xfrm>
            <a:custGeom>
              <a:avLst/>
              <a:gdLst>
                <a:gd name="T0" fmla="*/ 2275318 w 158"/>
                <a:gd name="T1" fmla="*/ 0 h 178"/>
                <a:gd name="T2" fmla="*/ 2001704 w 158"/>
                <a:gd name="T3" fmla="*/ 2563738 h 178"/>
                <a:gd name="T4" fmla="*/ 2073708 w 158"/>
                <a:gd name="T5" fmla="*/ 2563738 h 178"/>
                <a:gd name="T6" fmla="*/ 2275318 w 15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 h="178">
                  <a:moveTo>
                    <a:pt x="158" y="0"/>
                  </a:moveTo>
                  <a:cubicBezTo>
                    <a:pt x="0" y="0"/>
                    <a:pt x="139" y="178"/>
                    <a:pt x="139" y="178"/>
                  </a:cubicBezTo>
                  <a:cubicBezTo>
                    <a:pt x="144" y="178"/>
                    <a:pt x="144" y="178"/>
                    <a:pt x="144" y="178"/>
                  </a:cubicBezTo>
                  <a:cubicBezTo>
                    <a:pt x="113" y="131"/>
                    <a:pt x="49" y="16"/>
                    <a:pt x="158" y="0"/>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Freeform 54"/>
            <p:cNvSpPr/>
            <p:nvPr/>
          </p:nvSpPr>
          <p:spPr bwMode="auto">
            <a:xfrm>
              <a:off x="4565324" y="1276350"/>
              <a:ext cx="2288671" cy="2563738"/>
            </a:xfrm>
            <a:custGeom>
              <a:avLst/>
              <a:gdLst>
                <a:gd name="T0" fmla="*/ 0 w 159"/>
                <a:gd name="T1" fmla="*/ 0 h 178"/>
                <a:gd name="T2" fmla="*/ 287883 w 159"/>
                <a:gd name="T3" fmla="*/ 2563738 h 178"/>
                <a:gd name="T4" fmla="*/ 201518 w 159"/>
                <a:gd name="T5" fmla="*/ 2563738 h 178"/>
                <a:gd name="T6" fmla="*/ 0 w 15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9" h="178">
                  <a:moveTo>
                    <a:pt x="0" y="0"/>
                  </a:moveTo>
                  <a:cubicBezTo>
                    <a:pt x="159" y="0"/>
                    <a:pt x="20" y="178"/>
                    <a:pt x="20" y="178"/>
                  </a:cubicBezTo>
                  <a:cubicBezTo>
                    <a:pt x="14" y="178"/>
                    <a:pt x="14" y="178"/>
                    <a:pt x="14" y="178"/>
                  </a:cubicBezTo>
                  <a:cubicBezTo>
                    <a:pt x="46" y="131"/>
                    <a:pt x="110" y="16"/>
                    <a:pt x="0" y="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Rectangle 48"/>
            <p:cNvSpPr>
              <a:spLocks noChangeArrowheads="1"/>
            </p:cNvSpPr>
            <p:nvPr/>
          </p:nvSpPr>
          <p:spPr bwMode="auto">
            <a:xfrm>
              <a:off x="4290255" y="3840088"/>
              <a:ext cx="13354" cy="288421"/>
            </a:xfrm>
            <a:prstGeom prst="rect">
              <a:avLst/>
            </a:prstGeom>
            <a:solidFill>
              <a:schemeClr val="tx1">
                <a:lumMod val="75000"/>
                <a:lumOff val="25000"/>
              </a:schemeClr>
            </a:solidFill>
            <a:ln w="3175">
              <a:solidFill>
                <a:srgbClr val="B6C6B6"/>
              </a:solidFill>
              <a:miter lim="800000"/>
            </a:ln>
          </p:spPr>
          <p:txBody>
            <a:bodyPr/>
            <a:lstStyle/>
            <a:p>
              <a:endParaRPr lang="zh-CN" altLang="zh-CN"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Rectangle 49"/>
            <p:cNvSpPr>
              <a:spLocks noChangeArrowheads="1"/>
            </p:cNvSpPr>
            <p:nvPr/>
          </p:nvSpPr>
          <p:spPr bwMode="auto">
            <a:xfrm>
              <a:off x="4845846" y="3840088"/>
              <a:ext cx="13354" cy="288421"/>
            </a:xfrm>
            <a:prstGeom prst="rect">
              <a:avLst/>
            </a:prstGeom>
            <a:solidFill>
              <a:schemeClr val="tx1">
                <a:lumMod val="75000"/>
                <a:lumOff val="25000"/>
              </a:schemeClr>
            </a:solidFill>
            <a:ln w="3175">
              <a:solidFill>
                <a:srgbClr val="B6C6B6"/>
              </a:solidFill>
              <a:miter lim="800000"/>
            </a:ln>
          </p:spPr>
          <p:txBody>
            <a:bodyPr/>
            <a:lstStyle/>
            <a:p>
              <a:endParaRPr lang="zh-CN" altLang="zh-CN"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Freeform 51"/>
            <p:cNvSpPr/>
            <p:nvPr/>
          </p:nvSpPr>
          <p:spPr bwMode="auto">
            <a:xfrm>
              <a:off x="2995034" y="1276350"/>
              <a:ext cx="1570290" cy="2563738"/>
            </a:xfrm>
            <a:custGeom>
              <a:avLst/>
              <a:gdLst>
                <a:gd name="T0" fmla="*/ 1570290 w 109"/>
                <a:gd name="T1" fmla="*/ 0 h 178"/>
                <a:gd name="T2" fmla="*/ 1368601 w 109"/>
                <a:gd name="T3" fmla="*/ 2563738 h 178"/>
                <a:gd name="T4" fmla="*/ 1426227 w 109"/>
                <a:gd name="T5" fmla="*/ 2563738 h 178"/>
                <a:gd name="T6" fmla="*/ 1570290 w 10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9" h="178">
                  <a:moveTo>
                    <a:pt x="109" y="0"/>
                  </a:moveTo>
                  <a:cubicBezTo>
                    <a:pt x="0" y="16"/>
                    <a:pt x="64" y="131"/>
                    <a:pt x="95" y="178"/>
                  </a:cubicBezTo>
                  <a:cubicBezTo>
                    <a:pt x="99" y="178"/>
                    <a:pt x="99" y="178"/>
                    <a:pt x="99" y="178"/>
                  </a:cubicBezTo>
                  <a:cubicBezTo>
                    <a:pt x="77" y="131"/>
                    <a:pt x="31" y="16"/>
                    <a:pt x="10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Freeform 52"/>
            <p:cNvSpPr/>
            <p:nvPr/>
          </p:nvSpPr>
          <p:spPr bwMode="auto">
            <a:xfrm>
              <a:off x="3887001" y="1276350"/>
              <a:ext cx="678322" cy="2563738"/>
            </a:xfrm>
            <a:custGeom>
              <a:avLst/>
              <a:gdLst>
                <a:gd name="T0" fmla="*/ 678322 w 47"/>
                <a:gd name="T1" fmla="*/ 0 h 178"/>
                <a:gd name="T2" fmla="*/ 591728 w 47"/>
                <a:gd name="T3" fmla="*/ 2563738 h 178"/>
                <a:gd name="T4" fmla="*/ 678322 w 47"/>
                <a:gd name="T5" fmla="*/ 2563738 h 178"/>
                <a:gd name="T6" fmla="*/ 678322 w 47"/>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 h="178">
                  <a:moveTo>
                    <a:pt x="47" y="0"/>
                  </a:moveTo>
                  <a:cubicBezTo>
                    <a:pt x="0" y="16"/>
                    <a:pt x="28" y="131"/>
                    <a:pt x="41" y="178"/>
                  </a:cubicBezTo>
                  <a:cubicBezTo>
                    <a:pt x="47" y="178"/>
                    <a:pt x="47" y="178"/>
                    <a:pt x="47" y="178"/>
                  </a:cubicBez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53"/>
            <p:cNvSpPr/>
            <p:nvPr/>
          </p:nvSpPr>
          <p:spPr bwMode="auto">
            <a:xfrm>
              <a:off x="3441017" y="1276350"/>
              <a:ext cx="1124307" cy="2563738"/>
            </a:xfrm>
            <a:custGeom>
              <a:avLst/>
              <a:gdLst>
                <a:gd name="T0" fmla="*/ 1124307 w 78"/>
                <a:gd name="T1" fmla="*/ 0 h 178"/>
                <a:gd name="T2" fmla="*/ 980165 w 78"/>
                <a:gd name="T3" fmla="*/ 2563738 h 178"/>
                <a:gd name="T4" fmla="*/ 1037822 w 78"/>
                <a:gd name="T5" fmla="*/ 2563738 h 178"/>
                <a:gd name="T6" fmla="*/ 1124307 w 7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78">
                  <a:moveTo>
                    <a:pt x="78" y="0"/>
                  </a:moveTo>
                  <a:cubicBezTo>
                    <a:pt x="0" y="16"/>
                    <a:pt x="46" y="131"/>
                    <a:pt x="68" y="178"/>
                  </a:cubicBezTo>
                  <a:cubicBezTo>
                    <a:pt x="72" y="178"/>
                    <a:pt x="72" y="178"/>
                    <a:pt x="72" y="178"/>
                  </a:cubicBezTo>
                  <a:cubicBezTo>
                    <a:pt x="59" y="131"/>
                    <a:pt x="31" y="16"/>
                    <a:pt x="78" y="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55"/>
            <p:cNvSpPr/>
            <p:nvPr/>
          </p:nvSpPr>
          <p:spPr bwMode="auto">
            <a:xfrm>
              <a:off x="4565324" y="1276350"/>
              <a:ext cx="1583643" cy="2563738"/>
            </a:xfrm>
            <a:custGeom>
              <a:avLst/>
              <a:gdLst>
                <a:gd name="T0" fmla="*/ 0 w 110"/>
                <a:gd name="T1" fmla="*/ 0 h 178"/>
                <a:gd name="T2" fmla="*/ 201555 w 110"/>
                <a:gd name="T3" fmla="*/ 2563738 h 178"/>
                <a:gd name="T4" fmla="*/ 143968 w 110"/>
                <a:gd name="T5" fmla="*/ 2563738 h 178"/>
                <a:gd name="T6" fmla="*/ 0 w 110"/>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78">
                  <a:moveTo>
                    <a:pt x="0" y="0"/>
                  </a:moveTo>
                  <a:cubicBezTo>
                    <a:pt x="110" y="16"/>
                    <a:pt x="46" y="131"/>
                    <a:pt x="14" y="178"/>
                  </a:cubicBezTo>
                  <a:cubicBezTo>
                    <a:pt x="10" y="178"/>
                    <a:pt x="10" y="178"/>
                    <a:pt x="10" y="178"/>
                  </a:cubicBezTo>
                  <a:cubicBezTo>
                    <a:pt x="33" y="131"/>
                    <a:pt x="79" y="16"/>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56"/>
            <p:cNvSpPr/>
            <p:nvPr/>
          </p:nvSpPr>
          <p:spPr bwMode="auto">
            <a:xfrm>
              <a:off x="4565324" y="1276350"/>
              <a:ext cx="689005" cy="2563738"/>
            </a:xfrm>
            <a:custGeom>
              <a:avLst/>
              <a:gdLst>
                <a:gd name="T0" fmla="*/ 0 w 48"/>
                <a:gd name="T1" fmla="*/ 0 h 178"/>
                <a:gd name="T2" fmla="*/ 86126 w 48"/>
                <a:gd name="T3" fmla="*/ 2563738 h 178"/>
                <a:gd name="T4" fmla="*/ 0 w 48"/>
                <a:gd name="T5" fmla="*/ 2563738 h 178"/>
                <a:gd name="T6" fmla="*/ 0 w 4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178">
                  <a:moveTo>
                    <a:pt x="0" y="0"/>
                  </a:moveTo>
                  <a:cubicBezTo>
                    <a:pt x="48" y="16"/>
                    <a:pt x="20" y="131"/>
                    <a:pt x="6" y="178"/>
                  </a:cubicBezTo>
                  <a:cubicBezTo>
                    <a:pt x="0" y="178"/>
                    <a:pt x="0" y="178"/>
                    <a:pt x="0" y="178"/>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Freeform 76"/>
            <p:cNvSpPr/>
            <p:nvPr/>
          </p:nvSpPr>
          <p:spPr bwMode="auto">
            <a:xfrm>
              <a:off x="4182904" y="4133228"/>
              <a:ext cx="763780" cy="576841"/>
            </a:xfrm>
            <a:custGeom>
              <a:avLst/>
              <a:gdLst>
                <a:gd name="T0" fmla="*/ 763780 w 53"/>
                <a:gd name="T1" fmla="*/ 504736 h 40"/>
                <a:gd name="T2" fmla="*/ 691725 w 53"/>
                <a:gd name="T3" fmla="*/ 576841 h 40"/>
                <a:gd name="T4" fmla="*/ 72055 w 53"/>
                <a:gd name="T5" fmla="*/ 576841 h 40"/>
                <a:gd name="T6" fmla="*/ 0 w 53"/>
                <a:gd name="T7" fmla="*/ 504736 h 40"/>
                <a:gd name="T8" fmla="*/ 0 w 53"/>
                <a:gd name="T9" fmla="*/ 72105 h 40"/>
                <a:gd name="T10" fmla="*/ 72055 w 53"/>
                <a:gd name="T11" fmla="*/ 0 h 40"/>
                <a:gd name="T12" fmla="*/ 691725 w 53"/>
                <a:gd name="T13" fmla="*/ 0 h 40"/>
                <a:gd name="T14" fmla="*/ 763780 w 53"/>
                <a:gd name="T15" fmla="*/ 72105 h 40"/>
                <a:gd name="T16" fmla="*/ 763780 w 53"/>
                <a:gd name="T17" fmla="*/ 50473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 h="40">
                  <a:moveTo>
                    <a:pt x="53" y="35"/>
                  </a:moveTo>
                  <a:cubicBezTo>
                    <a:pt x="53" y="37"/>
                    <a:pt x="51" y="40"/>
                    <a:pt x="48" y="40"/>
                  </a:cubicBezTo>
                  <a:cubicBezTo>
                    <a:pt x="5" y="40"/>
                    <a:pt x="5" y="40"/>
                    <a:pt x="5" y="40"/>
                  </a:cubicBezTo>
                  <a:cubicBezTo>
                    <a:pt x="2" y="40"/>
                    <a:pt x="0" y="37"/>
                    <a:pt x="0" y="35"/>
                  </a:cubicBezTo>
                  <a:cubicBezTo>
                    <a:pt x="0" y="5"/>
                    <a:pt x="0" y="5"/>
                    <a:pt x="0" y="5"/>
                  </a:cubicBezTo>
                  <a:cubicBezTo>
                    <a:pt x="0" y="2"/>
                    <a:pt x="2" y="0"/>
                    <a:pt x="5" y="0"/>
                  </a:cubicBezTo>
                  <a:cubicBezTo>
                    <a:pt x="48" y="0"/>
                    <a:pt x="48" y="0"/>
                    <a:pt x="48" y="0"/>
                  </a:cubicBezTo>
                  <a:cubicBezTo>
                    <a:pt x="51" y="0"/>
                    <a:pt x="53" y="2"/>
                    <a:pt x="53" y="5"/>
                  </a:cubicBezTo>
                  <a:lnTo>
                    <a:pt x="53" y="35"/>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4" name="Freeform 40"/>
          <p:cNvSpPr/>
          <p:nvPr/>
        </p:nvSpPr>
        <p:spPr bwMode="auto">
          <a:xfrm>
            <a:off x="3758103" y="4246942"/>
            <a:ext cx="448873" cy="290482"/>
          </a:xfrm>
          <a:custGeom>
            <a:avLst/>
            <a:gdLst>
              <a:gd name="T0" fmla="*/ 959796 w 235"/>
              <a:gd name="T1" fmla="*/ 222950 h 152"/>
              <a:gd name="T2" fmla="*/ 612194 w 235"/>
              <a:gd name="T3" fmla="*/ 0 h 152"/>
              <a:gd name="T4" fmla="*/ 228276 w 235"/>
              <a:gd name="T5" fmla="*/ 326648 h 152"/>
              <a:gd name="T6" fmla="*/ 223088 w 235"/>
              <a:gd name="T7" fmla="*/ 326648 h 152"/>
              <a:gd name="T8" fmla="*/ 0 w 235"/>
              <a:gd name="T9" fmla="*/ 549597 h 152"/>
              <a:gd name="T10" fmla="*/ 223088 w 235"/>
              <a:gd name="T11" fmla="*/ 788102 h 152"/>
              <a:gd name="T12" fmla="*/ 887163 w 235"/>
              <a:gd name="T13" fmla="*/ 788102 h 152"/>
              <a:gd name="T14" fmla="*/ 1219200 w 235"/>
              <a:gd name="T15" fmla="*/ 502934 h 152"/>
              <a:gd name="T16" fmla="*/ 959796 w 235"/>
              <a:gd name="T17" fmla="*/ 222950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bg1"/>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Freeform 40"/>
          <p:cNvSpPr/>
          <p:nvPr/>
        </p:nvSpPr>
        <p:spPr bwMode="auto">
          <a:xfrm>
            <a:off x="4141946" y="2854181"/>
            <a:ext cx="1062038" cy="685800"/>
          </a:xfrm>
          <a:custGeom>
            <a:avLst/>
            <a:gdLst>
              <a:gd name="T0" fmla="*/ 836551 w 235"/>
              <a:gd name="T1" fmla="*/ 194322 h 152"/>
              <a:gd name="T2" fmla="*/ 533584 w 235"/>
              <a:gd name="T3" fmla="*/ 0 h 152"/>
              <a:gd name="T4" fmla="*/ 198964 w 235"/>
              <a:gd name="T5" fmla="*/ 284704 h 152"/>
              <a:gd name="T6" fmla="*/ 194442 w 235"/>
              <a:gd name="T7" fmla="*/ 284704 h 152"/>
              <a:gd name="T8" fmla="*/ 0 w 235"/>
              <a:gd name="T9" fmla="*/ 479025 h 152"/>
              <a:gd name="T10" fmla="*/ 194442 w 235"/>
              <a:gd name="T11" fmla="*/ 686904 h 152"/>
              <a:gd name="T12" fmla="*/ 773245 w 235"/>
              <a:gd name="T13" fmla="*/ 686904 h 152"/>
              <a:gd name="T14" fmla="*/ 1062646 w 235"/>
              <a:gd name="T15" fmla="*/ 438353 h 152"/>
              <a:gd name="T16" fmla="*/ 836551 w 235"/>
              <a:gd name="T17" fmla="*/ 194322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accent6">
              <a:lumMod val="100000"/>
            </a:schemeClr>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Freeform 40"/>
          <p:cNvSpPr/>
          <p:nvPr/>
        </p:nvSpPr>
        <p:spPr bwMode="auto">
          <a:xfrm>
            <a:off x="624434" y="3797649"/>
            <a:ext cx="1001713" cy="647700"/>
          </a:xfrm>
          <a:custGeom>
            <a:avLst/>
            <a:gdLst>
              <a:gd name="T0" fmla="*/ 789183 w 235"/>
              <a:gd name="T1" fmla="*/ 183319 h 152"/>
              <a:gd name="T2" fmla="*/ 503371 w 235"/>
              <a:gd name="T3" fmla="*/ 0 h 152"/>
              <a:gd name="T4" fmla="*/ 187698 w 235"/>
              <a:gd name="T5" fmla="*/ 268583 h 152"/>
              <a:gd name="T6" fmla="*/ 183432 w 235"/>
              <a:gd name="T7" fmla="*/ 268583 h 152"/>
              <a:gd name="T8" fmla="*/ 0 w 235"/>
              <a:gd name="T9" fmla="*/ 451902 h 152"/>
              <a:gd name="T10" fmla="*/ 183432 w 235"/>
              <a:gd name="T11" fmla="*/ 648010 h 152"/>
              <a:gd name="T12" fmla="*/ 729461 w 235"/>
              <a:gd name="T13" fmla="*/ 648010 h 152"/>
              <a:gd name="T14" fmla="*/ 1002476 w 235"/>
              <a:gd name="T15" fmla="*/ 413533 h 152"/>
              <a:gd name="T16" fmla="*/ 789183 w 235"/>
              <a:gd name="T17" fmla="*/ 183319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bg1"/>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8" name="Group 28"/>
          <p:cNvGrpSpPr/>
          <p:nvPr/>
        </p:nvGrpSpPr>
        <p:grpSpPr>
          <a:xfrm>
            <a:off x="1482561" y="5154961"/>
            <a:ext cx="789694" cy="542577"/>
            <a:chOff x="7269163" y="3975100"/>
            <a:chExt cx="700087" cy="481013"/>
          </a:xfrm>
          <a:solidFill>
            <a:srgbClr val="005D9D"/>
          </a:solidFill>
          <a:effectLst>
            <a:outerShdw blurRad="38100" sx="102000" sy="102000" algn="ctr" rotWithShape="0">
              <a:prstClr val="black">
                <a:alpha val="40000"/>
              </a:prstClr>
            </a:outerShdw>
          </a:effectLst>
        </p:grpSpPr>
        <p:sp>
          <p:nvSpPr>
            <p:cNvPr id="29" name="Freeform 29"/>
            <p:cNvSpPr/>
            <p:nvPr/>
          </p:nvSpPr>
          <p:spPr bwMode="auto">
            <a:xfrm>
              <a:off x="7269163" y="3975100"/>
              <a:ext cx="434975" cy="307975"/>
            </a:xfrm>
            <a:custGeom>
              <a:avLst/>
              <a:gdLst>
                <a:gd name="T0" fmla="*/ 26 w 116"/>
                <a:gd name="T1" fmla="*/ 76 h 82"/>
                <a:gd name="T2" fmla="*/ 59 w 116"/>
                <a:gd name="T3" fmla="*/ 44 h 82"/>
                <a:gd name="T4" fmla="*/ 68 w 116"/>
                <a:gd name="T5" fmla="*/ 45 h 82"/>
                <a:gd name="T6" fmla="*/ 113 w 116"/>
                <a:gd name="T7" fmla="*/ 21 h 82"/>
                <a:gd name="T8" fmla="*/ 116 w 116"/>
                <a:gd name="T9" fmla="*/ 22 h 82"/>
                <a:gd name="T10" fmla="*/ 79 w 116"/>
                <a:gd name="T11" fmla="*/ 0 h 82"/>
                <a:gd name="T12" fmla="*/ 44 w 116"/>
                <a:gd name="T13" fmla="*/ 19 h 82"/>
                <a:gd name="T14" fmla="*/ 36 w 116"/>
                <a:gd name="T15" fmla="*/ 18 h 82"/>
                <a:gd name="T16" fmla="*/ 13 w 116"/>
                <a:gd name="T17" fmla="*/ 41 h 82"/>
                <a:gd name="T18" fmla="*/ 13 w 116"/>
                <a:gd name="T19" fmla="*/ 42 h 82"/>
                <a:gd name="T20" fmla="*/ 0 w 116"/>
                <a:gd name="T21" fmla="*/ 61 h 82"/>
                <a:gd name="T22" fmla="*/ 18 w 116"/>
                <a:gd name="T23" fmla="*/ 82 h 82"/>
                <a:gd name="T24" fmla="*/ 26 w 116"/>
                <a:gd name="T25"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82">
                  <a:moveTo>
                    <a:pt x="26" y="76"/>
                  </a:moveTo>
                  <a:cubicBezTo>
                    <a:pt x="27" y="58"/>
                    <a:pt x="42" y="44"/>
                    <a:pt x="59" y="44"/>
                  </a:cubicBezTo>
                  <a:cubicBezTo>
                    <a:pt x="62" y="44"/>
                    <a:pt x="65" y="44"/>
                    <a:pt x="68" y="45"/>
                  </a:cubicBezTo>
                  <a:cubicBezTo>
                    <a:pt x="78" y="30"/>
                    <a:pt x="95" y="21"/>
                    <a:pt x="113" y="21"/>
                  </a:cubicBezTo>
                  <a:cubicBezTo>
                    <a:pt x="114" y="21"/>
                    <a:pt x="115" y="22"/>
                    <a:pt x="116" y="22"/>
                  </a:cubicBezTo>
                  <a:cubicBezTo>
                    <a:pt x="109" y="9"/>
                    <a:pt x="95" y="0"/>
                    <a:pt x="79" y="0"/>
                  </a:cubicBezTo>
                  <a:cubicBezTo>
                    <a:pt x="65" y="0"/>
                    <a:pt x="52" y="8"/>
                    <a:pt x="44" y="19"/>
                  </a:cubicBezTo>
                  <a:cubicBezTo>
                    <a:pt x="42" y="18"/>
                    <a:pt x="39" y="18"/>
                    <a:pt x="36" y="18"/>
                  </a:cubicBezTo>
                  <a:cubicBezTo>
                    <a:pt x="24" y="18"/>
                    <a:pt x="13" y="28"/>
                    <a:pt x="13" y="41"/>
                  </a:cubicBezTo>
                  <a:cubicBezTo>
                    <a:pt x="13" y="41"/>
                    <a:pt x="13" y="42"/>
                    <a:pt x="13" y="42"/>
                  </a:cubicBezTo>
                  <a:cubicBezTo>
                    <a:pt x="6" y="45"/>
                    <a:pt x="0" y="53"/>
                    <a:pt x="0" y="61"/>
                  </a:cubicBezTo>
                  <a:cubicBezTo>
                    <a:pt x="0" y="72"/>
                    <a:pt x="8" y="80"/>
                    <a:pt x="18" y="82"/>
                  </a:cubicBezTo>
                  <a:cubicBezTo>
                    <a:pt x="21" y="79"/>
                    <a:pt x="23" y="77"/>
                    <a:pt x="26" y="76"/>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Freeform 30"/>
            <p:cNvSpPr/>
            <p:nvPr/>
          </p:nvSpPr>
          <p:spPr bwMode="auto">
            <a:xfrm>
              <a:off x="7324725" y="4073525"/>
              <a:ext cx="644525" cy="382588"/>
            </a:xfrm>
            <a:custGeom>
              <a:avLst/>
              <a:gdLst>
                <a:gd name="T0" fmla="*/ 149 w 172"/>
                <a:gd name="T1" fmla="*/ 51 h 102"/>
                <a:gd name="T2" fmla="*/ 98 w 172"/>
                <a:gd name="T3" fmla="*/ 0 h 102"/>
                <a:gd name="T4" fmla="*/ 55 w 172"/>
                <a:gd name="T5" fmla="*/ 24 h 102"/>
                <a:gd name="T6" fmla="*/ 44 w 172"/>
                <a:gd name="T7" fmla="*/ 23 h 102"/>
                <a:gd name="T8" fmla="*/ 16 w 172"/>
                <a:gd name="T9" fmla="*/ 51 h 102"/>
                <a:gd name="T10" fmla="*/ 16 w 172"/>
                <a:gd name="T11" fmla="*/ 53 h 102"/>
                <a:gd name="T12" fmla="*/ 0 w 172"/>
                <a:gd name="T13" fmla="*/ 77 h 102"/>
                <a:gd name="T14" fmla="*/ 26 w 172"/>
                <a:gd name="T15" fmla="*/ 102 h 102"/>
                <a:gd name="T16" fmla="*/ 146 w 172"/>
                <a:gd name="T17" fmla="*/ 102 h 102"/>
                <a:gd name="T18" fmla="*/ 172 w 172"/>
                <a:gd name="T19" fmla="*/ 77 h 102"/>
                <a:gd name="T20" fmla="*/ 149 w 172"/>
                <a:gd name="T2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102">
                  <a:moveTo>
                    <a:pt x="149" y="51"/>
                  </a:moveTo>
                  <a:cubicBezTo>
                    <a:pt x="149" y="23"/>
                    <a:pt x="126" y="0"/>
                    <a:pt x="98" y="0"/>
                  </a:cubicBezTo>
                  <a:cubicBezTo>
                    <a:pt x="80" y="0"/>
                    <a:pt x="64" y="10"/>
                    <a:pt x="55" y="24"/>
                  </a:cubicBezTo>
                  <a:cubicBezTo>
                    <a:pt x="52" y="23"/>
                    <a:pt x="48" y="23"/>
                    <a:pt x="44" y="23"/>
                  </a:cubicBezTo>
                  <a:cubicBezTo>
                    <a:pt x="29" y="23"/>
                    <a:pt x="16" y="35"/>
                    <a:pt x="16" y="51"/>
                  </a:cubicBezTo>
                  <a:cubicBezTo>
                    <a:pt x="16" y="51"/>
                    <a:pt x="16" y="52"/>
                    <a:pt x="16" y="53"/>
                  </a:cubicBezTo>
                  <a:cubicBezTo>
                    <a:pt x="7" y="57"/>
                    <a:pt x="0" y="66"/>
                    <a:pt x="0" y="77"/>
                  </a:cubicBezTo>
                  <a:cubicBezTo>
                    <a:pt x="0" y="91"/>
                    <a:pt x="12" y="102"/>
                    <a:pt x="26" y="102"/>
                  </a:cubicBezTo>
                  <a:cubicBezTo>
                    <a:pt x="146" y="102"/>
                    <a:pt x="146" y="102"/>
                    <a:pt x="146" y="102"/>
                  </a:cubicBezTo>
                  <a:cubicBezTo>
                    <a:pt x="160" y="102"/>
                    <a:pt x="172" y="91"/>
                    <a:pt x="172" y="77"/>
                  </a:cubicBezTo>
                  <a:cubicBezTo>
                    <a:pt x="172" y="63"/>
                    <a:pt x="162" y="53"/>
                    <a:pt x="149" y="51"/>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文本框 1"/>
          <p:cNvSpPr txBox="1"/>
          <p:nvPr/>
        </p:nvSpPr>
        <p:spPr>
          <a:xfrm>
            <a:off x="2449150" y="4747884"/>
            <a:ext cx="646331" cy="369332"/>
          </a:xfrm>
          <a:prstGeom prst="rect">
            <a:avLst/>
          </a:prstGeom>
          <a:noFill/>
        </p:spPr>
        <p:txBody>
          <a:bodyPr wrap="non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展望</a:t>
            </a:r>
            <a:endParaRPr lang="zh-CN" altLang="en-US"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文本框 42"/>
          <p:cNvSpPr txBox="1"/>
          <p:nvPr/>
        </p:nvSpPr>
        <p:spPr>
          <a:xfrm>
            <a:off x="6144617" y="2480939"/>
            <a:ext cx="4221011" cy="3000821"/>
          </a:xfrm>
          <a:prstGeom prst="rect">
            <a:avLst/>
          </a:prstGeom>
          <a:noFill/>
        </p:spPr>
        <p:txBody>
          <a:bodyPr wrap="square" rtlCol="0">
            <a:spAutoFit/>
          </a:bodyPr>
          <a:lstStyle/>
          <a:p>
            <a:pPr marL="285750" indent="-285750">
              <a:lnSpc>
                <a:spcPct val="150000"/>
              </a:lnSpc>
              <a:buFont typeface="Wingdings"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285750" indent="-285750">
              <a:lnSpc>
                <a:spcPct val="150000"/>
              </a:lnSpc>
              <a:buFont typeface="Wingdings"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a:t>
            </a:r>
            <a:r>
              <a:rPr lang="zh-CN" altLang="en-US"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285750" indent="-285750">
              <a:lnSpc>
                <a:spcPct val="150000"/>
              </a:lnSpc>
              <a:buFont typeface="Wingdings"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a:t>
            </a:r>
            <a:r>
              <a:rPr lang="zh-CN" altLang="en-US"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a:t>
            </a:r>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展望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文本框 30"/>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2" name="直接连接符 31"/>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3287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1"/>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 calcmode="lin" valueType="num">
                                      <p:cBhvr>
                                        <p:cTn id="14" dur="1000" fill="hold"/>
                                        <p:tgtEl>
                                          <p:spTgt spid="32"/>
                                        </p:tgtEl>
                                        <p:attrNameLst>
                                          <p:attrName>style.rotation</p:attrName>
                                        </p:attrNameLst>
                                      </p:cBhvr>
                                      <p:tavLst>
                                        <p:tav tm="0">
                                          <p:val>
                                            <p:fltVal val="90"/>
                                          </p:val>
                                        </p:tav>
                                        <p:tav tm="100000">
                                          <p:val>
                                            <p:fltVal val="0"/>
                                          </p:val>
                                        </p:tav>
                                      </p:tavLst>
                                    </p:anim>
                                    <p:animEffect transition="in" filter="fade">
                                      <p:cBhvr>
                                        <p:cTn id="15" dur="1000"/>
                                        <p:tgtEl>
                                          <p:spTgt spid="32"/>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53" presetClass="entr" presetSubtype="16"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par>
                          <p:cTn id="46" fill="hold">
                            <p:stCondLst>
                              <p:cond delay="1000"/>
                            </p:stCondLst>
                            <p:childTnLst>
                              <p:par>
                                <p:cTn id="47" presetID="2" presetClass="entr" presetSubtype="2"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 grpId="0"/>
      <p:bldP spid="43" grpId="0"/>
      <p:bldP spid="26" grpId="0"/>
      <p:bldP spid="31" grpId="0"/>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a:spLocks/>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a:spLocks/>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a:spLocks/>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a:spLocks/>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a:spLocks/>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a:spLocks/>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a:spLocks/>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a:spLocks/>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a:spLocks/>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a:spLocks/>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a:spLocks/>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a:spLocks/>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a:spLocks/>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a:spLocks/>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a:spLocks/>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a:spLocks/>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a:spLocks/>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a:spLocks/>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a:spLocks/>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a:spLocks/>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a:spLocks/>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a:spLocks/>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a:spLocks/>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a:spLocks/>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a:spLocks/>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a:spLocks/>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a:spLocks/>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a:spLocks/>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a:spLocks/>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a:spLocks/>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a:spLocks/>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a:spLocks/>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a:spLocks/>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a:spLocks/>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a:spLocks/>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a:spLocks/>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a:spLocks/>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a:spLocks/>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a:spLocks/>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a:spLocks/>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a:spLocks/>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a:spLocks/>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a:spLocks/>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a:spLocks/>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a:spLocks/>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a:spLocks/>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a:spLocks/>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a:spLocks/>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a:spLocks/>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项目融资</a:t>
            </a:r>
          </a:p>
        </p:txBody>
      </p:sp>
    </p:spTree>
    <p:extLst>
      <p:ext uri="{BB962C8B-B14F-4D97-AF65-F5344CB8AC3E}">
        <p14:creationId xmlns:p14="http://schemas.microsoft.com/office/powerpoint/2010/main" val="203085045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4529" y="1673271"/>
            <a:ext cx="4202683" cy="3939568"/>
            <a:chOff x="1688666" y="482718"/>
            <a:chExt cx="6183451" cy="5796327"/>
          </a:xfrm>
        </p:grpSpPr>
        <p:sp>
          <p:nvSpPr>
            <p:cNvPr id="220" name="Donut 1"/>
            <p:cNvSpPr/>
            <p:nvPr/>
          </p:nvSpPr>
          <p:spPr bwMode="auto">
            <a:xfrm>
              <a:off x="1688666" y="2461752"/>
              <a:ext cx="1821818" cy="1821818"/>
            </a:xfrm>
            <a:prstGeom prst="donut">
              <a:avLst/>
            </a:prstGeom>
            <a:solidFill>
              <a:schemeClr val="accent4">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Oval 2"/>
            <p:cNvSpPr/>
            <p:nvPr/>
          </p:nvSpPr>
          <p:spPr bwMode="auto">
            <a:xfrm>
              <a:off x="3562585" y="1940853"/>
              <a:ext cx="3013364" cy="3013364"/>
            </a:xfrm>
            <a:prstGeom prst="ellipse">
              <a:avLst/>
            </a:prstGeom>
            <a:solidFill>
              <a:schemeClr val="accent6">
                <a:lumMod val="100000"/>
              </a:schemeClr>
            </a:solidFill>
            <a:ln>
              <a:solidFill>
                <a:schemeClr val="bg1"/>
              </a:solid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Donut 3"/>
            <p:cNvSpPr/>
            <p:nvPr/>
          </p:nvSpPr>
          <p:spPr bwMode="auto">
            <a:xfrm>
              <a:off x="2987676" y="1709668"/>
              <a:ext cx="983270" cy="983270"/>
            </a:xfrm>
            <a:prstGeom prst="donut">
              <a:avLst/>
            </a:prstGeom>
            <a:solidFill>
              <a:schemeClr val="accent6">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3" name="Oval 4"/>
            <p:cNvSpPr/>
            <p:nvPr/>
          </p:nvSpPr>
          <p:spPr bwMode="auto">
            <a:xfrm>
              <a:off x="3659218" y="482718"/>
              <a:ext cx="1506682" cy="1506682"/>
            </a:xfrm>
            <a:prstGeom prst="ellipse">
              <a:avLst/>
            </a:prstGeom>
            <a:solidFill>
              <a:schemeClr val="accent6">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4" name="Oval 5"/>
            <p:cNvSpPr/>
            <p:nvPr/>
          </p:nvSpPr>
          <p:spPr bwMode="auto">
            <a:xfrm>
              <a:off x="2204719" y="4216450"/>
              <a:ext cx="2062595" cy="2062595"/>
            </a:xfrm>
            <a:prstGeom prst="ellipse">
              <a:avLst/>
            </a:prstGeom>
            <a:solidFill>
              <a:schemeClr val="accent4">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5" name="Donut 6"/>
            <p:cNvSpPr/>
            <p:nvPr/>
          </p:nvSpPr>
          <p:spPr bwMode="auto">
            <a:xfrm>
              <a:off x="4267314" y="4991648"/>
              <a:ext cx="1249965" cy="1249965"/>
            </a:xfrm>
            <a:prstGeom prst="donut">
              <a:avLst/>
            </a:prstGeom>
            <a:solidFill>
              <a:schemeClr val="accent6">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6" name="Oval 7"/>
            <p:cNvSpPr/>
            <p:nvPr/>
          </p:nvSpPr>
          <p:spPr bwMode="auto">
            <a:xfrm>
              <a:off x="5517279" y="4820421"/>
              <a:ext cx="729961" cy="729961"/>
            </a:xfrm>
            <a:prstGeom prst="ellipse">
              <a:avLst/>
            </a:prstGeom>
            <a:solidFill>
              <a:schemeClr val="accent6">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Oval 8"/>
            <p:cNvSpPr/>
            <p:nvPr/>
          </p:nvSpPr>
          <p:spPr bwMode="auto">
            <a:xfrm>
              <a:off x="6628050" y="3447535"/>
              <a:ext cx="471474" cy="471474"/>
            </a:xfrm>
            <a:prstGeom prst="ellipse">
              <a:avLst/>
            </a:prstGeom>
            <a:solidFill>
              <a:schemeClr val="accent4">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Oval 9"/>
            <p:cNvSpPr/>
            <p:nvPr/>
          </p:nvSpPr>
          <p:spPr bwMode="auto">
            <a:xfrm>
              <a:off x="6236849" y="3929400"/>
              <a:ext cx="1635268" cy="1635268"/>
            </a:xfrm>
            <a:prstGeom prst="ellipse">
              <a:avLst/>
            </a:prstGeom>
            <a:solidFill>
              <a:schemeClr val="accent4">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Oval 10"/>
            <p:cNvSpPr/>
            <p:nvPr/>
          </p:nvSpPr>
          <p:spPr bwMode="auto">
            <a:xfrm>
              <a:off x="6479564" y="2017551"/>
              <a:ext cx="1392553" cy="1392553"/>
            </a:xfrm>
            <a:prstGeom prst="ellipse">
              <a:avLst/>
            </a:prstGeom>
            <a:solidFill>
              <a:schemeClr val="accent6">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Donut 11"/>
            <p:cNvSpPr/>
            <p:nvPr/>
          </p:nvSpPr>
          <p:spPr bwMode="auto">
            <a:xfrm>
              <a:off x="6098619" y="1934595"/>
              <a:ext cx="498112" cy="498112"/>
            </a:xfrm>
            <a:prstGeom prst="donut">
              <a:avLst/>
            </a:prstGeom>
            <a:solidFill>
              <a:schemeClr val="accent4">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Oval 12"/>
            <p:cNvSpPr/>
            <p:nvPr/>
          </p:nvSpPr>
          <p:spPr bwMode="auto">
            <a:xfrm>
              <a:off x="5506888" y="1344687"/>
              <a:ext cx="729961" cy="729961"/>
            </a:xfrm>
            <a:prstGeom prst="ellipse">
              <a:avLst/>
            </a:prstGeom>
            <a:solidFill>
              <a:schemeClr val="accent4">
                <a:lumMod val="100000"/>
              </a:schemeClr>
            </a:solidFill>
            <a:ln>
              <a:noFill/>
            </a:ln>
            <a:extLst/>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Oval 13"/>
            <p:cNvSpPr/>
            <p:nvPr/>
          </p:nvSpPr>
          <p:spPr bwMode="auto">
            <a:xfrm>
              <a:off x="5115834" y="1610023"/>
              <a:ext cx="293398" cy="293398"/>
            </a:xfrm>
            <a:prstGeom prst="ellipse">
              <a:avLst/>
            </a:prstGeom>
            <a:solidFill>
              <a:schemeClr val="accent4">
                <a:lumMod val="100000"/>
              </a:schemeClr>
            </a:solidFill>
            <a:ln>
              <a:solidFill>
                <a:schemeClr val="bg1"/>
              </a:solidFill>
            </a:ln>
            <a:extLst/>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3" name="TextBox 14"/>
            <p:cNvSpPr txBox="1"/>
            <p:nvPr/>
          </p:nvSpPr>
          <p:spPr>
            <a:xfrm>
              <a:off x="4310768" y="2892971"/>
              <a:ext cx="1516996" cy="1029539"/>
            </a:xfrm>
            <a:prstGeom prst="rect">
              <a:avLst/>
            </a:prstGeom>
            <a:noFill/>
          </p:spPr>
          <p:txBody>
            <a:bodyPr wrap="none" rtlCol="0">
              <a:spAutoFit/>
            </a:bodyPr>
            <a:lstStyle/>
            <a:p>
              <a:pPr algn="ctr">
                <a:lnSpc>
                  <a:spcPct val="89000"/>
                </a:lnSpc>
              </a:pPr>
              <a:r>
                <a:rPr lang="en-US" sz="4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84%</a:t>
              </a:r>
            </a:p>
          </p:txBody>
        </p:sp>
        <p:sp>
          <p:nvSpPr>
            <p:cNvPr id="234" name="Rectangle 16"/>
            <p:cNvSpPr/>
            <p:nvPr/>
          </p:nvSpPr>
          <p:spPr>
            <a:xfrm>
              <a:off x="4556053" y="3757263"/>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5" name="TextBox 17"/>
            <p:cNvSpPr txBox="1"/>
            <p:nvPr/>
          </p:nvSpPr>
          <p:spPr>
            <a:xfrm>
              <a:off x="2640264" y="4800625"/>
              <a:ext cx="1177370" cy="785858"/>
            </a:xfrm>
            <a:prstGeom prst="rect">
              <a:avLst/>
            </a:prstGeom>
            <a:noFill/>
          </p:spPr>
          <p:txBody>
            <a:bodyPr wrap="none" rtlCol="0">
              <a:spAutoFit/>
            </a:bodyPr>
            <a:lstStyle/>
            <a:p>
              <a:pPr algn="ctr">
                <a:lnSpc>
                  <a:spcPct val="89000"/>
                </a:lnSpc>
              </a:pPr>
              <a:r>
                <a:rPr lang="en-US" sz="32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p>
          </p:txBody>
        </p:sp>
        <p:sp>
          <p:nvSpPr>
            <p:cNvPr id="236" name="TextBox 18"/>
            <p:cNvSpPr txBox="1"/>
            <p:nvPr/>
          </p:nvSpPr>
          <p:spPr>
            <a:xfrm>
              <a:off x="6630974" y="4321380"/>
              <a:ext cx="837745" cy="542081"/>
            </a:xfrm>
            <a:prstGeom prst="rect">
              <a:avLst/>
            </a:prstGeom>
            <a:noFill/>
          </p:spPr>
          <p:txBody>
            <a:bodyPr wrap="none" rtlCol="0">
              <a:spAutoFit/>
            </a:bodyPr>
            <a:lstStyle/>
            <a:p>
              <a:pPr algn="ctr">
                <a:lnSpc>
                  <a:spcPct val="89000"/>
                </a:lnSpc>
              </a:pPr>
              <a:r>
                <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p>
          </p:txBody>
        </p:sp>
        <p:sp>
          <p:nvSpPr>
            <p:cNvPr id="237" name="TextBox 19"/>
            <p:cNvSpPr txBox="1"/>
            <p:nvPr/>
          </p:nvSpPr>
          <p:spPr>
            <a:xfrm>
              <a:off x="6813574" y="2313828"/>
              <a:ext cx="724536" cy="460854"/>
            </a:xfrm>
            <a:prstGeom prst="rect">
              <a:avLst/>
            </a:prstGeom>
            <a:noFill/>
          </p:spPr>
          <p:txBody>
            <a:bodyPr wrap="none" rtlCol="0">
              <a:spAutoFit/>
            </a:bodyPr>
            <a:lstStyle/>
            <a:p>
              <a:pPr algn="ctr">
                <a:lnSpc>
                  <a:spcPct val="89000"/>
                </a:lnSpc>
              </a:pPr>
              <a:r>
                <a:rPr lang="en-US" sz="16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p>
          </p:txBody>
        </p:sp>
        <p:sp>
          <p:nvSpPr>
            <p:cNvPr id="238" name="TextBox 20"/>
            <p:cNvSpPr txBox="1"/>
            <p:nvPr/>
          </p:nvSpPr>
          <p:spPr>
            <a:xfrm>
              <a:off x="4005787" y="760020"/>
              <a:ext cx="837745" cy="542081"/>
            </a:xfrm>
            <a:prstGeom prst="rect">
              <a:avLst/>
            </a:prstGeom>
            <a:noFill/>
          </p:spPr>
          <p:txBody>
            <a:bodyPr wrap="none" rtlCol="0">
              <a:spAutoFit/>
            </a:bodyPr>
            <a:lstStyle/>
            <a:p>
              <a:pPr algn="ctr">
                <a:lnSpc>
                  <a:spcPct val="89000"/>
                </a:lnSpc>
              </a:pPr>
              <a:r>
                <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p>
          </p:txBody>
        </p:sp>
        <p:sp>
          <p:nvSpPr>
            <p:cNvPr id="239" name="Rectangle 21"/>
            <p:cNvSpPr/>
            <p:nvPr/>
          </p:nvSpPr>
          <p:spPr>
            <a:xfrm>
              <a:off x="2718692" y="5396978"/>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Rectangle 22"/>
            <p:cNvSpPr/>
            <p:nvPr/>
          </p:nvSpPr>
          <p:spPr>
            <a:xfrm>
              <a:off x="6553211" y="4777963"/>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Rectangle 23"/>
            <p:cNvSpPr/>
            <p:nvPr/>
          </p:nvSpPr>
          <p:spPr>
            <a:xfrm>
              <a:off x="6670377" y="2682661"/>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Rectangle 24"/>
            <p:cNvSpPr/>
            <p:nvPr/>
          </p:nvSpPr>
          <p:spPr>
            <a:xfrm>
              <a:off x="3921001" y="1218509"/>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243" name="Gerader Verbinder 33"/>
          <p:cNvCxnSpPr/>
          <p:nvPr/>
        </p:nvCxnSpPr>
        <p:spPr>
          <a:xfrm flipH="1">
            <a:off x="7093132" y="2225615"/>
            <a:ext cx="470263"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44" name="Textfeld 35"/>
          <p:cNvSpPr txBox="1"/>
          <p:nvPr/>
        </p:nvSpPr>
        <p:spPr>
          <a:xfrm>
            <a:off x="6979125" y="3076318"/>
            <a:ext cx="2674326" cy="2862322"/>
          </a:xfrm>
          <a:prstGeom prst="rect">
            <a:avLst/>
          </a:prstGeom>
          <a:noFill/>
        </p:spPr>
        <p:txBody>
          <a:bodyPr wrap="square" rtlCol="0">
            <a:spAutoFit/>
          </a:bodyPr>
          <a:lstStyle/>
          <a:p>
            <a:pPr algn="just" defTabSz="228600">
              <a:lnSpc>
                <a:spcPct val="150000"/>
              </a:lnSpc>
            </a:pPr>
            <a:r>
              <a:rPr lang="zh-CN" altLang="en-US" sz="1200" dirty="0">
                <a:solidFill>
                  <a:srgbClr val="F9F9F9">
                    <a:lumMod val="5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245" name="Textfeld 36"/>
          <p:cNvSpPr txBox="1"/>
          <p:nvPr/>
        </p:nvSpPr>
        <p:spPr>
          <a:xfrm>
            <a:off x="6953734" y="2400348"/>
            <a:ext cx="3170993" cy="477054"/>
          </a:xfrm>
          <a:prstGeom prst="rect">
            <a:avLst/>
          </a:prstGeom>
          <a:noFill/>
        </p:spPr>
        <p:txBody>
          <a:bodyPr wrap="square" rtlCol="0">
            <a:spAutoFit/>
          </a:bodyPr>
          <a:lstStyle/>
          <a:p>
            <a:pPr defTabSz="228600"/>
            <a:r>
              <a:rPr lang="zh-CN" altLang="en-US" sz="25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de-DE" sz="25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文本框 30"/>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融资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p>
        </p:txBody>
      </p:sp>
      <p:sp>
        <p:nvSpPr>
          <p:cNvPr id="32" name="文本框 31"/>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3" name="直接连接符 32"/>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7319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2"/>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 calcmode="lin" valueType="num">
                                      <p:cBhvr>
                                        <p:cTn id="14" dur="1000" fill="hold"/>
                                        <p:tgtEl>
                                          <p:spTgt spid="33"/>
                                        </p:tgtEl>
                                        <p:attrNameLst>
                                          <p:attrName>style.rotation</p:attrName>
                                        </p:attrNameLst>
                                      </p:cBhvr>
                                      <p:tavLst>
                                        <p:tav tm="0">
                                          <p:val>
                                            <p:fltVal val="90"/>
                                          </p:val>
                                        </p:tav>
                                        <p:tav tm="100000">
                                          <p:val>
                                            <p:fltVal val="0"/>
                                          </p:val>
                                        </p:tav>
                                      </p:tavLst>
                                    </p:anim>
                                    <p:animEffect transition="in" filter="fade">
                                      <p:cBhvr>
                                        <p:cTn id="15" dur="1000"/>
                                        <p:tgtEl>
                                          <p:spTgt spid="3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43"/>
                                        </p:tgtEl>
                                        <p:attrNameLst>
                                          <p:attrName>style.visibility</p:attrName>
                                        </p:attrNameLst>
                                      </p:cBhvr>
                                      <p:to>
                                        <p:strVal val="visible"/>
                                      </p:to>
                                    </p:set>
                                    <p:animEffect transition="in" filter="barn(inVertical)">
                                      <p:cBhvr>
                                        <p:cTn id="32" dur="500"/>
                                        <p:tgtEl>
                                          <p:spTgt spid="24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45"/>
                                        </p:tgtEl>
                                        <p:attrNameLst>
                                          <p:attrName>style.visibility</p:attrName>
                                        </p:attrNameLst>
                                      </p:cBhvr>
                                      <p:to>
                                        <p:strVal val="visible"/>
                                      </p:to>
                                    </p:set>
                                    <p:animEffect transition="in" filter="strips(downLeft)">
                                      <p:cBhvr>
                                        <p:cTn id="37" dur="500"/>
                                        <p:tgtEl>
                                          <p:spTgt spid="245"/>
                                        </p:tgtEl>
                                      </p:cBhvr>
                                    </p:animEffect>
                                  </p:childTnLst>
                                </p:cTn>
                              </p:par>
                              <p:par>
                                <p:cTn id="38" presetID="18" presetClass="entr" presetSubtype="6" fill="hold" grpId="0" nodeType="withEffect">
                                  <p:stCondLst>
                                    <p:cond delay="0"/>
                                  </p:stCondLst>
                                  <p:childTnLst>
                                    <p:set>
                                      <p:cBhvr>
                                        <p:cTn id="39" dur="1" fill="hold">
                                          <p:stCondLst>
                                            <p:cond delay="0"/>
                                          </p:stCondLst>
                                        </p:cTn>
                                        <p:tgtEl>
                                          <p:spTgt spid="244"/>
                                        </p:tgtEl>
                                        <p:attrNameLst>
                                          <p:attrName>style.visibility</p:attrName>
                                        </p:attrNameLst>
                                      </p:cBhvr>
                                      <p:to>
                                        <p:strVal val="visible"/>
                                      </p:to>
                                    </p:set>
                                    <p:animEffect transition="in" filter="strips(downRight)">
                                      <p:cBhvr>
                                        <p:cTn id="40"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5" grpId="0"/>
      <p:bldP spid="31" grpId="0"/>
      <p:bldP spid="32" grpId="0"/>
      <p:bldP spid="3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02702"/>
          </a:xfrm>
          <a:prstGeom prst="rect">
            <a:avLst/>
          </a:prstGeom>
          <a:noFill/>
        </p:spPr>
        <p:txBody>
          <a:bodyPr wrap="square"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87" name="TextBox 186"/>
          <p:cNvSpPr txBox="1"/>
          <p:nvPr/>
        </p:nvSpPr>
        <p:spPr>
          <a:xfrm>
            <a:off x="1378333" y="4836425"/>
            <a:ext cx="2236510" cy="400110"/>
          </a:xfrm>
          <a:prstGeom prst="rect">
            <a:avLst/>
          </a:prstGeom>
          <a:noFill/>
        </p:spPr>
        <p:txBody>
          <a:bodyPr wrap="none" rtlCol="0">
            <a:spAutoFit/>
          </a:bodyPr>
          <a:lstStyle/>
          <a:p>
            <a:r>
              <a:rPr lang="id-ID" sz="20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Research Content</a:t>
            </a:r>
          </a:p>
        </p:txBody>
      </p:sp>
      <p:cxnSp>
        <p:nvCxnSpPr>
          <p:cNvPr id="188" name="Straight Connector 187"/>
          <p:cNvCxnSpPr/>
          <p:nvPr/>
        </p:nvCxnSpPr>
        <p:spPr>
          <a:xfrm>
            <a:off x="1488026" y="5214521"/>
            <a:ext cx="555643"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extLst>
              <p:ext uri="{D42A27DB-BD31-4B8C-83A1-F6EECF244321}">
                <p14:modId xmlns:p14="http://schemas.microsoft.com/office/powerpoint/2010/main" val="2142191515"/>
              </p:ext>
            </p:extLst>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融资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p>
        </p:txBody>
      </p:sp>
      <p:sp>
        <p:nvSpPr>
          <p:cNvPr id="26" name="文本框 2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7" name="直接连接符 2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4591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24" dur="500"/>
                                        <p:tgtEl>
                                          <p:spTgt spid="22">
                                            <p:graphicEl>
                                              <a:chart seriesIdx="-3" categoryIdx="-3" bldStep="gridLegend"/>
                                            </p:graphicEl>
                                          </p:spTgt>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28" dur="500"/>
                                        <p:tgtEl>
                                          <p:spTgt spid="22">
                                            <p:graphicEl>
                                              <a:chart seriesIdx="0" categoryIdx="-4" bldStep="series"/>
                                            </p:graphicEl>
                                          </p:spTgt>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32" dur="500"/>
                                        <p:tgtEl>
                                          <p:spTgt spid="22">
                                            <p:graphicEl>
                                              <a:chart seriesIdx="1" categoryIdx="-4" bldStep="series"/>
                                            </p:graphicEl>
                                          </p:spTgt>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36" dur="500"/>
                                        <p:tgtEl>
                                          <p:spTgt spid="22">
                                            <p:graphicEl>
                                              <a:chart seriesIdx="2" categoryIdx="-4" bldStep="series"/>
                                            </p:graphicEl>
                                          </p:spTgt>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 calcmode="lin" valueType="num">
                                      <p:cBhvr>
                                        <p:cTn id="40" dur="500" fill="hold"/>
                                        <p:tgtEl>
                                          <p:spTgt spid="171"/>
                                        </p:tgtEl>
                                        <p:attrNameLst>
                                          <p:attrName>ppt_w</p:attrName>
                                        </p:attrNameLst>
                                      </p:cBhvr>
                                      <p:tavLst>
                                        <p:tav tm="0">
                                          <p:val>
                                            <p:fltVal val="0"/>
                                          </p:val>
                                        </p:tav>
                                        <p:tav tm="100000">
                                          <p:val>
                                            <p:strVal val="#ppt_w"/>
                                          </p:val>
                                        </p:tav>
                                      </p:tavLst>
                                    </p:anim>
                                    <p:anim calcmode="lin" valueType="num">
                                      <p:cBhvr>
                                        <p:cTn id="41" dur="500" fill="hold"/>
                                        <p:tgtEl>
                                          <p:spTgt spid="171"/>
                                        </p:tgtEl>
                                        <p:attrNameLst>
                                          <p:attrName>ppt_h</p:attrName>
                                        </p:attrNameLst>
                                      </p:cBhvr>
                                      <p:tavLst>
                                        <p:tav tm="0">
                                          <p:val>
                                            <p:fltVal val="0"/>
                                          </p:val>
                                        </p:tav>
                                        <p:tav tm="100000">
                                          <p:val>
                                            <p:strVal val="#ppt_h"/>
                                          </p:val>
                                        </p:tav>
                                      </p:tavLst>
                                    </p:anim>
                                    <p:animEffect transition="in" filter="fade">
                                      <p:cBhvr>
                                        <p:cTn id="42" dur="500"/>
                                        <p:tgtEl>
                                          <p:spTgt spid="171"/>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500"/>
                                        <p:tgtEl>
                                          <p:spTgt spid="187"/>
                                        </p:tgtEl>
                                      </p:cBhvr>
                                    </p:animEffect>
                                  </p:childTnLst>
                                </p:cTn>
                              </p:par>
                              <p:par>
                                <p:cTn id="47" presetID="16" presetClass="entr" presetSubtype="37" fill="hold" nodeType="withEffect">
                                  <p:stCondLst>
                                    <p:cond delay="0"/>
                                  </p:stCondLst>
                                  <p:childTnLst>
                                    <p:set>
                                      <p:cBhvr>
                                        <p:cTn id="48" dur="1" fill="hold">
                                          <p:stCondLst>
                                            <p:cond delay="0"/>
                                          </p:stCondLst>
                                        </p:cTn>
                                        <p:tgtEl>
                                          <p:spTgt spid="188"/>
                                        </p:tgtEl>
                                        <p:attrNameLst>
                                          <p:attrName>style.visibility</p:attrName>
                                        </p:attrNameLst>
                                      </p:cBhvr>
                                      <p:to>
                                        <p:strVal val="visible"/>
                                      </p:to>
                                    </p:set>
                                    <p:animEffect transition="in" filter="barn(outVertical)">
                                      <p:cBhvr>
                                        <p:cTn id="49" dur="500"/>
                                        <p:tgtEl>
                                          <p:spTgt spid="188"/>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Effect transition="in" filter="fade">
                                      <p:cBhvr>
                                        <p:cTn id="53"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5" grpId="0"/>
      <p:bldP spid="26" grpId="0"/>
      <p:bldP spid="2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80196" y="2428009"/>
            <a:ext cx="2548623" cy="2741390"/>
            <a:chOff x="3402012" y="1331913"/>
            <a:chExt cx="2973388" cy="3149600"/>
          </a:xfrm>
          <a:solidFill>
            <a:srgbClr val="3ABFC4"/>
          </a:solidFill>
        </p:grpSpPr>
        <p:sp>
          <p:nvSpPr>
            <p:cNvPr id="5" name="Freeform 4"/>
            <p:cNvSpPr>
              <a:spLocks noEditPoints="1"/>
            </p:cNvSpPr>
            <p:nvPr/>
          </p:nvSpPr>
          <p:spPr bwMode="auto">
            <a:xfrm>
              <a:off x="4121150" y="2090738"/>
              <a:ext cx="1549400" cy="1844675"/>
            </a:xfrm>
            <a:custGeom>
              <a:avLst/>
              <a:gdLst>
                <a:gd name="T0" fmla="*/ 626 w 802"/>
                <a:gd name="T1" fmla="*/ 454 h 954"/>
                <a:gd name="T2" fmla="*/ 705 w 802"/>
                <a:gd name="T3" fmla="*/ 380 h 954"/>
                <a:gd name="T4" fmla="*/ 744 w 802"/>
                <a:gd name="T5" fmla="*/ 263 h 954"/>
                <a:gd name="T6" fmla="*/ 761 w 802"/>
                <a:gd name="T7" fmla="*/ 268 h 954"/>
                <a:gd name="T8" fmla="*/ 778 w 802"/>
                <a:gd name="T9" fmla="*/ 259 h 954"/>
                <a:gd name="T10" fmla="*/ 800 w 802"/>
                <a:gd name="T11" fmla="*/ 196 h 954"/>
                <a:gd name="T12" fmla="*/ 791 w 802"/>
                <a:gd name="T13" fmla="*/ 179 h 954"/>
                <a:gd name="T14" fmla="*/ 274 w 802"/>
                <a:gd name="T15" fmla="*/ 3 h 954"/>
                <a:gd name="T16" fmla="*/ 256 w 802"/>
                <a:gd name="T17" fmla="*/ 11 h 954"/>
                <a:gd name="T18" fmla="*/ 235 w 802"/>
                <a:gd name="T19" fmla="*/ 74 h 954"/>
                <a:gd name="T20" fmla="*/ 243 w 802"/>
                <a:gd name="T21" fmla="*/ 92 h 954"/>
                <a:gd name="T22" fmla="*/ 259 w 802"/>
                <a:gd name="T23" fmla="*/ 98 h 954"/>
                <a:gd name="T24" fmla="*/ 219 w 802"/>
                <a:gd name="T25" fmla="*/ 217 h 954"/>
                <a:gd name="T26" fmla="*/ 236 w 802"/>
                <a:gd name="T27" fmla="*/ 321 h 954"/>
                <a:gd name="T28" fmla="*/ 341 w 802"/>
                <a:gd name="T29" fmla="*/ 447 h 954"/>
                <a:gd name="T30" fmla="*/ 329 w 802"/>
                <a:gd name="T31" fmla="*/ 481 h 954"/>
                <a:gd name="T32" fmla="*/ 171 w 802"/>
                <a:gd name="T33" fmla="*/ 517 h 954"/>
                <a:gd name="T34" fmla="*/ 92 w 802"/>
                <a:gd name="T35" fmla="*/ 591 h 954"/>
                <a:gd name="T36" fmla="*/ 58 w 802"/>
                <a:gd name="T37" fmla="*/ 692 h 954"/>
                <a:gd name="T38" fmla="*/ 41 w 802"/>
                <a:gd name="T39" fmla="*/ 686 h 954"/>
                <a:gd name="T40" fmla="*/ 24 w 802"/>
                <a:gd name="T41" fmla="*/ 695 h 954"/>
                <a:gd name="T42" fmla="*/ 2 w 802"/>
                <a:gd name="T43" fmla="*/ 758 h 954"/>
                <a:gd name="T44" fmla="*/ 11 w 802"/>
                <a:gd name="T45" fmla="*/ 776 h 954"/>
                <a:gd name="T46" fmla="*/ 528 w 802"/>
                <a:gd name="T47" fmla="*/ 952 h 954"/>
                <a:gd name="T48" fmla="*/ 546 w 802"/>
                <a:gd name="T49" fmla="*/ 943 h 954"/>
                <a:gd name="T50" fmla="*/ 567 w 802"/>
                <a:gd name="T51" fmla="*/ 880 h 954"/>
                <a:gd name="T52" fmla="*/ 559 w 802"/>
                <a:gd name="T53" fmla="*/ 862 h 954"/>
                <a:gd name="T54" fmla="*/ 543 w 802"/>
                <a:gd name="T55" fmla="*/ 857 h 954"/>
                <a:gd name="T56" fmla="*/ 578 w 802"/>
                <a:gd name="T57" fmla="*/ 754 h 954"/>
                <a:gd name="T58" fmla="*/ 560 w 802"/>
                <a:gd name="T59" fmla="*/ 649 h 954"/>
                <a:gd name="T60" fmla="*/ 455 w 802"/>
                <a:gd name="T61" fmla="*/ 524 h 954"/>
                <a:gd name="T62" fmla="*/ 467 w 802"/>
                <a:gd name="T63" fmla="*/ 490 h 954"/>
                <a:gd name="T64" fmla="*/ 626 w 802"/>
                <a:gd name="T65" fmla="*/ 454 h 954"/>
                <a:gd name="T66" fmla="*/ 407 w 802"/>
                <a:gd name="T67" fmla="*/ 546 h 954"/>
                <a:gd name="T68" fmla="*/ 521 w 802"/>
                <a:gd name="T69" fmla="*/ 682 h 954"/>
                <a:gd name="T70" fmla="*/ 536 w 802"/>
                <a:gd name="T71" fmla="*/ 703 h 954"/>
                <a:gd name="T72" fmla="*/ 530 w 802"/>
                <a:gd name="T73" fmla="*/ 737 h 954"/>
                <a:gd name="T74" fmla="*/ 494 w 802"/>
                <a:gd name="T75" fmla="*/ 840 h 954"/>
                <a:gd name="T76" fmla="*/ 106 w 802"/>
                <a:gd name="T77" fmla="*/ 708 h 954"/>
                <a:gd name="T78" fmla="*/ 140 w 802"/>
                <a:gd name="T79" fmla="*/ 607 h 954"/>
                <a:gd name="T80" fmla="*/ 185 w 802"/>
                <a:gd name="T81" fmla="*/ 565 h 954"/>
                <a:gd name="T82" fmla="*/ 354 w 802"/>
                <a:gd name="T83" fmla="*/ 528 h 954"/>
                <a:gd name="T84" fmla="*/ 373 w 802"/>
                <a:gd name="T85" fmla="*/ 511 h 954"/>
                <a:gd name="T86" fmla="*/ 394 w 802"/>
                <a:gd name="T87" fmla="*/ 450 h 954"/>
                <a:gd name="T88" fmla="*/ 389 w 802"/>
                <a:gd name="T89" fmla="*/ 425 h 954"/>
                <a:gd name="T90" fmla="*/ 276 w 802"/>
                <a:gd name="T91" fmla="*/ 289 h 954"/>
                <a:gd name="T92" fmla="*/ 275 w 802"/>
                <a:gd name="T93" fmla="*/ 289 h 954"/>
                <a:gd name="T94" fmla="*/ 261 w 802"/>
                <a:gd name="T95" fmla="*/ 268 h 954"/>
                <a:gd name="T96" fmla="*/ 267 w 802"/>
                <a:gd name="T97" fmla="*/ 234 h 954"/>
                <a:gd name="T98" fmla="*/ 308 w 802"/>
                <a:gd name="T99" fmla="*/ 114 h 954"/>
                <a:gd name="T100" fmla="*/ 696 w 802"/>
                <a:gd name="T101" fmla="*/ 246 h 954"/>
                <a:gd name="T102" fmla="*/ 657 w 802"/>
                <a:gd name="T103" fmla="*/ 364 h 954"/>
                <a:gd name="T104" fmla="*/ 612 w 802"/>
                <a:gd name="T105" fmla="*/ 405 h 954"/>
                <a:gd name="T106" fmla="*/ 442 w 802"/>
                <a:gd name="T107" fmla="*/ 443 h 954"/>
                <a:gd name="T108" fmla="*/ 424 w 802"/>
                <a:gd name="T109" fmla="*/ 460 h 954"/>
                <a:gd name="T110" fmla="*/ 403 w 802"/>
                <a:gd name="T111" fmla="*/ 521 h 954"/>
                <a:gd name="T112" fmla="*/ 407 w 802"/>
                <a:gd name="T113" fmla="*/ 54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2" h="954">
                  <a:moveTo>
                    <a:pt x="626" y="454"/>
                  </a:moveTo>
                  <a:cubicBezTo>
                    <a:pt x="644" y="449"/>
                    <a:pt x="685" y="437"/>
                    <a:pt x="705" y="380"/>
                  </a:cubicBezTo>
                  <a:cubicBezTo>
                    <a:pt x="744" y="263"/>
                    <a:pt x="744" y="263"/>
                    <a:pt x="744" y="263"/>
                  </a:cubicBezTo>
                  <a:cubicBezTo>
                    <a:pt x="761" y="268"/>
                    <a:pt x="761" y="268"/>
                    <a:pt x="761" y="268"/>
                  </a:cubicBezTo>
                  <a:cubicBezTo>
                    <a:pt x="768" y="271"/>
                    <a:pt x="776" y="267"/>
                    <a:pt x="778" y="259"/>
                  </a:cubicBezTo>
                  <a:cubicBezTo>
                    <a:pt x="800" y="196"/>
                    <a:pt x="800" y="196"/>
                    <a:pt x="800" y="196"/>
                  </a:cubicBezTo>
                  <a:cubicBezTo>
                    <a:pt x="802" y="189"/>
                    <a:pt x="798" y="181"/>
                    <a:pt x="791" y="179"/>
                  </a:cubicBezTo>
                  <a:cubicBezTo>
                    <a:pt x="274" y="3"/>
                    <a:pt x="274" y="3"/>
                    <a:pt x="274" y="3"/>
                  </a:cubicBezTo>
                  <a:cubicBezTo>
                    <a:pt x="267" y="0"/>
                    <a:pt x="259" y="4"/>
                    <a:pt x="256" y="11"/>
                  </a:cubicBezTo>
                  <a:cubicBezTo>
                    <a:pt x="235" y="74"/>
                    <a:pt x="235" y="74"/>
                    <a:pt x="235" y="74"/>
                  </a:cubicBezTo>
                  <a:cubicBezTo>
                    <a:pt x="232" y="82"/>
                    <a:pt x="236" y="90"/>
                    <a:pt x="243" y="92"/>
                  </a:cubicBezTo>
                  <a:cubicBezTo>
                    <a:pt x="259" y="98"/>
                    <a:pt x="259" y="98"/>
                    <a:pt x="259" y="98"/>
                  </a:cubicBezTo>
                  <a:cubicBezTo>
                    <a:pt x="219" y="217"/>
                    <a:pt x="219" y="217"/>
                    <a:pt x="219" y="217"/>
                  </a:cubicBezTo>
                  <a:cubicBezTo>
                    <a:pt x="200" y="274"/>
                    <a:pt x="212" y="293"/>
                    <a:pt x="236" y="321"/>
                  </a:cubicBezTo>
                  <a:cubicBezTo>
                    <a:pt x="341" y="447"/>
                    <a:pt x="341" y="447"/>
                    <a:pt x="341" y="447"/>
                  </a:cubicBezTo>
                  <a:cubicBezTo>
                    <a:pt x="329" y="481"/>
                    <a:pt x="329" y="481"/>
                    <a:pt x="329" y="481"/>
                  </a:cubicBezTo>
                  <a:cubicBezTo>
                    <a:pt x="289" y="490"/>
                    <a:pt x="185" y="513"/>
                    <a:pt x="171" y="517"/>
                  </a:cubicBezTo>
                  <a:cubicBezTo>
                    <a:pt x="153" y="522"/>
                    <a:pt x="111" y="534"/>
                    <a:pt x="92" y="591"/>
                  </a:cubicBezTo>
                  <a:cubicBezTo>
                    <a:pt x="58" y="692"/>
                    <a:pt x="58" y="692"/>
                    <a:pt x="58" y="692"/>
                  </a:cubicBezTo>
                  <a:cubicBezTo>
                    <a:pt x="41" y="686"/>
                    <a:pt x="41" y="686"/>
                    <a:pt x="41" y="686"/>
                  </a:cubicBezTo>
                  <a:cubicBezTo>
                    <a:pt x="34" y="684"/>
                    <a:pt x="26" y="688"/>
                    <a:pt x="24" y="695"/>
                  </a:cubicBezTo>
                  <a:cubicBezTo>
                    <a:pt x="2" y="758"/>
                    <a:pt x="2" y="758"/>
                    <a:pt x="2" y="758"/>
                  </a:cubicBezTo>
                  <a:cubicBezTo>
                    <a:pt x="0" y="765"/>
                    <a:pt x="4" y="773"/>
                    <a:pt x="11" y="776"/>
                  </a:cubicBezTo>
                  <a:cubicBezTo>
                    <a:pt x="528" y="952"/>
                    <a:pt x="528" y="952"/>
                    <a:pt x="528" y="952"/>
                  </a:cubicBezTo>
                  <a:cubicBezTo>
                    <a:pt x="535" y="954"/>
                    <a:pt x="543" y="950"/>
                    <a:pt x="546" y="943"/>
                  </a:cubicBezTo>
                  <a:cubicBezTo>
                    <a:pt x="567" y="880"/>
                    <a:pt x="567" y="880"/>
                    <a:pt x="567" y="880"/>
                  </a:cubicBezTo>
                  <a:cubicBezTo>
                    <a:pt x="570" y="873"/>
                    <a:pt x="566" y="865"/>
                    <a:pt x="559" y="862"/>
                  </a:cubicBezTo>
                  <a:cubicBezTo>
                    <a:pt x="543" y="857"/>
                    <a:pt x="543" y="857"/>
                    <a:pt x="543" y="857"/>
                  </a:cubicBezTo>
                  <a:cubicBezTo>
                    <a:pt x="578" y="754"/>
                    <a:pt x="578" y="754"/>
                    <a:pt x="578" y="754"/>
                  </a:cubicBezTo>
                  <a:cubicBezTo>
                    <a:pt x="597" y="697"/>
                    <a:pt x="584" y="678"/>
                    <a:pt x="560" y="649"/>
                  </a:cubicBezTo>
                  <a:cubicBezTo>
                    <a:pt x="455" y="524"/>
                    <a:pt x="455" y="524"/>
                    <a:pt x="455" y="524"/>
                  </a:cubicBezTo>
                  <a:cubicBezTo>
                    <a:pt x="467" y="490"/>
                    <a:pt x="467" y="490"/>
                    <a:pt x="467" y="490"/>
                  </a:cubicBezTo>
                  <a:cubicBezTo>
                    <a:pt x="507" y="481"/>
                    <a:pt x="612" y="458"/>
                    <a:pt x="626" y="454"/>
                  </a:cubicBezTo>
                  <a:close/>
                  <a:moveTo>
                    <a:pt x="407" y="546"/>
                  </a:moveTo>
                  <a:cubicBezTo>
                    <a:pt x="521" y="682"/>
                    <a:pt x="521" y="682"/>
                    <a:pt x="521" y="682"/>
                  </a:cubicBezTo>
                  <a:cubicBezTo>
                    <a:pt x="530" y="692"/>
                    <a:pt x="534" y="698"/>
                    <a:pt x="536" y="703"/>
                  </a:cubicBezTo>
                  <a:cubicBezTo>
                    <a:pt x="537" y="709"/>
                    <a:pt x="535" y="721"/>
                    <a:pt x="530" y="737"/>
                  </a:cubicBezTo>
                  <a:cubicBezTo>
                    <a:pt x="494" y="840"/>
                    <a:pt x="494" y="840"/>
                    <a:pt x="494" y="840"/>
                  </a:cubicBezTo>
                  <a:cubicBezTo>
                    <a:pt x="106" y="708"/>
                    <a:pt x="106" y="708"/>
                    <a:pt x="106" y="708"/>
                  </a:cubicBezTo>
                  <a:cubicBezTo>
                    <a:pt x="140" y="607"/>
                    <a:pt x="140" y="607"/>
                    <a:pt x="140" y="607"/>
                  </a:cubicBezTo>
                  <a:cubicBezTo>
                    <a:pt x="151" y="575"/>
                    <a:pt x="170" y="570"/>
                    <a:pt x="185" y="565"/>
                  </a:cubicBezTo>
                  <a:cubicBezTo>
                    <a:pt x="196" y="562"/>
                    <a:pt x="292" y="541"/>
                    <a:pt x="354" y="528"/>
                  </a:cubicBezTo>
                  <a:cubicBezTo>
                    <a:pt x="363" y="526"/>
                    <a:pt x="370" y="519"/>
                    <a:pt x="373" y="511"/>
                  </a:cubicBezTo>
                  <a:cubicBezTo>
                    <a:pt x="394" y="450"/>
                    <a:pt x="394" y="450"/>
                    <a:pt x="394" y="450"/>
                  </a:cubicBezTo>
                  <a:cubicBezTo>
                    <a:pt x="397" y="441"/>
                    <a:pt x="395" y="432"/>
                    <a:pt x="389" y="425"/>
                  </a:cubicBezTo>
                  <a:cubicBezTo>
                    <a:pt x="276" y="289"/>
                    <a:pt x="276" y="289"/>
                    <a:pt x="276" y="289"/>
                  </a:cubicBezTo>
                  <a:cubicBezTo>
                    <a:pt x="275" y="289"/>
                    <a:pt x="275" y="289"/>
                    <a:pt x="275" y="289"/>
                  </a:cubicBezTo>
                  <a:cubicBezTo>
                    <a:pt x="267" y="278"/>
                    <a:pt x="262" y="273"/>
                    <a:pt x="261" y="268"/>
                  </a:cubicBezTo>
                  <a:cubicBezTo>
                    <a:pt x="259" y="261"/>
                    <a:pt x="261" y="250"/>
                    <a:pt x="267" y="234"/>
                  </a:cubicBezTo>
                  <a:cubicBezTo>
                    <a:pt x="308" y="114"/>
                    <a:pt x="308" y="114"/>
                    <a:pt x="308" y="114"/>
                  </a:cubicBezTo>
                  <a:cubicBezTo>
                    <a:pt x="696" y="246"/>
                    <a:pt x="696" y="246"/>
                    <a:pt x="696" y="246"/>
                  </a:cubicBezTo>
                  <a:cubicBezTo>
                    <a:pt x="657" y="364"/>
                    <a:pt x="657" y="364"/>
                    <a:pt x="657" y="364"/>
                  </a:cubicBezTo>
                  <a:cubicBezTo>
                    <a:pt x="646" y="396"/>
                    <a:pt x="626" y="401"/>
                    <a:pt x="612" y="405"/>
                  </a:cubicBezTo>
                  <a:cubicBezTo>
                    <a:pt x="600" y="409"/>
                    <a:pt x="504" y="430"/>
                    <a:pt x="442" y="443"/>
                  </a:cubicBezTo>
                  <a:cubicBezTo>
                    <a:pt x="434" y="445"/>
                    <a:pt x="426" y="451"/>
                    <a:pt x="424" y="460"/>
                  </a:cubicBezTo>
                  <a:cubicBezTo>
                    <a:pt x="403" y="521"/>
                    <a:pt x="403" y="521"/>
                    <a:pt x="403" y="521"/>
                  </a:cubicBezTo>
                  <a:cubicBezTo>
                    <a:pt x="400" y="530"/>
                    <a:pt x="402" y="539"/>
                    <a:pt x="407" y="5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Freeform 5"/>
            <p:cNvSpPr/>
            <p:nvPr/>
          </p:nvSpPr>
          <p:spPr bwMode="auto">
            <a:xfrm>
              <a:off x="4700587" y="2665413"/>
              <a:ext cx="603250" cy="254000"/>
            </a:xfrm>
            <a:custGeom>
              <a:avLst/>
              <a:gdLst>
                <a:gd name="T0" fmla="*/ 137 w 312"/>
                <a:gd name="T1" fmla="*/ 130 h 132"/>
                <a:gd name="T2" fmla="*/ 301 w 312"/>
                <a:gd name="T3" fmla="*/ 98 h 132"/>
                <a:gd name="T4" fmla="*/ 299 w 312"/>
                <a:gd name="T5" fmla="*/ 91 h 132"/>
                <a:gd name="T6" fmla="*/ 136 w 312"/>
                <a:gd name="T7" fmla="*/ 82 h 132"/>
                <a:gd name="T8" fmla="*/ 11 w 312"/>
                <a:gd name="T9" fmla="*/ 1 h 132"/>
                <a:gd name="T10" fmla="*/ 8 w 312"/>
                <a:gd name="T11" fmla="*/ 13 h 132"/>
                <a:gd name="T12" fmla="*/ 103 w 312"/>
                <a:gd name="T13" fmla="*/ 118 h 132"/>
                <a:gd name="T14" fmla="*/ 137 w 312"/>
                <a:gd name="T15" fmla="*/ 130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32">
                  <a:moveTo>
                    <a:pt x="137" y="130"/>
                  </a:moveTo>
                  <a:cubicBezTo>
                    <a:pt x="160" y="127"/>
                    <a:pt x="301" y="98"/>
                    <a:pt x="301" y="98"/>
                  </a:cubicBezTo>
                  <a:cubicBezTo>
                    <a:pt x="301" y="98"/>
                    <a:pt x="312" y="94"/>
                    <a:pt x="299" y="91"/>
                  </a:cubicBezTo>
                  <a:cubicBezTo>
                    <a:pt x="265" y="86"/>
                    <a:pt x="204" y="99"/>
                    <a:pt x="136" y="82"/>
                  </a:cubicBezTo>
                  <a:cubicBezTo>
                    <a:pt x="69" y="64"/>
                    <a:pt x="55" y="5"/>
                    <a:pt x="11" y="1"/>
                  </a:cubicBezTo>
                  <a:cubicBezTo>
                    <a:pt x="1" y="0"/>
                    <a:pt x="0" y="3"/>
                    <a:pt x="8" y="13"/>
                  </a:cubicBezTo>
                  <a:cubicBezTo>
                    <a:pt x="17" y="23"/>
                    <a:pt x="93" y="107"/>
                    <a:pt x="103" y="118"/>
                  </a:cubicBezTo>
                  <a:cubicBezTo>
                    <a:pt x="114" y="130"/>
                    <a:pt x="121" y="132"/>
                    <a:pt x="137"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Freeform 6"/>
            <p:cNvSpPr/>
            <p:nvPr/>
          </p:nvSpPr>
          <p:spPr bwMode="auto">
            <a:xfrm>
              <a:off x="4421187" y="3368675"/>
              <a:ext cx="590550" cy="290513"/>
            </a:xfrm>
            <a:custGeom>
              <a:avLst/>
              <a:gdLst>
                <a:gd name="T0" fmla="*/ 22 w 306"/>
                <a:gd name="T1" fmla="*/ 34 h 150"/>
                <a:gd name="T2" fmla="*/ 25 w 306"/>
                <a:gd name="T3" fmla="*/ 54 h 150"/>
                <a:gd name="T4" fmla="*/ 279 w 306"/>
                <a:gd name="T5" fmla="*/ 141 h 150"/>
                <a:gd name="T6" fmla="*/ 290 w 306"/>
                <a:gd name="T7" fmla="*/ 121 h 150"/>
                <a:gd name="T8" fmla="*/ 180 w 306"/>
                <a:gd name="T9" fmla="*/ 21 h 150"/>
                <a:gd name="T10" fmla="*/ 22 w 306"/>
                <a:gd name="T11" fmla="*/ 34 h 150"/>
              </a:gdLst>
              <a:ahLst/>
              <a:cxnLst>
                <a:cxn ang="0">
                  <a:pos x="T0" y="T1"/>
                </a:cxn>
                <a:cxn ang="0">
                  <a:pos x="T2" y="T3"/>
                </a:cxn>
                <a:cxn ang="0">
                  <a:pos x="T4" y="T5"/>
                </a:cxn>
                <a:cxn ang="0">
                  <a:pos x="T6" y="T7"/>
                </a:cxn>
                <a:cxn ang="0">
                  <a:pos x="T8" y="T9"/>
                </a:cxn>
                <a:cxn ang="0">
                  <a:pos x="T10" y="T11"/>
                </a:cxn>
              </a:cxnLst>
              <a:rect l="0" t="0" r="r" b="b"/>
              <a:pathLst>
                <a:path w="306" h="150">
                  <a:moveTo>
                    <a:pt x="22" y="34"/>
                  </a:moveTo>
                  <a:cubicBezTo>
                    <a:pt x="8" y="40"/>
                    <a:pt x="0" y="46"/>
                    <a:pt x="25" y="54"/>
                  </a:cubicBezTo>
                  <a:cubicBezTo>
                    <a:pt x="46" y="61"/>
                    <a:pt x="253" y="132"/>
                    <a:pt x="279" y="141"/>
                  </a:cubicBezTo>
                  <a:cubicBezTo>
                    <a:pt x="306" y="150"/>
                    <a:pt x="298" y="137"/>
                    <a:pt x="290" y="121"/>
                  </a:cubicBezTo>
                  <a:cubicBezTo>
                    <a:pt x="274" y="91"/>
                    <a:pt x="240" y="42"/>
                    <a:pt x="180" y="21"/>
                  </a:cubicBezTo>
                  <a:cubicBezTo>
                    <a:pt x="116" y="0"/>
                    <a:pt x="54" y="19"/>
                    <a:pt x="2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Freeform 7"/>
            <p:cNvSpPr/>
            <p:nvPr/>
          </p:nvSpPr>
          <p:spPr bwMode="auto">
            <a:xfrm>
              <a:off x="4894262" y="2957513"/>
              <a:ext cx="30163" cy="34925"/>
            </a:xfrm>
            <a:custGeom>
              <a:avLst/>
              <a:gdLst>
                <a:gd name="T0" fmla="*/ 11 w 16"/>
                <a:gd name="T1" fmla="*/ 1 h 18"/>
                <a:gd name="T2" fmla="*/ 1 w 16"/>
                <a:gd name="T3" fmla="*/ 7 h 18"/>
                <a:gd name="T4" fmla="*/ 5 w 16"/>
                <a:gd name="T5" fmla="*/ 17 h 18"/>
                <a:gd name="T6" fmla="*/ 14 w 16"/>
                <a:gd name="T7" fmla="*/ 11 h 18"/>
                <a:gd name="T8" fmla="*/ 11 w 16"/>
                <a:gd name="T9" fmla="*/ 1 h 18"/>
              </a:gdLst>
              <a:ahLst/>
              <a:cxnLst>
                <a:cxn ang="0">
                  <a:pos x="T0" y="T1"/>
                </a:cxn>
                <a:cxn ang="0">
                  <a:pos x="T2" y="T3"/>
                </a:cxn>
                <a:cxn ang="0">
                  <a:pos x="T4" y="T5"/>
                </a:cxn>
                <a:cxn ang="0">
                  <a:pos x="T6" y="T7"/>
                </a:cxn>
                <a:cxn ang="0">
                  <a:pos x="T8" y="T9"/>
                </a:cxn>
              </a:cxnLst>
              <a:rect l="0" t="0" r="r" b="b"/>
              <a:pathLst>
                <a:path w="16" h="18">
                  <a:moveTo>
                    <a:pt x="11" y="1"/>
                  </a:moveTo>
                  <a:cubicBezTo>
                    <a:pt x="7" y="0"/>
                    <a:pt x="3" y="2"/>
                    <a:pt x="1" y="7"/>
                  </a:cubicBezTo>
                  <a:cubicBezTo>
                    <a:pt x="0" y="11"/>
                    <a:pt x="2" y="16"/>
                    <a:pt x="5" y="17"/>
                  </a:cubicBezTo>
                  <a:cubicBezTo>
                    <a:pt x="9" y="18"/>
                    <a:pt x="13" y="16"/>
                    <a:pt x="14" y="11"/>
                  </a:cubicBezTo>
                  <a:cubicBezTo>
                    <a:pt x="16" y="7"/>
                    <a:pt x="14"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Freeform 8"/>
            <p:cNvSpPr/>
            <p:nvPr/>
          </p:nvSpPr>
          <p:spPr bwMode="auto">
            <a:xfrm>
              <a:off x="4872037" y="3021013"/>
              <a:ext cx="31750" cy="36513"/>
            </a:xfrm>
            <a:custGeom>
              <a:avLst/>
              <a:gdLst>
                <a:gd name="T0" fmla="*/ 10 w 16"/>
                <a:gd name="T1" fmla="*/ 1 h 19"/>
                <a:gd name="T2" fmla="*/ 1 w 16"/>
                <a:gd name="T3" fmla="*/ 7 h 19"/>
                <a:gd name="T4" fmla="*/ 5 w 16"/>
                <a:gd name="T5" fmla="*/ 17 h 19"/>
                <a:gd name="T6" fmla="*/ 14 w 16"/>
                <a:gd name="T7" fmla="*/ 11 h 19"/>
                <a:gd name="T8" fmla="*/ 10 w 16"/>
                <a:gd name="T9" fmla="*/ 1 h 19"/>
              </a:gdLst>
              <a:ahLst/>
              <a:cxnLst>
                <a:cxn ang="0">
                  <a:pos x="T0" y="T1"/>
                </a:cxn>
                <a:cxn ang="0">
                  <a:pos x="T2" y="T3"/>
                </a:cxn>
                <a:cxn ang="0">
                  <a:pos x="T4" y="T5"/>
                </a:cxn>
                <a:cxn ang="0">
                  <a:pos x="T6" y="T7"/>
                </a:cxn>
                <a:cxn ang="0">
                  <a:pos x="T8" y="T9"/>
                </a:cxn>
              </a:cxnLst>
              <a:rect l="0" t="0" r="r" b="b"/>
              <a:pathLst>
                <a:path w="16" h="19">
                  <a:moveTo>
                    <a:pt x="10" y="1"/>
                  </a:moveTo>
                  <a:cubicBezTo>
                    <a:pt x="7" y="0"/>
                    <a:pt x="3" y="3"/>
                    <a:pt x="1" y="7"/>
                  </a:cubicBezTo>
                  <a:cubicBezTo>
                    <a:pt x="0" y="12"/>
                    <a:pt x="1" y="16"/>
                    <a:pt x="5" y="17"/>
                  </a:cubicBezTo>
                  <a:cubicBezTo>
                    <a:pt x="8" y="19"/>
                    <a:pt x="12" y="16"/>
                    <a:pt x="14" y="11"/>
                  </a:cubicBezTo>
                  <a:cubicBezTo>
                    <a:pt x="16" y="7"/>
                    <a:pt x="14"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Freeform 9"/>
            <p:cNvSpPr/>
            <p:nvPr/>
          </p:nvSpPr>
          <p:spPr bwMode="auto">
            <a:xfrm>
              <a:off x="4849812" y="3084513"/>
              <a:ext cx="30163" cy="36513"/>
            </a:xfrm>
            <a:custGeom>
              <a:avLst/>
              <a:gdLst>
                <a:gd name="T0" fmla="*/ 5 w 16"/>
                <a:gd name="T1" fmla="*/ 18 h 19"/>
                <a:gd name="T2" fmla="*/ 15 w 16"/>
                <a:gd name="T3" fmla="*/ 12 h 19"/>
                <a:gd name="T4" fmla="*/ 11 w 16"/>
                <a:gd name="T5" fmla="*/ 1 h 19"/>
                <a:gd name="T6" fmla="*/ 2 w 16"/>
                <a:gd name="T7" fmla="*/ 7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9" y="19"/>
                    <a:pt x="13" y="16"/>
                    <a:pt x="15" y="12"/>
                  </a:cubicBezTo>
                  <a:cubicBezTo>
                    <a:pt x="16" y="7"/>
                    <a:pt x="15" y="2"/>
                    <a:pt x="11" y="1"/>
                  </a:cubicBezTo>
                  <a:cubicBezTo>
                    <a:pt x="8" y="0"/>
                    <a:pt x="3" y="3"/>
                    <a:pt x="2" y="7"/>
                  </a:cubicBezTo>
                  <a:cubicBezTo>
                    <a:pt x="0" y="12"/>
                    <a:pt x="2" y="16"/>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Freeform 10"/>
            <p:cNvSpPr/>
            <p:nvPr/>
          </p:nvSpPr>
          <p:spPr bwMode="auto">
            <a:xfrm>
              <a:off x="4827587" y="3148013"/>
              <a:ext cx="31750" cy="36513"/>
            </a:xfrm>
            <a:custGeom>
              <a:avLst/>
              <a:gdLst>
                <a:gd name="T0" fmla="*/ 5 w 16"/>
                <a:gd name="T1" fmla="*/ 18 h 19"/>
                <a:gd name="T2" fmla="*/ 14 w 16"/>
                <a:gd name="T3" fmla="*/ 12 h 19"/>
                <a:gd name="T4" fmla="*/ 11 w 16"/>
                <a:gd name="T5" fmla="*/ 1 h 19"/>
                <a:gd name="T6" fmla="*/ 2 w 16"/>
                <a:gd name="T7" fmla="*/ 7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9" y="19"/>
                    <a:pt x="13" y="16"/>
                    <a:pt x="14" y="12"/>
                  </a:cubicBezTo>
                  <a:cubicBezTo>
                    <a:pt x="16" y="7"/>
                    <a:pt x="14" y="3"/>
                    <a:pt x="11" y="1"/>
                  </a:cubicBezTo>
                  <a:cubicBezTo>
                    <a:pt x="7" y="0"/>
                    <a:pt x="3" y="3"/>
                    <a:pt x="2" y="7"/>
                  </a:cubicBezTo>
                  <a:cubicBezTo>
                    <a:pt x="0" y="12"/>
                    <a:pt x="2"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Freeform 11"/>
            <p:cNvSpPr/>
            <p:nvPr/>
          </p:nvSpPr>
          <p:spPr bwMode="auto">
            <a:xfrm>
              <a:off x="4806950" y="3211513"/>
              <a:ext cx="31750" cy="36513"/>
            </a:xfrm>
            <a:custGeom>
              <a:avLst/>
              <a:gdLst>
                <a:gd name="T0" fmla="*/ 5 w 16"/>
                <a:gd name="T1" fmla="*/ 18 h 19"/>
                <a:gd name="T2" fmla="*/ 14 w 16"/>
                <a:gd name="T3" fmla="*/ 12 h 19"/>
                <a:gd name="T4" fmla="*/ 11 w 16"/>
                <a:gd name="T5" fmla="*/ 2 h 19"/>
                <a:gd name="T6" fmla="*/ 1 w 16"/>
                <a:gd name="T7" fmla="*/ 8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8" y="19"/>
                    <a:pt x="13" y="16"/>
                    <a:pt x="14" y="12"/>
                  </a:cubicBezTo>
                  <a:cubicBezTo>
                    <a:pt x="16" y="7"/>
                    <a:pt x="14" y="3"/>
                    <a:pt x="11" y="2"/>
                  </a:cubicBezTo>
                  <a:cubicBezTo>
                    <a:pt x="7" y="0"/>
                    <a:pt x="3" y="3"/>
                    <a:pt x="1" y="8"/>
                  </a:cubicBezTo>
                  <a:cubicBezTo>
                    <a:pt x="0" y="12"/>
                    <a:pt x="1"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Freeform 12"/>
            <p:cNvSpPr/>
            <p:nvPr/>
          </p:nvSpPr>
          <p:spPr bwMode="auto">
            <a:xfrm>
              <a:off x="4783137" y="3278188"/>
              <a:ext cx="31750" cy="34925"/>
            </a:xfrm>
            <a:custGeom>
              <a:avLst/>
              <a:gdLst>
                <a:gd name="T0" fmla="*/ 6 w 16"/>
                <a:gd name="T1" fmla="*/ 17 h 18"/>
                <a:gd name="T2" fmla="*/ 15 w 16"/>
                <a:gd name="T3" fmla="*/ 11 h 18"/>
                <a:gd name="T4" fmla="*/ 11 w 16"/>
                <a:gd name="T5" fmla="*/ 1 h 18"/>
                <a:gd name="T6" fmla="*/ 2 w 16"/>
                <a:gd name="T7" fmla="*/ 7 h 18"/>
                <a:gd name="T8" fmla="*/ 6 w 16"/>
                <a:gd name="T9" fmla="*/ 17 h 18"/>
              </a:gdLst>
              <a:ahLst/>
              <a:cxnLst>
                <a:cxn ang="0">
                  <a:pos x="T0" y="T1"/>
                </a:cxn>
                <a:cxn ang="0">
                  <a:pos x="T2" y="T3"/>
                </a:cxn>
                <a:cxn ang="0">
                  <a:pos x="T4" y="T5"/>
                </a:cxn>
                <a:cxn ang="0">
                  <a:pos x="T6" y="T7"/>
                </a:cxn>
                <a:cxn ang="0">
                  <a:pos x="T8" y="T9"/>
                </a:cxn>
              </a:cxnLst>
              <a:rect l="0" t="0" r="r" b="b"/>
              <a:pathLst>
                <a:path w="16" h="18">
                  <a:moveTo>
                    <a:pt x="6" y="17"/>
                  </a:moveTo>
                  <a:cubicBezTo>
                    <a:pt x="9" y="18"/>
                    <a:pt x="13" y="16"/>
                    <a:pt x="15" y="11"/>
                  </a:cubicBezTo>
                  <a:cubicBezTo>
                    <a:pt x="16" y="7"/>
                    <a:pt x="15" y="2"/>
                    <a:pt x="11" y="1"/>
                  </a:cubicBezTo>
                  <a:cubicBezTo>
                    <a:pt x="8" y="0"/>
                    <a:pt x="4" y="2"/>
                    <a:pt x="2" y="7"/>
                  </a:cubicBezTo>
                  <a:cubicBezTo>
                    <a:pt x="0" y="11"/>
                    <a:pt x="2" y="16"/>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Freeform 13"/>
            <p:cNvSpPr/>
            <p:nvPr/>
          </p:nvSpPr>
          <p:spPr bwMode="auto">
            <a:xfrm>
              <a:off x="4762500" y="3341688"/>
              <a:ext cx="31750" cy="36513"/>
            </a:xfrm>
            <a:custGeom>
              <a:avLst/>
              <a:gdLst>
                <a:gd name="T0" fmla="*/ 5 w 16"/>
                <a:gd name="T1" fmla="*/ 17 h 19"/>
                <a:gd name="T2" fmla="*/ 15 w 16"/>
                <a:gd name="T3" fmla="*/ 11 h 19"/>
                <a:gd name="T4" fmla="*/ 11 w 16"/>
                <a:gd name="T5" fmla="*/ 1 h 19"/>
                <a:gd name="T6" fmla="*/ 2 w 16"/>
                <a:gd name="T7" fmla="*/ 7 h 19"/>
                <a:gd name="T8" fmla="*/ 5 w 16"/>
                <a:gd name="T9" fmla="*/ 17 h 19"/>
              </a:gdLst>
              <a:ahLst/>
              <a:cxnLst>
                <a:cxn ang="0">
                  <a:pos x="T0" y="T1"/>
                </a:cxn>
                <a:cxn ang="0">
                  <a:pos x="T2" y="T3"/>
                </a:cxn>
                <a:cxn ang="0">
                  <a:pos x="T4" y="T5"/>
                </a:cxn>
                <a:cxn ang="0">
                  <a:pos x="T6" y="T7"/>
                </a:cxn>
                <a:cxn ang="0">
                  <a:pos x="T8" y="T9"/>
                </a:cxn>
              </a:cxnLst>
              <a:rect l="0" t="0" r="r" b="b"/>
              <a:pathLst>
                <a:path w="16" h="19">
                  <a:moveTo>
                    <a:pt x="5" y="17"/>
                  </a:moveTo>
                  <a:cubicBezTo>
                    <a:pt x="9" y="19"/>
                    <a:pt x="13" y="16"/>
                    <a:pt x="15" y="11"/>
                  </a:cubicBezTo>
                  <a:cubicBezTo>
                    <a:pt x="16" y="7"/>
                    <a:pt x="15" y="2"/>
                    <a:pt x="11" y="1"/>
                  </a:cubicBezTo>
                  <a:cubicBezTo>
                    <a:pt x="7" y="0"/>
                    <a:pt x="3" y="2"/>
                    <a:pt x="2" y="7"/>
                  </a:cubicBezTo>
                  <a:cubicBezTo>
                    <a:pt x="0" y="11"/>
                    <a:pt x="2" y="16"/>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Freeform 14"/>
            <p:cNvSpPr/>
            <p:nvPr/>
          </p:nvSpPr>
          <p:spPr bwMode="auto">
            <a:xfrm>
              <a:off x="3402012" y="1331913"/>
              <a:ext cx="2293938" cy="3149600"/>
            </a:xfrm>
            <a:custGeom>
              <a:avLst/>
              <a:gdLst>
                <a:gd name="T0" fmla="*/ 1086 w 1187"/>
                <a:gd name="T1" fmla="*/ 1423 h 1630"/>
                <a:gd name="T2" fmla="*/ 1052 w 1187"/>
                <a:gd name="T3" fmla="*/ 1441 h 1630"/>
                <a:gd name="T4" fmla="*/ 1046 w 1187"/>
                <a:gd name="T5" fmla="*/ 1444 h 1630"/>
                <a:gd name="T6" fmla="*/ 1041 w 1187"/>
                <a:gd name="T7" fmla="*/ 1446 h 1630"/>
                <a:gd name="T8" fmla="*/ 882 w 1187"/>
                <a:gd name="T9" fmla="*/ 1496 h 1630"/>
                <a:gd name="T10" fmla="*/ 880 w 1187"/>
                <a:gd name="T11" fmla="*/ 1497 h 1630"/>
                <a:gd name="T12" fmla="*/ 841 w 1187"/>
                <a:gd name="T13" fmla="*/ 1502 h 1630"/>
                <a:gd name="T14" fmla="*/ 841 w 1187"/>
                <a:gd name="T15" fmla="*/ 1502 h 1630"/>
                <a:gd name="T16" fmla="*/ 769 w 1187"/>
                <a:gd name="T17" fmla="*/ 1506 h 1630"/>
                <a:gd name="T18" fmla="*/ 160 w 1187"/>
                <a:gd name="T19" fmla="*/ 1076 h 1630"/>
                <a:gd name="T20" fmla="*/ 157 w 1187"/>
                <a:gd name="T21" fmla="*/ 1065 h 1630"/>
                <a:gd name="T22" fmla="*/ 124 w 1187"/>
                <a:gd name="T23" fmla="*/ 862 h 1630"/>
                <a:gd name="T24" fmla="*/ 157 w 1187"/>
                <a:gd name="T25" fmla="*/ 658 h 1630"/>
                <a:gd name="T26" fmla="*/ 158 w 1187"/>
                <a:gd name="T27" fmla="*/ 654 h 1630"/>
                <a:gd name="T28" fmla="*/ 162 w 1187"/>
                <a:gd name="T29" fmla="*/ 643 h 1630"/>
                <a:gd name="T30" fmla="*/ 164 w 1187"/>
                <a:gd name="T31" fmla="*/ 638 h 1630"/>
                <a:gd name="T32" fmla="*/ 614 w 1187"/>
                <a:gd name="T33" fmla="*/ 236 h 1630"/>
                <a:gd name="T34" fmla="*/ 614 w 1187"/>
                <a:gd name="T35" fmla="*/ 236 h 1630"/>
                <a:gd name="T36" fmla="*/ 623 w 1187"/>
                <a:gd name="T37" fmla="*/ 233 h 1630"/>
                <a:gd name="T38" fmla="*/ 624 w 1187"/>
                <a:gd name="T39" fmla="*/ 233 h 1630"/>
                <a:gd name="T40" fmla="*/ 765 w 1187"/>
                <a:gd name="T41" fmla="*/ 217 h 1630"/>
                <a:gd name="T42" fmla="*/ 766 w 1187"/>
                <a:gd name="T43" fmla="*/ 283 h 1630"/>
                <a:gd name="T44" fmla="*/ 795 w 1187"/>
                <a:gd name="T45" fmla="*/ 296 h 1630"/>
                <a:gd name="T46" fmla="*/ 935 w 1187"/>
                <a:gd name="T47" fmla="*/ 178 h 1630"/>
                <a:gd name="T48" fmla="*/ 934 w 1187"/>
                <a:gd name="T49" fmla="*/ 130 h 1630"/>
                <a:gd name="T50" fmla="*/ 792 w 1187"/>
                <a:gd name="T51" fmla="*/ 13 h 1630"/>
                <a:gd name="T52" fmla="*/ 764 w 1187"/>
                <a:gd name="T53" fmla="*/ 27 h 1630"/>
                <a:gd name="T54" fmla="*/ 764 w 1187"/>
                <a:gd name="T55" fmla="*/ 93 h 1630"/>
                <a:gd name="T56" fmla="*/ 225 w 1187"/>
                <a:gd name="T57" fmla="*/ 318 h 1630"/>
                <a:gd name="T58" fmla="*/ 185 w 1187"/>
                <a:gd name="T59" fmla="*/ 362 h 1630"/>
                <a:gd name="T60" fmla="*/ 184 w 1187"/>
                <a:gd name="T61" fmla="*/ 362 h 1630"/>
                <a:gd name="T62" fmla="*/ 183 w 1187"/>
                <a:gd name="T63" fmla="*/ 364 h 1630"/>
                <a:gd name="T64" fmla="*/ 1 w 1187"/>
                <a:gd name="T65" fmla="*/ 839 h 1630"/>
                <a:gd name="T66" fmla="*/ 0 w 1187"/>
                <a:gd name="T67" fmla="*/ 843 h 1630"/>
                <a:gd name="T68" fmla="*/ 0 w 1187"/>
                <a:gd name="T69" fmla="*/ 861 h 1630"/>
                <a:gd name="T70" fmla="*/ 1 w 1187"/>
                <a:gd name="T71" fmla="*/ 890 h 1630"/>
                <a:gd name="T72" fmla="*/ 1 w 1187"/>
                <a:gd name="T73" fmla="*/ 893 h 1630"/>
                <a:gd name="T74" fmla="*/ 160 w 1187"/>
                <a:gd name="T75" fmla="*/ 1331 h 1630"/>
                <a:gd name="T76" fmla="*/ 161 w 1187"/>
                <a:gd name="T77" fmla="*/ 1332 h 1630"/>
                <a:gd name="T78" fmla="*/ 191 w 1187"/>
                <a:gd name="T79" fmla="*/ 1368 h 1630"/>
                <a:gd name="T80" fmla="*/ 193 w 1187"/>
                <a:gd name="T81" fmla="*/ 1370 h 1630"/>
                <a:gd name="T82" fmla="*/ 225 w 1187"/>
                <a:gd name="T83" fmla="*/ 1405 h 1630"/>
                <a:gd name="T84" fmla="*/ 639 w 1187"/>
                <a:gd name="T85" fmla="*/ 1619 h 1630"/>
                <a:gd name="T86" fmla="*/ 640 w 1187"/>
                <a:gd name="T87" fmla="*/ 1619 h 1630"/>
                <a:gd name="T88" fmla="*/ 641 w 1187"/>
                <a:gd name="T89" fmla="*/ 1619 h 1630"/>
                <a:gd name="T90" fmla="*/ 769 w 1187"/>
                <a:gd name="T91" fmla="*/ 1630 h 1630"/>
                <a:gd name="T92" fmla="*/ 1093 w 1187"/>
                <a:gd name="T93" fmla="*/ 1558 h 1630"/>
                <a:gd name="T94" fmla="*/ 1099 w 1187"/>
                <a:gd name="T95" fmla="*/ 1555 h 1630"/>
                <a:gd name="T96" fmla="*/ 1106 w 1187"/>
                <a:gd name="T97" fmla="*/ 1552 h 1630"/>
                <a:gd name="T98" fmla="*/ 1147 w 1187"/>
                <a:gd name="T99" fmla="*/ 1530 h 1630"/>
                <a:gd name="T100" fmla="*/ 1171 w 1187"/>
                <a:gd name="T101" fmla="*/ 1446 h 1630"/>
                <a:gd name="T102" fmla="*/ 1086 w 1187"/>
                <a:gd name="T103" fmla="*/ 1423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7" h="1630">
                  <a:moveTo>
                    <a:pt x="1086" y="1423"/>
                  </a:moveTo>
                  <a:cubicBezTo>
                    <a:pt x="1075" y="1429"/>
                    <a:pt x="1063" y="1435"/>
                    <a:pt x="1052" y="1441"/>
                  </a:cubicBezTo>
                  <a:cubicBezTo>
                    <a:pt x="1050" y="1442"/>
                    <a:pt x="1048" y="1443"/>
                    <a:pt x="1046" y="1444"/>
                  </a:cubicBezTo>
                  <a:cubicBezTo>
                    <a:pt x="1044" y="1445"/>
                    <a:pt x="1042" y="1445"/>
                    <a:pt x="1041" y="1446"/>
                  </a:cubicBezTo>
                  <a:cubicBezTo>
                    <a:pt x="990" y="1470"/>
                    <a:pt x="937" y="1487"/>
                    <a:pt x="882" y="1496"/>
                  </a:cubicBezTo>
                  <a:cubicBezTo>
                    <a:pt x="881" y="1496"/>
                    <a:pt x="881" y="1497"/>
                    <a:pt x="880" y="1497"/>
                  </a:cubicBezTo>
                  <a:cubicBezTo>
                    <a:pt x="867" y="1499"/>
                    <a:pt x="854" y="1501"/>
                    <a:pt x="841" y="1502"/>
                  </a:cubicBezTo>
                  <a:cubicBezTo>
                    <a:pt x="841" y="1502"/>
                    <a:pt x="841" y="1502"/>
                    <a:pt x="841" y="1502"/>
                  </a:cubicBezTo>
                  <a:cubicBezTo>
                    <a:pt x="817" y="1505"/>
                    <a:pt x="793" y="1506"/>
                    <a:pt x="769" y="1506"/>
                  </a:cubicBezTo>
                  <a:cubicBezTo>
                    <a:pt x="488" y="1506"/>
                    <a:pt x="249" y="1326"/>
                    <a:pt x="160" y="1076"/>
                  </a:cubicBezTo>
                  <a:cubicBezTo>
                    <a:pt x="159" y="1072"/>
                    <a:pt x="158" y="1068"/>
                    <a:pt x="157" y="1065"/>
                  </a:cubicBezTo>
                  <a:cubicBezTo>
                    <a:pt x="135" y="1001"/>
                    <a:pt x="124" y="932"/>
                    <a:pt x="124" y="862"/>
                  </a:cubicBezTo>
                  <a:cubicBezTo>
                    <a:pt x="124" y="791"/>
                    <a:pt x="135" y="722"/>
                    <a:pt x="157" y="658"/>
                  </a:cubicBezTo>
                  <a:cubicBezTo>
                    <a:pt x="157" y="657"/>
                    <a:pt x="158" y="655"/>
                    <a:pt x="158" y="654"/>
                  </a:cubicBezTo>
                  <a:cubicBezTo>
                    <a:pt x="159" y="650"/>
                    <a:pt x="161" y="647"/>
                    <a:pt x="162" y="643"/>
                  </a:cubicBezTo>
                  <a:cubicBezTo>
                    <a:pt x="163" y="641"/>
                    <a:pt x="163" y="639"/>
                    <a:pt x="164" y="638"/>
                  </a:cubicBezTo>
                  <a:cubicBezTo>
                    <a:pt x="238" y="440"/>
                    <a:pt x="406" y="287"/>
                    <a:pt x="614" y="236"/>
                  </a:cubicBezTo>
                  <a:cubicBezTo>
                    <a:pt x="614" y="236"/>
                    <a:pt x="614" y="236"/>
                    <a:pt x="614" y="236"/>
                  </a:cubicBezTo>
                  <a:cubicBezTo>
                    <a:pt x="617" y="235"/>
                    <a:pt x="620" y="234"/>
                    <a:pt x="623" y="233"/>
                  </a:cubicBezTo>
                  <a:cubicBezTo>
                    <a:pt x="624" y="233"/>
                    <a:pt x="624" y="233"/>
                    <a:pt x="624" y="233"/>
                  </a:cubicBezTo>
                  <a:cubicBezTo>
                    <a:pt x="670" y="223"/>
                    <a:pt x="717" y="217"/>
                    <a:pt x="765" y="217"/>
                  </a:cubicBezTo>
                  <a:cubicBezTo>
                    <a:pt x="766" y="283"/>
                    <a:pt x="766" y="283"/>
                    <a:pt x="766" y="283"/>
                  </a:cubicBezTo>
                  <a:cubicBezTo>
                    <a:pt x="766" y="304"/>
                    <a:pt x="779" y="310"/>
                    <a:pt x="795" y="296"/>
                  </a:cubicBezTo>
                  <a:cubicBezTo>
                    <a:pt x="935" y="178"/>
                    <a:pt x="935" y="178"/>
                    <a:pt x="935" y="178"/>
                  </a:cubicBezTo>
                  <a:cubicBezTo>
                    <a:pt x="950" y="164"/>
                    <a:pt x="950" y="143"/>
                    <a:pt x="934" y="130"/>
                  </a:cubicBezTo>
                  <a:cubicBezTo>
                    <a:pt x="792" y="13"/>
                    <a:pt x="792" y="13"/>
                    <a:pt x="792" y="13"/>
                  </a:cubicBezTo>
                  <a:cubicBezTo>
                    <a:pt x="776" y="0"/>
                    <a:pt x="763" y="7"/>
                    <a:pt x="764" y="27"/>
                  </a:cubicBezTo>
                  <a:cubicBezTo>
                    <a:pt x="764" y="93"/>
                    <a:pt x="764" y="93"/>
                    <a:pt x="764" y="93"/>
                  </a:cubicBezTo>
                  <a:cubicBezTo>
                    <a:pt x="561" y="94"/>
                    <a:pt x="369" y="174"/>
                    <a:pt x="225" y="318"/>
                  </a:cubicBezTo>
                  <a:cubicBezTo>
                    <a:pt x="211" y="332"/>
                    <a:pt x="197" y="347"/>
                    <a:pt x="185" y="362"/>
                  </a:cubicBezTo>
                  <a:cubicBezTo>
                    <a:pt x="184" y="362"/>
                    <a:pt x="184" y="362"/>
                    <a:pt x="184" y="362"/>
                  </a:cubicBezTo>
                  <a:cubicBezTo>
                    <a:pt x="184" y="363"/>
                    <a:pt x="183" y="364"/>
                    <a:pt x="183" y="364"/>
                  </a:cubicBezTo>
                  <a:cubicBezTo>
                    <a:pt x="70" y="497"/>
                    <a:pt x="6" y="663"/>
                    <a:pt x="1" y="839"/>
                  </a:cubicBezTo>
                  <a:cubicBezTo>
                    <a:pt x="0" y="840"/>
                    <a:pt x="0" y="842"/>
                    <a:pt x="0" y="843"/>
                  </a:cubicBezTo>
                  <a:cubicBezTo>
                    <a:pt x="0" y="849"/>
                    <a:pt x="0" y="855"/>
                    <a:pt x="0" y="861"/>
                  </a:cubicBezTo>
                  <a:cubicBezTo>
                    <a:pt x="0" y="871"/>
                    <a:pt x="0" y="880"/>
                    <a:pt x="1" y="890"/>
                  </a:cubicBezTo>
                  <a:cubicBezTo>
                    <a:pt x="1" y="891"/>
                    <a:pt x="1" y="892"/>
                    <a:pt x="1" y="893"/>
                  </a:cubicBezTo>
                  <a:cubicBezTo>
                    <a:pt x="7" y="1054"/>
                    <a:pt x="63" y="1205"/>
                    <a:pt x="160" y="1331"/>
                  </a:cubicBezTo>
                  <a:cubicBezTo>
                    <a:pt x="160" y="1331"/>
                    <a:pt x="161" y="1332"/>
                    <a:pt x="161" y="1332"/>
                  </a:cubicBezTo>
                  <a:cubicBezTo>
                    <a:pt x="171" y="1345"/>
                    <a:pt x="181" y="1357"/>
                    <a:pt x="191" y="1368"/>
                  </a:cubicBezTo>
                  <a:cubicBezTo>
                    <a:pt x="192" y="1369"/>
                    <a:pt x="192" y="1370"/>
                    <a:pt x="193" y="1370"/>
                  </a:cubicBezTo>
                  <a:cubicBezTo>
                    <a:pt x="203" y="1382"/>
                    <a:pt x="214" y="1394"/>
                    <a:pt x="225" y="1405"/>
                  </a:cubicBezTo>
                  <a:cubicBezTo>
                    <a:pt x="339" y="1519"/>
                    <a:pt x="483" y="1593"/>
                    <a:pt x="639" y="1619"/>
                  </a:cubicBezTo>
                  <a:cubicBezTo>
                    <a:pt x="639" y="1619"/>
                    <a:pt x="640" y="1619"/>
                    <a:pt x="640" y="1619"/>
                  </a:cubicBezTo>
                  <a:cubicBezTo>
                    <a:pt x="641" y="1619"/>
                    <a:pt x="641" y="1619"/>
                    <a:pt x="641" y="1619"/>
                  </a:cubicBezTo>
                  <a:cubicBezTo>
                    <a:pt x="683" y="1626"/>
                    <a:pt x="725" y="1630"/>
                    <a:pt x="769" y="1630"/>
                  </a:cubicBezTo>
                  <a:cubicBezTo>
                    <a:pt x="882" y="1630"/>
                    <a:pt x="991" y="1606"/>
                    <a:pt x="1093" y="1558"/>
                  </a:cubicBezTo>
                  <a:cubicBezTo>
                    <a:pt x="1095" y="1557"/>
                    <a:pt x="1097" y="1556"/>
                    <a:pt x="1099" y="1555"/>
                  </a:cubicBezTo>
                  <a:cubicBezTo>
                    <a:pt x="1101" y="1554"/>
                    <a:pt x="1104" y="1553"/>
                    <a:pt x="1106" y="1552"/>
                  </a:cubicBezTo>
                  <a:cubicBezTo>
                    <a:pt x="1120" y="1545"/>
                    <a:pt x="1134" y="1538"/>
                    <a:pt x="1147" y="1530"/>
                  </a:cubicBezTo>
                  <a:cubicBezTo>
                    <a:pt x="1177" y="1513"/>
                    <a:pt x="1187" y="1476"/>
                    <a:pt x="1171" y="1446"/>
                  </a:cubicBezTo>
                  <a:cubicBezTo>
                    <a:pt x="1154" y="1416"/>
                    <a:pt x="1116" y="1406"/>
                    <a:pt x="1086" y="1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Freeform 17"/>
            <p:cNvSpPr/>
            <p:nvPr/>
          </p:nvSpPr>
          <p:spPr bwMode="auto">
            <a:xfrm>
              <a:off x="5837237" y="2033588"/>
              <a:ext cx="320675" cy="320675"/>
            </a:xfrm>
            <a:custGeom>
              <a:avLst/>
              <a:gdLst>
                <a:gd name="T0" fmla="*/ 44 w 166"/>
                <a:gd name="T1" fmla="*/ 139 h 166"/>
                <a:gd name="T2" fmla="*/ 95 w 166"/>
                <a:gd name="T3" fmla="*/ 166 h 166"/>
                <a:gd name="T4" fmla="*/ 130 w 166"/>
                <a:gd name="T5" fmla="*/ 156 h 166"/>
                <a:gd name="T6" fmla="*/ 146 w 166"/>
                <a:gd name="T7" fmla="*/ 70 h 166"/>
                <a:gd name="T8" fmla="*/ 119 w 166"/>
                <a:gd name="T9" fmla="*/ 32 h 166"/>
                <a:gd name="T10" fmla="*/ 33 w 166"/>
                <a:gd name="T11" fmla="*/ 20 h 166"/>
                <a:gd name="T12" fmla="*/ 21 w 166"/>
                <a:gd name="T13" fmla="*/ 107 h 166"/>
                <a:gd name="T14" fmla="*/ 44 w 166"/>
                <a:gd name="T15" fmla="*/ 139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 h="166">
                  <a:moveTo>
                    <a:pt x="44" y="139"/>
                  </a:moveTo>
                  <a:cubicBezTo>
                    <a:pt x="56" y="157"/>
                    <a:pt x="75" y="166"/>
                    <a:pt x="95" y="166"/>
                  </a:cubicBezTo>
                  <a:cubicBezTo>
                    <a:pt x="107" y="166"/>
                    <a:pt x="119" y="163"/>
                    <a:pt x="130" y="156"/>
                  </a:cubicBezTo>
                  <a:cubicBezTo>
                    <a:pt x="158" y="137"/>
                    <a:pt x="166" y="98"/>
                    <a:pt x="146" y="70"/>
                  </a:cubicBezTo>
                  <a:cubicBezTo>
                    <a:pt x="138" y="57"/>
                    <a:pt x="129" y="44"/>
                    <a:pt x="119" y="32"/>
                  </a:cubicBezTo>
                  <a:cubicBezTo>
                    <a:pt x="98" y="5"/>
                    <a:pt x="60" y="0"/>
                    <a:pt x="33" y="20"/>
                  </a:cubicBezTo>
                  <a:cubicBezTo>
                    <a:pt x="5" y="41"/>
                    <a:pt x="0" y="80"/>
                    <a:pt x="21" y="107"/>
                  </a:cubicBezTo>
                  <a:cubicBezTo>
                    <a:pt x="29" y="117"/>
                    <a:pt x="37" y="128"/>
                    <a:pt x="44"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18"/>
            <p:cNvSpPr/>
            <p:nvPr/>
          </p:nvSpPr>
          <p:spPr bwMode="auto">
            <a:xfrm>
              <a:off x="6054725" y="2444750"/>
              <a:ext cx="287338" cy="334963"/>
            </a:xfrm>
            <a:custGeom>
              <a:avLst/>
              <a:gdLst>
                <a:gd name="T0" fmla="*/ 10 w 149"/>
                <a:gd name="T1" fmla="*/ 88 h 173"/>
                <a:gd name="T2" fmla="*/ 21 w 149"/>
                <a:gd name="T3" fmla="*/ 126 h 173"/>
                <a:gd name="T4" fmla="*/ 81 w 149"/>
                <a:gd name="T5" fmla="*/ 173 h 173"/>
                <a:gd name="T6" fmla="*/ 96 w 149"/>
                <a:gd name="T7" fmla="*/ 171 h 173"/>
                <a:gd name="T8" fmla="*/ 141 w 149"/>
                <a:gd name="T9" fmla="*/ 96 h 173"/>
                <a:gd name="T10" fmla="*/ 128 w 149"/>
                <a:gd name="T11" fmla="*/ 51 h 173"/>
                <a:gd name="T12" fmla="*/ 50 w 149"/>
                <a:gd name="T13" fmla="*/ 11 h 173"/>
                <a:gd name="T14" fmla="*/ 10 w 149"/>
                <a:gd name="T15" fmla="*/ 88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3">
                  <a:moveTo>
                    <a:pt x="10" y="88"/>
                  </a:moveTo>
                  <a:cubicBezTo>
                    <a:pt x="14" y="101"/>
                    <a:pt x="18" y="113"/>
                    <a:pt x="21" y="126"/>
                  </a:cubicBezTo>
                  <a:cubicBezTo>
                    <a:pt x="28" y="154"/>
                    <a:pt x="53" y="173"/>
                    <a:pt x="81" y="173"/>
                  </a:cubicBezTo>
                  <a:cubicBezTo>
                    <a:pt x="86" y="173"/>
                    <a:pt x="91" y="172"/>
                    <a:pt x="96" y="171"/>
                  </a:cubicBezTo>
                  <a:cubicBezTo>
                    <a:pt x="129" y="162"/>
                    <a:pt x="149" y="129"/>
                    <a:pt x="141" y="96"/>
                  </a:cubicBezTo>
                  <a:cubicBezTo>
                    <a:pt x="137" y="80"/>
                    <a:pt x="133" y="65"/>
                    <a:pt x="128" y="51"/>
                  </a:cubicBezTo>
                  <a:cubicBezTo>
                    <a:pt x="118" y="18"/>
                    <a:pt x="83" y="0"/>
                    <a:pt x="50" y="11"/>
                  </a:cubicBezTo>
                  <a:cubicBezTo>
                    <a:pt x="18" y="21"/>
                    <a:pt x="0" y="56"/>
                    <a:pt x="1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19"/>
            <p:cNvSpPr/>
            <p:nvPr/>
          </p:nvSpPr>
          <p:spPr bwMode="auto">
            <a:xfrm>
              <a:off x="5730875" y="3757613"/>
              <a:ext cx="323850" cy="314325"/>
            </a:xfrm>
            <a:custGeom>
              <a:avLst/>
              <a:gdLst>
                <a:gd name="T0" fmla="*/ 138 w 167"/>
                <a:gd name="T1" fmla="*/ 22 h 163"/>
                <a:gd name="T2" fmla="*/ 51 w 167"/>
                <a:gd name="T3" fmla="*/ 29 h 163"/>
                <a:gd name="T4" fmla="*/ 24 w 167"/>
                <a:gd name="T5" fmla="*/ 58 h 163"/>
                <a:gd name="T6" fmla="*/ 25 w 167"/>
                <a:gd name="T7" fmla="*/ 145 h 163"/>
                <a:gd name="T8" fmla="*/ 68 w 167"/>
                <a:gd name="T9" fmla="*/ 163 h 163"/>
                <a:gd name="T10" fmla="*/ 113 w 167"/>
                <a:gd name="T11" fmla="*/ 144 h 163"/>
                <a:gd name="T12" fmla="*/ 144 w 167"/>
                <a:gd name="T13" fmla="*/ 110 h 163"/>
                <a:gd name="T14" fmla="*/ 138 w 167"/>
                <a:gd name="T15" fmla="*/ 22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63">
                  <a:moveTo>
                    <a:pt x="138" y="22"/>
                  </a:moveTo>
                  <a:cubicBezTo>
                    <a:pt x="112" y="0"/>
                    <a:pt x="73" y="3"/>
                    <a:pt x="51" y="29"/>
                  </a:cubicBezTo>
                  <a:cubicBezTo>
                    <a:pt x="42" y="39"/>
                    <a:pt x="33" y="48"/>
                    <a:pt x="24" y="58"/>
                  </a:cubicBezTo>
                  <a:cubicBezTo>
                    <a:pt x="0" y="82"/>
                    <a:pt x="1" y="121"/>
                    <a:pt x="25" y="145"/>
                  </a:cubicBezTo>
                  <a:cubicBezTo>
                    <a:pt x="37" y="157"/>
                    <a:pt x="53" y="163"/>
                    <a:pt x="68" y="163"/>
                  </a:cubicBezTo>
                  <a:cubicBezTo>
                    <a:pt x="85" y="163"/>
                    <a:pt x="101" y="156"/>
                    <a:pt x="113" y="144"/>
                  </a:cubicBezTo>
                  <a:cubicBezTo>
                    <a:pt x="124" y="133"/>
                    <a:pt x="134" y="121"/>
                    <a:pt x="144" y="110"/>
                  </a:cubicBezTo>
                  <a:cubicBezTo>
                    <a:pt x="167" y="84"/>
                    <a:pt x="164" y="45"/>
                    <a:pt x="13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20"/>
            <p:cNvSpPr/>
            <p:nvPr/>
          </p:nvSpPr>
          <p:spPr bwMode="auto">
            <a:xfrm>
              <a:off x="6122987" y="2916238"/>
              <a:ext cx="252413" cy="325438"/>
            </a:xfrm>
            <a:custGeom>
              <a:avLst/>
              <a:gdLst>
                <a:gd name="T0" fmla="*/ 69 w 130"/>
                <a:gd name="T1" fmla="*/ 1 h 168"/>
                <a:gd name="T2" fmla="*/ 5 w 130"/>
                <a:gd name="T3" fmla="*/ 61 h 168"/>
                <a:gd name="T4" fmla="*/ 3 w 130"/>
                <a:gd name="T5" fmla="*/ 101 h 168"/>
                <a:gd name="T6" fmla="*/ 59 w 130"/>
                <a:gd name="T7" fmla="*/ 168 h 168"/>
                <a:gd name="T8" fmla="*/ 64 w 130"/>
                <a:gd name="T9" fmla="*/ 168 h 168"/>
                <a:gd name="T10" fmla="*/ 126 w 130"/>
                <a:gd name="T11" fmla="*/ 112 h 168"/>
                <a:gd name="T12" fmla="*/ 129 w 130"/>
                <a:gd name="T13" fmla="*/ 65 h 168"/>
                <a:gd name="T14" fmla="*/ 69 w 130"/>
                <a:gd name="T15" fmla="*/ 1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68">
                  <a:moveTo>
                    <a:pt x="69" y="1"/>
                  </a:moveTo>
                  <a:cubicBezTo>
                    <a:pt x="35" y="0"/>
                    <a:pt x="6" y="27"/>
                    <a:pt x="5" y="61"/>
                  </a:cubicBezTo>
                  <a:cubicBezTo>
                    <a:pt x="5" y="74"/>
                    <a:pt x="4" y="88"/>
                    <a:pt x="3" y="101"/>
                  </a:cubicBezTo>
                  <a:cubicBezTo>
                    <a:pt x="0" y="135"/>
                    <a:pt x="25" y="165"/>
                    <a:pt x="59" y="168"/>
                  </a:cubicBezTo>
                  <a:cubicBezTo>
                    <a:pt x="61" y="168"/>
                    <a:pt x="62" y="168"/>
                    <a:pt x="64" y="168"/>
                  </a:cubicBezTo>
                  <a:cubicBezTo>
                    <a:pt x="96" y="168"/>
                    <a:pt x="123" y="144"/>
                    <a:pt x="126" y="112"/>
                  </a:cubicBezTo>
                  <a:cubicBezTo>
                    <a:pt x="127" y="96"/>
                    <a:pt x="128" y="81"/>
                    <a:pt x="129" y="65"/>
                  </a:cubicBezTo>
                  <a:cubicBezTo>
                    <a:pt x="130" y="31"/>
                    <a:pt x="103" y="2"/>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Freeform 21"/>
            <p:cNvSpPr/>
            <p:nvPr/>
          </p:nvSpPr>
          <p:spPr bwMode="auto">
            <a:xfrm>
              <a:off x="5989637" y="3359150"/>
              <a:ext cx="306388" cy="330200"/>
            </a:xfrm>
            <a:custGeom>
              <a:avLst/>
              <a:gdLst>
                <a:gd name="T0" fmla="*/ 110 w 158"/>
                <a:gd name="T1" fmla="*/ 12 h 171"/>
                <a:gd name="T2" fmla="*/ 30 w 158"/>
                <a:gd name="T3" fmla="*/ 47 h 171"/>
                <a:gd name="T4" fmla="*/ 15 w 158"/>
                <a:gd name="T5" fmla="*/ 83 h 171"/>
                <a:gd name="T6" fmla="*/ 45 w 158"/>
                <a:gd name="T7" fmla="*/ 165 h 171"/>
                <a:gd name="T8" fmla="*/ 71 w 158"/>
                <a:gd name="T9" fmla="*/ 171 h 171"/>
                <a:gd name="T10" fmla="*/ 127 w 158"/>
                <a:gd name="T11" fmla="*/ 135 h 171"/>
                <a:gd name="T12" fmla="*/ 145 w 158"/>
                <a:gd name="T13" fmla="*/ 92 h 171"/>
                <a:gd name="T14" fmla="*/ 110 w 158"/>
                <a:gd name="T15" fmla="*/ 12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1">
                  <a:moveTo>
                    <a:pt x="110" y="12"/>
                  </a:moveTo>
                  <a:cubicBezTo>
                    <a:pt x="78" y="0"/>
                    <a:pt x="43" y="15"/>
                    <a:pt x="30" y="47"/>
                  </a:cubicBezTo>
                  <a:cubicBezTo>
                    <a:pt x="25" y="59"/>
                    <a:pt x="20" y="71"/>
                    <a:pt x="15" y="83"/>
                  </a:cubicBezTo>
                  <a:cubicBezTo>
                    <a:pt x="0" y="114"/>
                    <a:pt x="14" y="151"/>
                    <a:pt x="45" y="165"/>
                  </a:cubicBezTo>
                  <a:cubicBezTo>
                    <a:pt x="53" y="169"/>
                    <a:pt x="62" y="171"/>
                    <a:pt x="71" y="171"/>
                  </a:cubicBezTo>
                  <a:cubicBezTo>
                    <a:pt x="94" y="171"/>
                    <a:pt x="116" y="158"/>
                    <a:pt x="127" y="135"/>
                  </a:cubicBezTo>
                  <a:cubicBezTo>
                    <a:pt x="133" y="121"/>
                    <a:pt x="140" y="107"/>
                    <a:pt x="145" y="92"/>
                  </a:cubicBezTo>
                  <a:cubicBezTo>
                    <a:pt x="158" y="60"/>
                    <a:pt x="142" y="24"/>
                    <a:pt x="1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Freeform 22"/>
            <p:cNvSpPr/>
            <p:nvPr/>
          </p:nvSpPr>
          <p:spPr bwMode="auto">
            <a:xfrm>
              <a:off x="5495925" y="1716088"/>
              <a:ext cx="339725" cy="303213"/>
            </a:xfrm>
            <a:custGeom>
              <a:avLst/>
              <a:gdLst>
                <a:gd name="T0" fmla="*/ 156 w 176"/>
                <a:gd name="T1" fmla="*/ 132 h 157"/>
                <a:gd name="T2" fmla="*/ 143 w 176"/>
                <a:gd name="T3" fmla="*/ 45 h 157"/>
                <a:gd name="T4" fmla="*/ 105 w 176"/>
                <a:gd name="T5" fmla="*/ 19 h 157"/>
                <a:gd name="T6" fmla="*/ 19 w 176"/>
                <a:gd name="T7" fmla="*/ 37 h 157"/>
                <a:gd name="T8" fmla="*/ 37 w 176"/>
                <a:gd name="T9" fmla="*/ 122 h 157"/>
                <a:gd name="T10" fmla="*/ 69 w 176"/>
                <a:gd name="T11" fmla="*/ 145 h 157"/>
                <a:gd name="T12" fmla="*/ 106 w 176"/>
                <a:gd name="T13" fmla="*/ 157 h 157"/>
                <a:gd name="T14" fmla="*/ 156 w 176"/>
                <a:gd name="T15" fmla="*/ 132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57">
                  <a:moveTo>
                    <a:pt x="156" y="132"/>
                  </a:moveTo>
                  <a:cubicBezTo>
                    <a:pt x="176" y="104"/>
                    <a:pt x="170" y="66"/>
                    <a:pt x="143" y="45"/>
                  </a:cubicBezTo>
                  <a:cubicBezTo>
                    <a:pt x="130" y="36"/>
                    <a:pt x="118" y="27"/>
                    <a:pt x="105" y="19"/>
                  </a:cubicBezTo>
                  <a:cubicBezTo>
                    <a:pt x="76" y="0"/>
                    <a:pt x="38" y="8"/>
                    <a:pt x="19" y="37"/>
                  </a:cubicBezTo>
                  <a:cubicBezTo>
                    <a:pt x="0" y="65"/>
                    <a:pt x="9" y="104"/>
                    <a:pt x="37" y="122"/>
                  </a:cubicBezTo>
                  <a:cubicBezTo>
                    <a:pt x="48" y="129"/>
                    <a:pt x="59" y="137"/>
                    <a:pt x="69" y="145"/>
                  </a:cubicBezTo>
                  <a:cubicBezTo>
                    <a:pt x="81" y="153"/>
                    <a:pt x="93" y="157"/>
                    <a:pt x="106" y="157"/>
                  </a:cubicBezTo>
                  <a:cubicBezTo>
                    <a:pt x="125" y="157"/>
                    <a:pt x="144" y="148"/>
                    <a:pt x="156"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2" name="组合 51">
            <a:extLst>
              <a:ext uri="{FF2B5EF4-FFF2-40B4-BE49-F238E27FC236}">
                <a16:creationId xmlns:a16="http://schemas.microsoft.com/office/drawing/2014/main" xmlns="" id="{8EE91DE6-BCF6-499B-A41A-D18F920A48BF}"/>
              </a:ext>
            </a:extLst>
          </p:cNvPr>
          <p:cNvGrpSpPr/>
          <p:nvPr/>
        </p:nvGrpSpPr>
        <p:grpSpPr>
          <a:xfrm>
            <a:off x="5437486" y="2223972"/>
            <a:ext cx="5727312" cy="702125"/>
            <a:chOff x="5437486" y="2223972"/>
            <a:chExt cx="5727312" cy="702125"/>
          </a:xfrm>
        </p:grpSpPr>
        <p:cxnSp>
          <p:nvCxnSpPr>
            <p:cNvPr id="30" name="Straight Connector 29"/>
            <p:cNvCxnSpPr/>
            <p:nvPr/>
          </p:nvCxnSpPr>
          <p:spPr>
            <a:xfrm>
              <a:off x="6061931" y="2281345"/>
              <a:ext cx="0" cy="580849"/>
            </a:xfrm>
            <a:prstGeom prst="line">
              <a:avLst/>
            </a:prstGeom>
            <a:ln w="57150">
              <a:solidFill>
                <a:schemeClr val="accent4">
                  <a:lumMod val="100000"/>
                </a:schemeClr>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6185723" y="2223972"/>
              <a:ext cx="4979075" cy="702125"/>
              <a:chOff x="6518159" y="2650753"/>
              <a:chExt cx="4979075" cy="702125"/>
            </a:xfrm>
          </p:grpSpPr>
          <p:sp>
            <p:nvSpPr>
              <p:cNvPr id="44" name="TextBox 43"/>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5" name="TextBox 44"/>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6" name="TextBox 25"/>
            <p:cNvSpPr txBox="1"/>
            <p:nvPr/>
          </p:nvSpPr>
          <p:spPr>
            <a:xfrm>
              <a:off x="5437486" y="2314154"/>
              <a:ext cx="492443" cy="461665"/>
            </a:xfrm>
            <a:prstGeom prst="rect">
              <a:avLst/>
            </a:prstGeom>
            <a:noFill/>
          </p:spPr>
          <p:txBody>
            <a:bodyPr wrap="none" rtlCol="0">
              <a:spAutoFit/>
            </a:bodyPr>
            <a:lstStyle/>
            <a:p>
              <a:pPr algn="r"/>
              <a:r>
                <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p>
          </p:txBody>
        </p:sp>
      </p:grpSp>
      <p:grpSp>
        <p:nvGrpSpPr>
          <p:cNvPr id="53" name="组合 52">
            <a:extLst>
              <a:ext uri="{FF2B5EF4-FFF2-40B4-BE49-F238E27FC236}">
                <a16:creationId xmlns:a16="http://schemas.microsoft.com/office/drawing/2014/main" xmlns="" id="{C83460A0-CA3A-48C0-9D8A-E0B32C60A49D}"/>
              </a:ext>
            </a:extLst>
          </p:cNvPr>
          <p:cNvGrpSpPr/>
          <p:nvPr/>
        </p:nvGrpSpPr>
        <p:grpSpPr>
          <a:xfrm>
            <a:off x="5434403" y="3080523"/>
            <a:ext cx="5738607" cy="702125"/>
            <a:chOff x="5434403" y="3080523"/>
            <a:chExt cx="5738607" cy="702125"/>
          </a:xfrm>
        </p:grpSpPr>
        <p:grpSp>
          <p:nvGrpSpPr>
            <p:cNvPr id="32" name="Group 31"/>
            <p:cNvGrpSpPr/>
            <p:nvPr/>
          </p:nvGrpSpPr>
          <p:grpSpPr>
            <a:xfrm>
              <a:off x="6193935" y="3080523"/>
              <a:ext cx="4979075" cy="702125"/>
              <a:chOff x="6518159" y="2650753"/>
              <a:chExt cx="4979075" cy="702125"/>
            </a:xfrm>
          </p:grpSpPr>
          <p:sp>
            <p:nvSpPr>
              <p:cNvPr id="42" name="TextBox 41"/>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Box 42"/>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5" name="Straight Connector 34"/>
            <p:cNvCxnSpPr/>
            <p:nvPr/>
          </p:nvCxnSpPr>
          <p:spPr>
            <a:xfrm>
              <a:off x="6061931" y="3140658"/>
              <a:ext cx="0" cy="580849"/>
            </a:xfrm>
            <a:prstGeom prst="line">
              <a:avLst/>
            </a:prstGeom>
            <a:ln w="5715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434403" y="3178775"/>
              <a:ext cx="492443" cy="461665"/>
            </a:xfrm>
            <a:prstGeom prst="rect">
              <a:avLst/>
            </a:prstGeom>
            <a:noFill/>
          </p:spPr>
          <p:txBody>
            <a:bodyPr wrap="none" rtlCol="0">
              <a:spAutoFit/>
            </a:bodyPr>
            <a:lstStyle/>
            <a:p>
              <a:pPr algn="r"/>
              <a:r>
                <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p>
          </p:txBody>
        </p:sp>
      </p:grpSp>
      <p:grpSp>
        <p:nvGrpSpPr>
          <p:cNvPr id="54" name="组合 53">
            <a:extLst>
              <a:ext uri="{FF2B5EF4-FFF2-40B4-BE49-F238E27FC236}">
                <a16:creationId xmlns:a16="http://schemas.microsoft.com/office/drawing/2014/main" xmlns="" id="{2B66DFEA-13E3-4075-A961-48A093A96465}"/>
              </a:ext>
            </a:extLst>
          </p:cNvPr>
          <p:cNvGrpSpPr/>
          <p:nvPr/>
        </p:nvGrpSpPr>
        <p:grpSpPr>
          <a:xfrm>
            <a:off x="5439906" y="4013520"/>
            <a:ext cx="5741316" cy="702125"/>
            <a:chOff x="5439906" y="4013520"/>
            <a:chExt cx="5741316" cy="702125"/>
          </a:xfrm>
        </p:grpSpPr>
        <p:grpSp>
          <p:nvGrpSpPr>
            <p:cNvPr id="33" name="Group 32"/>
            <p:cNvGrpSpPr/>
            <p:nvPr/>
          </p:nvGrpSpPr>
          <p:grpSpPr>
            <a:xfrm>
              <a:off x="6202147" y="4013520"/>
              <a:ext cx="4979075" cy="702125"/>
              <a:chOff x="6518159" y="2650753"/>
              <a:chExt cx="4979075" cy="702125"/>
            </a:xfrm>
          </p:grpSpPr>
          <p:sp>
            <p:nvSpPr>
              <p:cNvPr id="40" name="TextBox 39"/>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TextBox 40"/>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7" name="Straight Connector 36"/>
            <p:cNvCxnSpPr/>
            <p:nvPr/>
          </p:nvCxnSpPr>
          <p:spPr>
            <a:xfrm>
              <a:off x="6061931" y="4064869"/>
              <a:ext cx="0" cy="580849"/>
            </a:xfrm>
            <a:prstGeom prst="line">
              <a:avLst/>
            </a:prstGeom>
            <a:ln w="57150">
              <a:solidFill>
                <a:schemeClr val="accent4">
                  <a:lumMod val="100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439906" y="4124460"/>
              <a:ext cx="492443" cy="461665"/>
            </a:xfrm>
            <a:prstGeom prst="rect">
              <a:avLst/>
            </a:prstGeom>
            <a:noFill/>
          </p:spPr>
          <p:txBody>
            <a:bodyPr wrap="none" rtlCol="0">
              <a:spAutoFit/>
            </a:bodyPr>
            <a:lstStyle/>
            <a:p>
              <a:pPr algn="r"/>
              <a:r>
                <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p>
          </p:txBody>
        </p:sp>
      </p:grpSp>
      <p:grpSp>
        <p:nvGrpSpPr>
          <p:cNvPr id="55" name="组合 54">
            <a:extLst>
              <a:ext uri="{FF2B5EF4-FFF2-40B4-BE49-F238E27FC236}">
                <a16:creationId xmlns:a16="http://schemas.microsoft.com/office/drawing/2014/main" xmlns="" id="{BA4CF2F9-C2A3-4B5D-B9CC-336DC91C078D}"/>
              </a:ext>
            </a:extLst>
          </p:cNvPr>
          <p:cNvGrpSpPr/>
          <p:nvPr/>
        </p:nvGrpSpPr>
        <p:grpSpPr>
          <a:xfrm>
            <a:off x="5439250" y="5023865"/>
            <a:ext cx="5725547" cy="702125"/>
            <a:chOff x="5439250" y="5023865"/>
            <a:chExt cx="5725547" cy="702125"/>
          </a:xfrm>
        </p:grpSpPr>
        <p:grpSp>
          <p:nvGrpSpPr>
            <p:cNvPr id="34" name="Group 33"/>
            <p:cNvGrpSpPr/>
            <p:nvPr/>
          </p:nvGrpSpPr>
          <p:grpSpPr>
            <a:xfrm>
              <a:off x="6185722" y="5023865"/>
              <a:ext cx="4979075" cy="702125"/>
              <a:chOff x="6518159" y="2650753"/>
              <a:chExt cx="4979075" cy="702125"/>
            </a:xfrm>
          </p:grpSpPr>
          <p:sp>
            <p:nvSpPr>
              <p:cNvPr id="38" name="TextBox 37"/>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TextBox 38"/>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6" name="Straight Connector 35"/>
            <p:cNvCxnSpPr/>
            <p:nvPr/>
          </p:nvCxnSpPr>
          <p:spPr>
            <a:xfrm>
              <a:off x="6061931" y="5048656"/>
              <a:ext cx="0" cy="580849"/>
            </a:xfrm>
            <a:prstGeom prst="line">
              <a:avLst/>
            </a:prstGeom>
            <a:ln w="5715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39250" y="5051820"/>
              <a:ext cx="492443" cy="461665"/>
            </a:xfrm>
            <a:prstGeom prst="rect">
              <a:avLst/>
            </a:prstGeom>
            <a:noFill/>
          </p:spPr>
          <p:txBody>
            <a:bodyPr wrap="none" rtlCol="0">
              <a:spAutoFit/>
            </a:bodyPr>
            <a:lstStyle/>
            <a:p>
              <a:pPr algn="r"/>
              <a:r>
                <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p>
          </p:txBody>
        </p:sp>
      </p:grpSp>
      <p:sp>
        <p:nvSpPr>
          <p:cNvPr id="46" name="文本框 45"/>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需求</a:t>
            </a:r>
          </a:p>
        </p:txBody>
      </p:sp>
      <p:sp>
        <p:nvSpPr>
          <p:cNvPr id="47" name="文本框 4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0" name="直接连接符 4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7223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4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1000" fill="hold"/>
                                        <p:tgtEl>
                                          <p:spTgt spid="50"/>
                                        </p:tgtEl>
                                        <p:attrNameLst>
                                          <p:attrName>ppt_w</p:attrName>
                                        </p:attrNameLst>
                                      </p:cBhvr>
                                      <p:tavLst>
                                        <p:tav tm="0">
                                          <p:val>
                                            <p:fltVal val="0"/>
                                          </p:val>
                                        </p:tav>
                                        <p:tav tm="100000">
                                          <p:val>
                                            <p:strVal val="#ppt_w"/>
                                          </p:val>
                                        </p:tav>
                                      </p:tavLst>
                                    </p:anim>
                                    <p:anim calcmode="lin" valueType="num">
                                      <p:cBhvr>
                                        <p:cTn id="13" dur="1000" fill="hold"/>
                                        <p:tgtEl>
                                          <p:spTgt spid="50"/>
                                        </p:tgtEl>
                                        <p:attrNameLst>
                                          <p:attrName>ppt_h</p:attrName>
                                        </p:attrNameLst>
                                      </p:cBhvr>
                                      <p:tavLst>
                                        <p:tav tm="0">
                                          <p:val>
                                            <p:fltVal val="0"/>
                                          </p:val>
                                        </p:tav>
                                        <p:tav tm="100000">
                                          <p:val>
                                            <p:strVal val="#ppt_h"/>
                                          </p:val>
                                        </p:tav>
                                      </p:tavLst>
                                    </p:anim>
                                    <p:anim calcmode="lin" valueType="num">
                                      <p:cBhvr>
                                        <p:cTn id="14" dur="1000" fill="hold"/>
                                        <p:tgtEl>
                                          <p:spTgt spid="50"/>
                                        </p:tgtEl>
                                        <p:attrNameLst>
                                          <p:attrName>style.rotation</p:attrName>
                                        </p:attrNameLst>
                                      </p:cBhvr>
                                      <p:tavLst>
                                        <p:tav tm="0">
                                          <p:val>
                                            <p:fltVal val="90"/>
                                          </p:val>
                                        </p:tav>
                                        <p:tav tm="100000">
                                          <p:val>
                                            <p:fltVal val="0"/>
                                          </p:val>
                                        </p:tav>
                                      </p:tavLst>
                                    </p:anim>
                                    <p:animEffect transition="in" filter="fade">
                                      <p:cBhvr>
                                        <p:cTn id="15" dur="1000"/>
                                        <p:tgtEl>
                                          <p:spTgt spid="5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000"/>
                                        <p:tgtEl>
                                          <p:spTgt spid="46"/>
                                        </p:tgtEl>
                                      </p:cBhvr>
                                    </p:animEffect>
                                    <p:anim calcmode="lin" valueType="num">
                                      <p:cBhvr>
                                        <p:cTn id="19" dur="1000" fill="hold"/>
                                        <p:tgtEl>
                                          <p:spTgt spid="46"/>
                                        </p:tgtEl>
                                        <p:attrNameLst>
                                          <p:attrName>ppt_x</p:attrName>
                                        </p:attrNameLst>
                                      </p:cBhvr>
                                      <p:tavLst>
                                        <p:tav tm="0">
                                          <p:val>
                                            <p:strVal val="#ppt_x"/>
                                          </p:val>
                                        </p:tav>
                                        <p:tav tm="100000">
                                          <p:val>
                                            <p:strVal val="#ppt_x"/>
                                          </p:val>
                                        </p:tav>
                                      </p:tavLst>
                                    </p:anim>
                                    <p:anim calcmode="lin" valueType="num">
                                      <p:cBhvr>
                                        <p:cTn id="2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p:tgtEl>
                                          <p:spTgt spid="52"/>
                                        </p:tgtEl>
                                        <p:attrNameLst>
                                          <p:attrName>ppt_x</p:attrName>
                                        </p:attrNameLst>
                                      </p:cBhvr>
                                      <p:tavLst>
                                        <p:tav tm="0">
                                          <p:val>
                                            <p:strVal val="#ppt_x-#ppt_w*1.125000"/>
                                          </p:val>
                                        </p:tav>
                                        <p:tav tm="100000">
                                          <p:val>
                                            <p:strVal val="#ppt_x"/>
                                          </p:val>
                                        </p:tav>
                                      </p:tavLst>
                                    </p:anim>
                                    <p:animEffect transition="in" filter="wipe(right)">
                                      <p:cBhvr>
                                        <p:cTn id="31" dur="500"/>
                                        <p:tgtEl>
                                          <p:spTgt spid="5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p:tgtEl>
                                          <p:spTgt spid="53"/>
                                        </p:tgtEl>
                                        <p:attrNameLst>
                                          <p:attrName>ppt_x</p:attrName>
                                        </p:attrNameLst>
                                      </p:cBhvr>
                                      <p:tavLst>
                                        <p:tav tm="0">
                                          <p:val>
                                            <p:strVal val="#ppt_x-#ppt_w*1.125000"/>
                                          </p:val>
                                        </p:tav>
                                        <p:tav tm="100000">
                                          <p:val>
                                            <p:strVal val="#ppt_x"/>
                                          </p:val>
                                        </p:tav>
                                      </p:tavLst>
                                    </p:anim>
                                    <p:animEffect transition="in" filter="wipe(right)">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p:tgtEl>
                                          <p:spTgt spid="54"/>
                                        </p:tgtEl>
                                        <p:attrNameLst>
                                          <p:attrName>ppt_x</p:attrName>
                                        </p:attrNameLst>
                                      </p:cBhvr>
                                      <p:tavLst>
                                        <p:tav tm="0">
                                          <p:val>
                                            <p:strVal val="#ppt_x-#ppt_w*1.125000"/>
                                          </p:val>
                                        </p:tav>
                                        <p:tav tm="100000">
                                          <p:val>
                                            <p:strVal val="#ppt_x"/>
                                          </p:val>
                                        </p:tav>
                                      </p:tavLst>
                                    </p:anim>
                                    <p:animEffect transition="in" filter="wipe(right)">
                                      <p:cBhvr>
                                        <p:cTn id="43" dur="500"/>
                                        <p:tgtEl>
                                          <p:spTgt spid="5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p:tgtEl>
                                          <p:spTgt spid="55"/>
                                        </p:tgtEl>
                                        <p:attrNameLst>
                                          <p:attrName>ppt_x</p:attrName>
                                        </p:attrNameLst>
                                      </p:cBhvr>
                                      <p:tavLst>
                                        <p:tav tm="0">
                                          <p:val>
                                            <p:strVal val="#ppt_x-#ppt_w*1.125000"/>
                                          </p:val>
                                        </p:tav>
                                        <p:tav tm="100000">
                                          <p:val>
                                            <p:strVal val="#ppt_x"/>
                                          </p:val>
                                        </p:tav>
                                      </p:tavLst>
                                    </p:anim>
                                    <p:animEffect transition="in" filter="wipe(right)">
                                      <p:cBhvr>
                                        <p:cTn id="4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837819186"/>
              </p:ext>
            </p:extLst>
          </p:nvPr>
        </p:nvGraphicFramePr>
        <p:xfrm>
          <a:off x="6766560" y="1649071"/>
          <a:ext cx="4747424" cy="405443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8528240" y="3268863"/>
            <a:ext cx="1475805" cy="560731"/>
          </a:xfrm>
          <a:prstGeom prst="rect">
            <a:avLst/>
          </a:prstGeom>
          <a:noFill/>
        </p:spPr>
        <p:txBody>
          <a:bodyPr wrap="square" lIns="0" tIns="0" rIns="0" bIns="0" rtlCol="0">
            <a:spAutoFit/>
          </a:bodyPr>
          <a:lstStyle/>
          <a:p>
            <a:pPr algn="ctr">
              <a:lnSpc>
                <a:spcPts val="2267"/>
              </a:lnSpc>
            </a:pPr>
            <a:r>
              <a:rPr lang="en-US" sz="1333" b="1" u="sng" cap="all"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2018</a:t>
            </a:r>
            <a:endParaRPr lang="en-US" sz="1333" b="1" u="sng" cap="all"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lnSpc>
                <a:spcPts val="2267"/>
              </a:lnSpc>
            </a:pPr>
            <a:r>
              <a:rPr lang="zh-CN" altLang="en-US" sz="1333" b="1" cap="all"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您的标题</a:t>
            </a:r>
            <a:endParaRPr lang="en-US" sz="1333" b="1" cap="all"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aphicFrame>
        <p:nvGraphicFramePr>
          <p:cNvPr id="13" name="Chart 12"/>
          <p:cNvGraphicFramePr/>
          <p:nvPr>
            <p:extLst>
              <p:ext uri="{D42A27DB-BD31-4B8C-83A1-F6EECF244321}">
                <p14:modId xmlns:p14="http://schemas.microsoft.com/office/powerpoint/2010/main" val="4112486119"/>
              </p:ext>
            </p:extLst>
          </p:nvPr>
        </p:nvGraphicFramePr>
        <p:xfrm>
          <a:off x="1436652" y="2769475"/>
          <a:ext cx="5581649" cy="2762955"/>
        </p:xfrm>
        <a:graphic>
          <a:graphicData uri="http://schemas.openxmlformats.org/drawingml/2006/chart">
            <c:chart xmlns:c="http://schemas.openxmlformats.org/drawingml/2006/chart" xmlns:r="http://schemas.openxmlformats.org/officeDocument/2006/relationships" r:id="rId4"/>
          </a:graphicData>
        </a:graphic>
      </p:graphicFrame>
      <p:cxnSp>
        <p:nvCxnSpPr>
          <p:cNvPr id="6" name="Straight Connector 5"/>
          <p:cNvCxnSpPr/>
          <p:nvPr/>
        </p:nvCxnSpPr>
        <p:spPr>
          <a:xfrm>
            <a:off x="1531868" y="5749708"/>
            <a:ext cx="5391216" cy="0"/>
          </a:xfrm>
          <a:prstGeom prst="line">
            <a:avLst/>
          </a:prstGeom>
          <a:ln w="9525">
            <a:solidFill>
              <a:srgbClr val="59869B"/>
            </a:solidFill>
          </a:ln>
        </p:spPr>
        <p:style>
          <a:lnRef idx="1">
            <a:schemeClr val="accent1"/>
          </a:lnRef>
          <a:fillRef idx="0">
            <a:schemeClr val="accent1"/>
          </a:fillRef>
          <a:effectRef idx="0">
            <a:schemeClr val="accent1"/>
          </a:effectRef>
          <a:fontRef idx="minor">
            <a:schemeClr val="tx1"/>
          </a:fontRef>
        </p:style>
      </p:cxnSp>
      <p:grpSp>
        <p:nvGrpSpPr>
          <p:cNvPr id="18" name="Group 14">
            <a:extLst>
              <a:ext uri="{FF2B5EF4-FFF2-40B4-BE49-F238E27FC236}">
                <a16:creationId xmlns:a16="http://schemas.microsoft.com/office/drawing/2014/main" xmlns="" id="{6276B162-8269-40B1-837A-2381748A16E1}"/>
              </a:ext>
            </a:extLst>
          </p:cNvPr>
          <p:cNvGrpSpPr/>
          <p:nvPr/>
        </p:nvGrpSpPr>
        <p:grpSpPr>
          <a:xfrm>
            <a:off x="1219036" y="1473566"/>
            <a:ext cx="5547524" cy="1360029"/>
            <a:chOff x="4500562" y="3071816"/>
            <a:chExt cx="3571900" cy="1360029"/>
          </a:xfrm>
        </p:grpSpPr>
        <p:sp>
          <p:nvSpPr>
            <p:cNvPr id="19" name="Rectangle 34">
              <a:extLst>
                <a:ext uri="{FF2B5EF4-FFF2-40B4-BE49-F238E27FC236}">
                  <a16:creationId xmlns:a16="http://schemas.microsoft.com/office/drawing/2014/main" xmlns="" id="{F5901E4B-7A29-44A6-88F5-AF77B6B1B297}"/>
                </a:ext>
              </a:extLst>
            </p:cNvPr>
            <p:cNvSpPr/>
            <p:nvPr/>
          </p:nvSpPr>
          <p:spPr>
            <a:xfrm>
              <a:off x="4500562" y="3429006"/>
              <a:ext cx="3571900" cy="1002839"/>
            </a:xfrm>
            <a:prstGeom prst="rect">
              <a:avLst/>
            </a:prstGeom>
          </p:spPr>
          <p:txBody>
            <a:bodyPr wrap="square">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这里或者</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endParaRPr lang="en-US" altLang="zh-CN" sz="1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Rectangle 35">
              <a:extLst>
                <a:ext uri="{FF2B5EF4-FFF2-40B4-BE49-F238E27FC236}">
                  <a16:creationId xmlns:a16="http://schemas.microsoft.com/office/drawing/2014/main" xmlns="" id="{F292299A-FF30-4B68-B87B-27705B041E3C}"/>
                </a:ext>
              </a:extLst>
            </p:cNvPr>
            <p:cNvSpPr/>
            <p:nvPr/>
          </p:nvSpPr>
          <p:spPr>
            <a:xfrm>
              <a:off x="4500562" y="3071816"/>
              <a:ext cx="944605" cy="400110"/>
            </a:xfrm>
            <a:prstGeom prst="rect">
              <a:avLst/>
            </a:prstGeom>
          </p:spPr>
          <p:txBody>
            <a:bodyPr wrap="none">
              <a:spAutoFit/>
            </a:bodyPr>
            <a:lstStyle/>
            <a:p>
              <a:r>
                <a:rPr lang="zh-CN" altLang="en-US" sz="20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投资回报率</a:t>
              </a:r>
            </a:p>
          </p:txBody>
        </p:sp>
      </p:grpSp>
      <p:sp>
        <p:nvSpPr>
          <p:cNvPr id="11" name="文本框 10"/>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回报</a:t>
            </a:r>
          </a:p>
        </p:txBody>
      </p:sp>
      <p:sp>
        <p:nvSpPr>
          <p:cNvPr id="12" name="文本框 11"/>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6" name="直接连接符 1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6090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12"/>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style.rotation</p:attrName>
                                        </p:attrNameLst>
                                      </p:cBhvr>
                                      <p:tavLst>
                                        <p:tav tm="0">
                                          <p:val>
                                            <p:fltVal val="90"/>
                                          </p:val>
                                        </p:tav>
                                        <p:tav tm="100000">
                                          <p:val>
                                            <p:fltVal val="0"/>
                                          </p:val>
                                        </p:tav>
                                      </p:tavLst>
                                    </p:anim>
                                    <p:animEffect transition="in" filter="fade">
                                      <p:cBhvr>
                                        <p:cTn id="15" dur="1000"/>
                                        <p:tgtEl>
                                          <p:spTgt spid="1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lide(from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5" grpId="0"/>
      <p:bldGraphic spid="13" grpId="0">
        <p:bldAsOne/>
      </p:bldGraphic>
      <p:bldP spid="11" grpId="0"/>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a:spLocks/>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a:spLocks/>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a:spLocks/>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a:spLocks/>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a:spLocks/>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a:spLocks/>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a:spLocks/>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a:spLocks/>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a:spLocks/>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a:spLocks/>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a:spLocks/>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a:spLocks/>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a:spLocks/>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a:spLocks/>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a:spLocks/>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a:spLocks/>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a:spLocks/>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a:spLocks/>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a:spLocks/>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a:spLocks/>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a:spLocks/>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a:spLocks/>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a:spLocks/>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a:spLocks/>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a:spLocks/>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a:spLocks/>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a:spLocks/>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a:spLocks/>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a:spLocks/>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a:spLocks/>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a:spLocks/>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a:spLocks/>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a:spLocks/>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a:spLocks/>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a:spLocks/>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a:spLocks/>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a:spLocks/>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a:spLocks/>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a:spLocks/>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a:spLocks/>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a:spLocks/>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a:spLocks/>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a:spLocks/>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a:spLocks/>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a:spLocks/>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a:spLocks/>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a:spLocks/>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a:spLocks/>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a:spLocks/>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项目概况</a:t>
            </a:r>
            <a:endParaRPr kumimoji="1" lang="zh-CN" altLang="en-US" sz="3200" dirty="0" smtClean="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extLst>
      <p:ext uri="{BB962C8B-B14F-4D97-AF65-F5344CB8AC3E}">
        <p14:creationId xmlns:p14="http://schemas.microsoft.com/office/powerpoint/2010/main" val="400170112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6716" y="3198167"/>
            <a:ext cx="351379"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 name="文本框 3"/>
          <p:cNvSpPr txBox="1"/>
          <p:nvPr/>
        </p:nvSpPr>
        <p:spPr>
          <a:xfrm>
            <a:off x="3753388" y="3198167"/>
            <a:ext cx="351379"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3831971" y="3198167"/>
            <a:ext cx="351379"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椭圆 5"/>
          <p:cNvSpPr/>
          <p:nvPr/>
        </p:nvSpPr>
        <p:spPr>
          <a:xfrm>
            <a:off x="-153162" y="2188750"/>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椭圆 6"/>
          <p:cNvSpPr/>
          <p:nvPr/>
        </p:nvSpPr>
        <p:spPr>
          <a:xfrm>
            <a:off x="-284226" y="251488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椭圆 7"/>
          <p:cNvSpPr/>
          <p:nvPr/>
        </p:nvSpPr>
        <p:spPr>
          <a:xfrm>
            <a:off x="-195326" y="265141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椭圆 8"/>
          <p:cNvSpPr/>
          <p:nvPr/>
        </p:nvSpPr>
        <p:spPr>
          <a:xfrm>
            <a:off x="-210321" y="182203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椭圆 9"/>
          <p:cNvSpPr/>
          <p:nvPr/>
        </p:nvSpPr>
        <p:spPr>
          <a:xfrm>
            <a:off x="-419871" y="207920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椭圆 10"/>
          <p:cNvSpPr/>
          <p:nvPr/>
        </p:nvSpPr>
        <p:spPr>
          <a:xfrm>
            <a:off x="-281051" y="297526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椭圆 11"/>
          <p:cNvSpPr/>
          <p:nvPr/>
        </p:nvSpPr>
        <p:spPr>
          <a:xfrm>
            <a:off x="-408051" y="266728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椭圆 12"/>
          <p:cNvSpPr/>
          <p:nvPr/>
        </p:nvSpPr>
        <p:spPr>
          <a:xfrm>
            <a:off x="-338201" y="286413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椭圆 13"/>
          <p:cNvSpPr/>
          <p:nvPr/>
        </p:nvSpPr>
        <p:spPr>
          <a:xfrm>
            <a:off x="-153162" y="2188750"/>
            <a:ext cx="72000" cy="72000"/>
          </a:xfrm>
          <a:prstGeom prst="ellipse">
            <a:avLst/>
          </a:prstGeom>
          <a:solidFill>
            <a:schemeClr val="tx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椭圆 14"/>
          <p:cNvSpPr/>
          <p:nvPr/>
        </p:nvSpPr>
        <p:spPr>
          <a:xfrm>
            <a:off x="-446151" y="3133444"/>
            <a:ext cx="72000" cy="72000"/>
          </a:xfrm>
          <a:prstGeom prst="ellipse">
            <a:avLst/>
          </a:prstGeom>
          <a:solidFill>
            <a:schemeClr val="tx1"/>
          </a:solidFill>
          <a:ln>
            <a:noFill/>
          </a:ln>
          <a:effectLst>
            <a:glow rad="25400">
              <a:schemeClr val="tx1">
                <a:alpha val="8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椭圆 15"/>
          <p:cNvSpPr/>
          <p:nvPr/>
        </p:nvSpPr>
        <p:spPr>
          <a:xfrm>
            <a:off x="-300101" y="181321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椭圆 16"/>
          <p:cNvSpPr/>
          <p:nvPr/>
        </p:nvSpPr>
        <p:spPr>
          <a:xfrm>
            <a:off x="-281759" y="1880625"/>
            <a:ext cx="144000" cy="144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椭圆 17"/>
          <p:cNvSpPr/>
          <p:nvPr/>
        </p:nvSpPr>
        <p:spPr>
          <a:xfrm>
            <a:off x="-530996" y="2653881"/>
            <a:ext cx="126000" cy="126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椭圆 18"/>
          <p:cNvSpPr/>
          <p:nvPr/>
        </p:nvSpPr>
        <p:spPr>
          <a:xfrm>
            <a:off x="-231045" y="3189574"/>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椭圆 19"/>
          <p:cNvSpPr/>
          <p:nvPr/>
        </p:nvSpPr>
        <p:spPr>
          <a:xfrm>
            <a:off x="-174689" y="2507742"/>
            <a:ext cx="43200" cy="43200"/>
          </a:xfrm>
          <a:prstGeom prst="ellipse">
            <a:avLst/>
          </a:prstGeom>
          <a:solidFill>
            <a:schemeClr val="tx1"/>
          </a:solidFill>
          <a:ln>
            <a:noFill/>
          </a:ln>
          <a:effectLst>
            <a:glow rad="12700">
              <a:schemeClr val="tx1">
                <a:alpha val="8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椭圆 20"/>
          <p:cNvSpPr/>
          <p:nvPr/>
        </p:nvSpPr>
        <p:spPr>
          <a:xfrm>
            <a:off x="-285813" y="2999868"/>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椭圆 24"/>
          <p:cNvSpPr/>
          <p:nvPr/>
        </p:nvSpPr>
        <p:spPr>
          <a:xfrm>
            <a:off x="10076325" y="2310130"/>
            <a:ext cx="72000" cy="72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椭圆 30"/>
          <p:cNvSpPr/>
          <p:nvPr/>
        </p:nvSpPr>
        <p:spPr>
          <a:xfrm>
            <a:off x="10066499" y="1762190"/>
            <a:ext cx="50400" cy="50400"/>
          </a:xfrm>
          <a:prstGeom prst="ellipse">
            <a:avLst/>
          </a:prstGeom>
          <a:solidFill>
            <a:schemeClr val="tx1">
              <a:lumMod val="85000"/>
              <a:lumOff val="1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2" name="椭圆 31"/>
          <p:cNvSpPr/>
          <p:nvPr/>
        </p:nvSpPr>
        <p:spPr>
          <a:xfrm>
            <a:off x="10164016" y="2397968"/>
            <a:ext cx="108000" cy="108000"/>
          </a:xfrm>
          <a:prstGeom prst="ellipse">
            <a:avLst/>
          </a:prstGeom>
          <a:solidFill>
            <a:schemeClr val="tx1">
              <a:lumMod val="85000"/>
              <a:lumOff val="1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椭圆 37"/>
          <p:cNvSpPr/>
          <p:nvPr/>
        </p:nvSpPr>
        <p:spPr>
          <a:xfrm>
            <a:off x="765637" y="2073923"/>
            <a:ext cx="180000" cy="180000"/>
          </a:xfrm>
          <a:prstGeom prst="ellipse">
            <a:avLst/>
          </a:prstGeom>
          <a:solidFill>
            <a:schemeClr val="tx1">
              <a:lumMod val="85000"/>
              <a:lumOff val="15000"/>
              <a:alpha val="9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椭圆 54"/>
          <p:cNvSpPr/>
          <p:nvPr/>
        </p:nvSpPr>
        <p:spPr>
          <a:xfrm>
            <a:off x="9986735" y="2164703"/>
            <a:ext cx="144000" cy="144000"/>
          </a:xfrm>
          <a:prstGeom prst="ellipse">
            <a:avLst/>
          </a:prstGeom>
          <a:solidFill>
            <a:schemeClr val="tx1">
              <a:lumMod val="85000"/>
              <a:lumOff val="15000"/>
              <a:alpha val="61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椭圆 55"/>
          <p:cNvSpPr/>
          <p:nvPr/>
        </p:nvSpPr>
        <p:spPr>
          <a:xfrm>
            <a:off x="10145355" y="3013789"/>
            <a:ext cx="108000" cy="108000"/>
          </a:xfrm>
          <a:prstGeom prst="ellipse">
            <a:avLst/>
          </a:prstGeom>
          <a:solidFill>
            <a:schemeClr val="tx1">
              <a:lumMod val="85000"/>
              <a:lumOff val="15000"/>
              <a:alpha val="61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椭圆 56"/>
          <p:cNvSpPr/>
          <p:nvPr/>
        </p:nvSpPr>
        <p:spPr>
          <a:xfrm>
            <a:off x="10061380" y="4124131"/>
            <a:ext cx="72000" cy="72000"/>
          </a:xfrm>
          <a:prstGeom prst="ellipse">
            <a:avLst/>
          </a:prstGeom>
          <a:solidFill>
            <a:schemeClr val="tx1">
              <a:lumMod val="85000"/>
              <a:lumOff val="15000"/>
              <a:alpha val="61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 name="椭圆 57"/>
          <p:cNvSpPr/>
          <p:nvPr/>
        </p:nvSpPr>
        <p:spPr>
          <a:xfrm>
            <a:off x="11349005" y="4534678"/>
            <a:ext cx="72000" cy="72000"/>
          </a:xfrm>
          <a:prstGeom prst="ellipse">
            <a:avLst/>
          </a:prstGeom>
          <a:solidFill>
            <a:schemeClr val="tx1">
              <a:lumMod val="85000"/>
              <a:lumOff val="15000"/>
              <a:alpha val="61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椭圆 65"/>
          <p:cNvSpPr/>
          <p:nvPr/>
        </p:nvSpPr>
        <p:spPr>
          <a:xfrm>
            <a:off x="2839865" y="1266190"/>
            <a:ext cx="162000" cy="162000"/>
          </a:xfrm>
          <a:prstGeom prst="ellipse">
            <a:avLst/>
          </a:prstGeom>
          <a:solidFill>
            <a:schemeClr val="tx1">
              <a:lumMod val="85000"/>
              <a:lumOff val="15000"/>
              <a:alpha val="7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椭圆 71"/>
          <p:cNvSpPr/>
          <p:nvPr/>
        </p:nvSpPr>
        <p:spPr>
          <a:xfrm>
            <a:off x="2864368" y="1072087"/>
            <a:ext cx="180000" cy="180000"/>
          </a:xfrm>
          <a:prstGeom prst="ellipse">
            <a:avLst/>
          </a:prstGeom>
          <a:solidFill>
            <a:schemeClr val="tx1">
              <a:lumMod val="85000"/>
              <a:lumOff val="15000"/>
              <a:alpha val="27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椭圆 77"/>
          <p:cNvSpPr/>
          <p:nvPr/>
        </p:nvSpPr>
        <p:spPr>
          <a:xfrm>
            <a:off x="2619633" y="930340"/>
            <a:ext cx="144000" cy="144000"/>
          </a:xfrm>
          <a:prstGeom prst="ellipse">
            <a:avLst/>
          </a:prstGeom>
          <a:solidFill>
            <a:schemeClr val="tx1">
              <a:lumMod val="85000"/>
              <a:lumOff val="15000"/>
              <a:alpha val="2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椭圆 80"/>
          <p:cNvSpPr/>
          <p:nvPr/>
        </p:nvSpPr>
        <p:spPr>
          <a:xfrm>
            <a:off x="637462" y="3804870"/>
            <a:ext cx="126000" cy="126000"/>
          </a:xfrm>
          <a:prstGeom prst="ellipse">
            <a:avLst/>
          </a:prstGeom>
          <a:solidFill>
            <a:schemeClr val="tx1">
              <a:lumMod val="95000"/>
              <a:lumOff val="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椭圆 88"/>
          <p:cNvSpPr/>
          <p:nvPr/>
        </p:nvSpPr>
        <p:spPr>
          <a:xfrm>
            <a:off x="4695335" y="3152040"/>
            <a:ext cx="216000" cy="216000"/>
          </a:xfrm>
          <a:prstGeom prst="ellipse">
            <a:avLst/>
          </a:prstGeom>
          <a:solidFill>
            <a:schemeClr val="tx1">
              <a:lumMod val="85000"/>
              <a:lumOff val="15000"/>
              <a:alpha val="57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椭圆 93"/>
          <p:cNvSpPr/>
          <p:nvPr/>
        </p:nvSpPr>
        <p:spPr>
          <a:xfrm>
            <a:off x="1063248" y="643399"/>
            <a:ext cx="144000" cy="144000"/>
          </a:xfrm>
          <a:prstGeom prst="ellipse">
            <a:avLst/>
          </a:prstGeom>
          <a:solidFill>
            <a:schemeClr val="tx1">
              <a:lumMod val="85000"/>
              <a:lumOff val="15000"/>
              <a:alpha val="4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椭圆 94"/>
          <p:cNvSpPr/>
          <p:nvPr/>
        </p:nvSpPr>
        <p:spPr>
          <a:xfrm>
            <a:off x="2266173" y="501781"/>
            <a:ext cx="108000" cy="108000"/>
          </a:xfrm>
          <a:prstGeom prst="ellipse">
            <a:avLst/>
          </a:prstGeom>
          <a:solidFill>
            <a:schemeClr val="tx1">
              <a:lumMod val="85000"/>
              <a:lumOff val="15000"/>
              <a:alpha val="66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椭圆 96"/>
          <p:cNvSpPr/>
          <p:nvPr/>
        </p:nvSpPr>
        <p:spPr>
          <a:xfrm>
            <a:off x="3438719" y="4283841"/>
            <a:ext cx="108000" cy="108000"/>
          </a:xfrm>
          <a:prstGeom prst="ellipse">
            <a:avLst/>
          </a:prstGeom>
          <a:solidFill>
            <a:schemeClr val="tx1">
              <a:lumMod val="95000"/>
              <a:lumOff val="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椭圆 98"/>
          <p:cNvSpPr/>
          <p:nvPr/>
        </p:nvSpPr>
        <p:spPr>
          <a:xfrm>
            <a:off x="10229694" y="2044130"/>
            <a:ext cx="43200" cy="43200"/>
          </a:xfrm>
          <a:prstGeom prst="ellipse">
            <a:avLst/>
          </a:prstGeom>
          <a:solidFill>
            <a:schemeClr val="tx1">
              <a:lumMod val="85000"/>
              <a:lumOff val="1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椭圆 116"/>
          <p:cNvSpPr/>
          <p:nvPr/>
        </p:nvSpPr>
        <p:spPr>
          <a:xfrm>
            <a:off x="2210253" y="2998561"/>
            <a:ext cx="730250" cy="730250"/>
          </a:xfrm>
          <a:prstGeom prst="ellipse">
            <a:avLst/>
          </a:prstGeom>
          <a:solidFill>
            <a:schemeClr val="bg1">
              <a:lumMod val="50000"/>
              <a:alpha val="87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椭圆 121"/>
          <p:cNvSpPr/>
          <p:nvPr/>
        </p:nvSpPr>
        <p:spPr>
          <a:xfrm>
            <a:off x="221083" y="4851400"/>
            <a:ext cx="2006600" cy="2006600"/>
          </a:xfrm>
          <a:prstGeom prst="ellipse">
            <a:avLst/>
          </a:prstGeom>
          <a:solidFill>
            <a:schemeClr val="bg1">
              <a:lumMod val="65000"/>
              <a:alpha val="87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3" name="椭圆 122"/>
          <p:cNvSpPr/>
          <p:nvPr/>
        </p:nvSpPr>
        <p:spPr>
          <a:xfrm>
            <a:off x="9083675" y="224064"/>
            <a:ext cx="939800" cy="939800"/>
          </a:xfrm>
          <a:prstGeom prst="ellipse">
            <a:avLst/>
          </a:prstGeom>
          <a:solidFill>
            <a:schemeClr val="bg1">
              <a:lumMod val="50000"/>
              <a:alpha val="87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椭圆 123"/>
          <p:cNvSpPr/>
          <p:nvPr/>
        </p:nvSpPr>
        <p:spPr>
          <a:xfrm>
            <a:off x="10167906" y="4233636"/>
            <a:ext cx="939800" cy="939800"/>
          </a:xfrm>
          <a:prstGeom prst="ellipse">
            <a:avLst/>
          </a:prstGeom>
          <a:solidFill>
            <a:srgbClr val="999999"/>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椭圆 125"/>
          <p:cNvSpPr/>
          <p:nvPr/>
        </p:nvSpPr>
        <p:spPr>
          <a:xfrm>
            <a:off x="1186958" y="2041641"/>
            <a:ext cx="1107440" cy="1107440"/>
          </a:xfrm>
          <a:prstGeom prst="ellipse">
            <a:avLst/>
          </a:prstGeom>
          <a:solidFill>
            <a:schemeClr val="bg1">
              <a:lumMod val="65000"/>
              <a:alpha val="73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文本框 128" descr="e7d195523061f1c011414db08df74492ac20befa3fb15586EED641F7DA837B3633596E05B8AE62E50B5E5456BD3C648DCE2D234CC482E88EB223CB95B207F69907A09C8021443F850886F0462B4D95DAE7E52E05A390C4CE625F38A433E56E1506C378848893C4809CC188E12B64E27FF9994B107CB3C3C2C94CAA84DC1D73C7FCCF51DAA75E7A6B"/>
          <p:cNvSpPr txBox="1"/>
          <p:nvPr/>
        </p:nvSpPr>
        <p:spPr>
          <a:xfrm>
            <a:off x="4015536" y="2641433"/>
            <a:ext cx="4339650" cy="2062103"/>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zh-CN" altLang="en-US" sz="8000" dirty="0" smtClean="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谢谢聆听</a:t>
            </a:r>
            <a:endParaRPr lang="en-US" altLang="zh-CN" sz="8000" dirty="0" smtClean="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r>
              <a:rPr lang="en-US" altLang="zh-CN" sz="4800" dirty="0" smtClean="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THANK YOU</a:t>
            </a:r>
            <a:endParaRPr lang="zh-CN" altLang="en-US" sz="4800" dirty="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extLst>
      <p:ext uri="{BB962C8B-B14F-4D97-AF65-F5344CB8AC3E}">
        <p14:creationId xmlns:p14="http://schemas.microsoft.com/office/powerpoint/2010/main" val="4043091018"/>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0" presetClass="path" presetSubtype="0" accel="50000" fill="hold" grpId="1" nodeType="withEffect">
                                  <p:stCondLst>
                                    <p:cond delay="2000"/>
                                  </p:stCondLst>
                                  <p:childTnLst>
                                    <p:animMotion origin="layout" path="M 4.16667E-6 -0.00046 C 0.11901 -0.01157 0.19635 -0.03495 0.2651 -0.07917 C 0.33359 -0.12338 0.36015 -0.15532 0.41106 -0.1669 C 0.46198 -0.1787 0.5138 -0.14005 0.56796 -0.12523 C 0.62239 -0.11065 0.71106 -0.13472 0.74218 -0.1544 " pathEditMode="relative" rAng="0" ptsTypes="AAAAA">
                                      <p:cBhvr>
                                        <p:cTn id="15" dur="2000" fill="hold"/>
                                        <p:tgtEl>
                                          <p:spTgt spid="5"/>
                                        </p:tgtEl>
                                        <p:attrNameLst>
                                          <p:attrName>ppt_x</p:attrName>
                                          <p:attrName>ppt_y</p:attrName>
                                        </p:attrNameLst>
                                      </p:cBhvr>
                                      <p:rCtr x="37109" y="-8426"/>
                                    </p:animMotion>
                                  </p:childTnLst>
                                </p:cTn>
                              </p:par>
                              <p:par>
                                <p:cTn id="16" presetID="0" presetClass="path" presetSubtype="0" accel="50000" fill="hold" grpId="0" nodeType="withEffect">
                                  <p:stCondLst>
                                    <p:cond delay="1500"/>
                                  </p:stCondLst>
                                  <p:childTnLst>
                                    <p:animMotion origin="layout" path="M -2.91667E-6 -2.22222E-6 C 0.18282 0.00255 0.1961 0.29954 0.29584 0.29074 C 0.39545 0.28195 0.51576 0.0831 0.60339 0.06459 C 0.69089 0.04584 0.75847 0.17408 0.82097 0.17824 C 0.8836 0.18264 0.93672 0.10533 0.97917 0.09005 C 1.02201 0.07408 1.05065 0.09028 1.07982 0.10579 " pathEditMode="relative" rAng="0" ptsTypes="AAAAAA">
                                      <p:cBhvr>
                                        <p:cTn id="17" dur="2000" fill="hold"/>
                                        <p:tgtEl>
                                          <p:spTgt spid="6"/>
                                        </p:tgtEl>
                                        <p:attrNameLst>
                                          <p:attrName>ppt_x</p:attrName>
                                          <p:attrName>ppt_y</p:attrName>
                                        </p:attrNameLst>
                                      </p:cBhvr>
                                      <p:rCtr x="53984" y="14537"/>
                                    </p:animMotion>
                                  </p:childTnLst>
                                </p:cTn>
                              </p:par>
                              <p:par>
                                <p:cTn id="18" presetID="0" presetClass="path" presetSubtype="0" accel="50000" fill="hold" grpId="0" nodeType="withEffect">
                                  <p:stCondLst>
                                    <p:cond delay="1750"/>
                                  </p:stCondLst>
                                  <p:childTnLst>
                                    <p:animMotion origin="layout" path="M 4.375E-6 4.07407E-6 C 0.08945 -0.02292 0.21015 -0.075 0.30989 -0.05232 C 0.40911 -0.02963 0.50976 0.12083 0.59648 0.13541 C 0.68307 0.15 0.76419 0.03703 0.82955 0.03541 C 0.89505 0.03356 0.94713 0.14051 0.98971 0.12523 C 1.03216 0.10926 1.0513 0.09884 1.08059 0.08634 " pathEditMode="relative" rAng="0" ptsTypes="AAAAAA">
                                      <p:cBhvr>
                                        <p:cTn id="19" dur="1850" fill="hold"/>
                                        <p:tgtEl>
                                          <p:spTgt spid="7"/>
                                        </p:tgtEl>
                                        <p:attrNameLst>
                                          <p:attrName>ppt_x</p:attrName>
                                          <p:attrName>ppt_y</p:attrName>
                                        </p:attrNameLst>
                                      </p:cBhvr>
                                      <p:rCtr x="54023" y="3912"/>
                                    </p:animMotion>
                                  </p:childTnLst>
                                </p:cTn>
                              </p:par>
                              <p:par>
                                <p:cTn id="20" presetID="0" presetClass="path" presetSubtype="0" accel="50000" fill="hold" grpId="0" nodeType="withEffect">
                                  <p:stCondLst>
                                    <p:cond delay="1750"/>
                                  </p:stCondLst>
                                  <p:childTnLst>
                                    <p:animMotion origin="layout" path="M 2.70833E-6 -0.00092 C 0.11536 0.02361 0.19036 -0.15717 0.28515 -0.15046 C 0.37903 -0.14352 0.4789 0.01875 0.56562 0.04051 C 0.65208 0.06204 0.73489 -0.0243 0.80416 -0.02106 C 0.87343 -0.01759 0.93867 0.07616 0.98125 0.06088 C 1.0237 0.04491 1.05495 0.02662 1.07903 -0.00185 " pathEditMode="relative" rAng="0" ptsTypes="AAAAAA">
                                      <p:cBhvr>
                                        <p:cTn id="21" dur="2200" fill="hold"/>
                                        <p:tgtEl>
                                          <p:spTgt spid="8"/>
                                        </p:tgtEl>
                                        <p:attrNameLst>
                                          <p:attrName>ppt_x</p:attrName>
                                          <p:attrName>ppt_y</p:attrName>
                                        </p:attrNameLst>
                                      </p:cBhvr>
                                      <p:rCtr x="53945" y="-4329"/>
                                    </p:animMotion>
                                  </p:childTnLst>
                                </p:cTn>
                              </p:par>
                              <p:par>
                                <p:cTn id="22" presetID="0" presetClass="path" presetSubtype="0" accel="50000" fill="hold" grpId="0" nodeType="withEffect">
                                  <p:stCondLst>
                                    <p:cond delay="1500"/>
                                  </p:stCondLst>
                                  <p:childTnLst>
                                    <p:animMotion origin="layout" path="M 4.58333E-6 0 C 0.21419 0.01574 0.20625 0.15463 0.29622 0.16481 C 0.38606 0.175 0.4496 0.06065 0.53893 0.06065 C 0.62786 0.06088 0.7539 0.15556 0.83046 0.16528 C 0.90716 0.17477 0.95872 0.11944 0.99882 0.11806 C 1.03867 0.1169 1.08085 0.11435 1.10872 0.13403 " pathEditMode="relative" rAng="0" ptsTypes="AAAAAA">
                                      <p:cBhvr>
                                        <p:cTn id="23" dur="2100" fill="hold"/>
                                        <p:tgtEl>
                                          <p:spTgt spid="9"/>
                                        </p:tgtEl>
                                        <p:attrNameLst>
                                          <p:attrName>ppt_x</p:attrName>
                                          <p:attrName>ppt_y</p:attrName>
                                        </p:attrNameLst>
                                      </p:cBhvr>
                                      <p:rCtr x="55430" y="8310"/>
                                    </p:animMotion>
                                  </p:childTnLst>
                                </p:cTn>
                              </p:par>
                              <p:par>
                                <p:cTn id="24" presetID="0" presetClass="path" presetSubtype="0" accel="50000" fill="hold" grpId="0" nodeType="withEffect">
                                  <p:stCondLst>
                                    <p:cond delay="1600"/>
                                  </p:stCondLst>
                                  <p:childTnLst>
                                    <p:animMotion origin="layout" path="M 2.08333E-6 0 C 0.20586 0.08495 0.26133 0.28264 0.34857 0.28287 C 0.43568 0.28287 0.51575 0.21551 0.55612 0.17731 C 0.59648 0.13889 0.64648 0.08519 0.70755 0.08611 C 0.76823 0.08704 0.88099 0.18449 0.92122 0.18287 C 0.96081 0.18171 1.07357 0.17824 1.10872 0.13102 " pathEditMode="relative" rAng="0" ptsTypes="AAAAAA">
                                      <p:cBhvr>
                                        <p:cTn id="25" dur="1900" fill="hold"/>
                                        <p:tgtEl>
                                          <p:spTgt spid="10"/>
                                        </p:tgtEl>
                                        <p:attrNameLst>
                                          <p:attrName>ppt_x</p:attrName>
                                          <p:attrName>ppt_y</p:attrName>
                                        </p:attrNameLst>
                                      </p:cBhvr>
                                      <p:rCtr x="55430" y="14144"/>
                                    </p:animMotion>
                                  </p:childTnLst>
                                </p:cTn>
                              </p:par>
                              <p:par>
                                <p:cTn id="26" presetID="0" presetClass="path" presetSubtype="0" accel="50000" fill="hold" grpId="0" nodeType="withEffect">
                                  <p:stCondLst>
                                    <p:cond delay="1750"/>
                                  </p:stCondLst>
                                  <p:childTnLst>
                                    <p:animMotion origin="layout" path="M 3.95833E-6 4.44444E-6 C 0.10208 -0.04908 0.21653 -0.11968 0.30768 -0.10232 C 0.39908 -0.0845 0.46875 0.08726 0.54713 0.10532 C 0.62565 0.12314 0.70755 0.00439 0.77799 0.00532 C 0.8483 0.00648 0.92682 0.12685 0.96953 0.11157 C 1.01185 0.0956 1.06171 0.07199 1.08606 0.04351 " pathEditMode="relative" rAng="0" ptsTypes="AAAAAA">
                                      <p:cBhvr>
                                        <p:cTn id="27" dur="2000" fill="hold"/>
                                        <p:tgtEl>
                                          <p:spTgt spid="11"/>
                                        </p:tgtEl>
                                        <p:attrNameLst>
                                          <p:attrName>ppt_x</p:attrName>
                                          <p:attrName>ppt_y</p:attrName>
                                        </p:attrNameLst>
                                      </p:cBhvr>
                                      <p:rCtr x="54297" y="370"/>
                                    </p:animMotion>
                                  </p:childTnLst>
                                </p:cTn>
                              </p:par>
                              <p:par>
                                <p:cTn id="28" presetID="0" presetClass="path" presetSubtype="0" accel="50000" fill="hold" grpId="0" nodeType="withEffect">
                                  <p:stCondLst>
                                    <p:cond delay="1750"/>
                                  </p:stCondLst>
                                  <p:childTnLst>
                                    <p:animMotion origin="layout" path="M 6.25E-7 -0.00093 C 0.08945 -0.02361 0.23542 0.26597 0.33333 0.26921 C 0.43125 0.27268 0.52266 0.02616 0.5875 0.01921 C 0.65234 0.01227 0.71289 0.13495 0.77943 0.14398 C 0.84557 0.15324 0.94323 0.08958 0.98581 0.0743 C 1.02825 0.05833 1.0513 0.09791 1.0806 0.08541 " pathEditMode="relative" rAng="0" ptsTypes="AAAAAA">
                                      <p:cBhvr>
                                        <p:cTn id="29" dur="1800" fill="hold"/>
                                        <p:tgtEl>
                                          <p:spTgt spid="12"/>
                                        </p:tgtEl>
                                        <p:attrNameLst>
                                          <p:attrName>ppt_x</p:attrName>
                                          <p:attrName>ppt_y</p:attrName>
                                        </p:attrNameLst>
                                      </p:cBhvr>
                                      <p:rCtr x="54023" y="13426"/>
                                    </p:animMotion>
                                  </p:childTnLst>
                                </p:cTn>
                              </p:par>
                              <p:par>
                                <p:cTn id="30" presetID="0" presetClass="path" presetSubtype="0" accel="50000" fill="hold" grpId="0" nodeType="withEffect">
                                  <p:stCondLst>
                                    <p:cond delay="1750"/>
                                  </p:stCondLst>
                                  <p:childTnLst>
                                    <p:animMotion origin="layout" path="M 1.45833E-6 -0.00092 C 0.11523 0.02361 0.20664 -0.0368 0.30169 -0.03009 C 0.39557 -0.02315 0.47864 0.03565 0.56562 0.04028 C 0.65247 0.04491 0.7539 -0.00555 0.82318 -0.00231 C 0.89258 0.00116 0.93854 0.07593 0.98125 0.06065 C 1.02357 0.04468 1.05495 0.02639 1.07904 -0.00185 " pathEditMode="relative" rAng="0" ptsTypes="AAAAAA">
                                      <p:cBhvr>
                                        <p:cTn id="31" dur="2000" fill="hold"/>
                                        <p:tgtEl>
                                          <p:spTgt spid="13"/>
                                        </p:tgtEl>
                                        <p:attrNameLst>
                                          <p:attrName>ppt_x</p:attrName>
                                          <p:attrName>ppt_y</p:attrName>
                                        </p:attrNameLst>
                                      </p:cBhvr>
                                      <p:rCtr x="53945" y="1667"/>
                                    </p:animMotion>
                                  </p:childTnLst>
                                </p:cTn>
                              </p:par>
                              <p:par>
                                <p:cTn id="32" presetID="35" presetClass="path" presetSubtype="0" accel="50000" fill="hold" grpId="1" nodeType="withEffect">
                                  <p:stCondLst>
                                    <p:cond delay="2250"/>
                                  </p:stCondLst>
                                  <p:childTnLst>
                                    <p:animMotion origin="layout" path="M 3.125E-6 0 L -0.33399 0 " pathEditMode="relative" rAng="0" ptsTypes="AA">
                                      <p:cBhvr>
                                        <p:cTn id="33" dur="1250" fill="hold"/>
                                        <p:tgtEl>
                                          <p:spTgt spid="3"/>
                                        </p:tgtEl>
                                        <p:attrNameLst>
                                          <p:attrName>ppt_x</p:attrName>
                                          <p:attrName>ppt_y</p:attrName>
                                        </p:attrNameLst>
                                      </p:cBhvr>
                                      <p:rCtr x="-16706" y="0"/>
                                    </p:animMotion>
                                  </p:childTnLst>
                                </p:cTn>
                              </p:par>
                              <p:par>
                                <p:cTn id="34" presetID="35" presetClass="path" presetSubtype="0" accel="50000" fill="hold" grpId="1" nodeType="withEffect">
                                  <p:stCondLst>
                                    <p:cond delay="2250"/>
                                  </p:stCondLst>
                                  <p:childTnLst>
                                    <p:animMotion origin="layout" path="M 4.375E-6 0 L -0.3306 0 " pathEditMode="relative" rAng="0" ptsTypes="AA">
                                      <p:cBhvr>
                                        <p:cTn id="35" dur="1500" fill="hold"/>
                                        <p:tgtEl>
                                          <p:spTgt spid="4"/>
                                        </p:tgtEl>
                                        <p:attrNameLst>
                                          <p:attrName>ppt_x</p:attrName>
                                          <p:attrName>ppt_y</p:attrName>
                                        </p:attrNameLst>
                                      </p:cBhvr>
                                      <p:rCtr x="-16536" y="0"/>
                                    </p:animMotion>
                                  </p:childTnLst>
                                </p:cTn>
                              </p:par>
                              <p:par>
                                <p:cTn id="36" presetID="0" presetClass="path" presetSubtype="0" fill="hold" grpId="0" nodeType="withEffect">
                                  <p:stCondLst>
                                    <p:cond delay="2500"/>
                                  </p:stCondLst>
                                  <p:childTnLst>
                                    <p:animMotion origin="layout" path="M -4.79167E-6 4.44444E-6 C 0.20964 0.00347 0.22487 0.41944 0.33933 0.40717 C 0.45352 0.39467 0.59154 0.1162 0.69206 0.09027 C 0.79245 0.06412 0.86993 0.24375 0.94167 0.24953 C 1.01355 0.25555 1.07448 0.14745 1.12318 0.12592 C 1.17227 0.1037 1.20521 0.12638 1.23868 0.14814 " pathEditMode="relative" rAng="0" ptsTypes="AAAAAA">
                                      <p:cBhvr>
                                        <p:cTn id="37" dur="1449" fill="hold"/>
                                        <p:tgtEl>
                                          <p:spTgt spid="14"/>
                                        </p:tgtEl>
                                        <p:attrNameLst>
                                          <p:attrName>ppt_x</p:attrName>
                                          <p:attrName>ppt_y</p:attrName>
                                        </p:attrNameLst>
                                      </p:cBhvr>
                                      <p:rCtr x="61927" y="20370"/>
                                    </p:animMotion>
                                  </p:childTnLst>
                                </p:cTn>
                              </p:par>
                              <p:par>
                                <p:cTn id="38" presetID="0" presetClass="path" presetSubtype="0" fill="hold" grpId="0" nodeType="withEffect">
                                  <p:stCondLst>
                                    <p:cond delay="2750"/>
                                  </p:stCondLst>
                                  <p:childTnLst>
                                    <p:animMotion origin="layout" path="M 3.75E-6 3.7037E-6 C 0.09843 -0.04144 0.23138 -0.13542 0.34114 -0.09445 C 0.45039 -0.05348 0.56119 0.21828 0.65677 0.24444 C 0.75208 0.27083 0.8414 0.06689 0.91341 0.06389 C 0.98541 0.06064 1.04283 0.2537 1.08971 0.22615 C 1.13645 0.19722 1.15755 0.17847 1.18984 0.15601 " pathEditMode="relative" rAng="0" ptsTypes="AAAAAA">
                                      <p:cBhvr>
                                        <p:cTn id="39" dur="1122" fill="hold"/>
                                        <p:tgtEl>
                                          <p:spTgt spid="15"/>
                                        </p:tgtEl>
                                        <p:attrNameLst>
                                          <p:attrName>ppt_x</p:attrName>
                                          <p:attrName>ppt_y</p:attrName>
                                        </p:attrNameLst>
                                      </p:cBhvr>
                                      <p:rCtr x="59492" y="7106"/>
                                    </p:animMotion>
                                  </p:childTnLst>
                                </p:cTn>
                              </p:par>
                              <p:par>
                                <p:cTn id="40" presetID="0" presetClass="path" presetSubtype="0" fill="hold" grpId="0" nodeType="withEffect">
                                  <p:stCondLst>
                                    <p:cond delay="2638"/>
                                  </p:stCondLst>
                                  <p:childTnLst>
                                    <p:animMotion origin="layout" path="M -3.54167E-6 -0.00023 C 0.11524 0.02384 0.20092 -0.20486 0.30287 -0.18148 C 0.4043 -0.1581 0.52266 0.11806 0.61094 0.13982 C 0.69909 0.16181 0.77227 -0.01967 0.83217 -0.05023 C 0.89258 -0.08102 0.93946 -0.0588 0.97188 -0.04444 C 1.00417 -0.03009 1.05495 0.02685 1.07904 -0.00139 " pathEditMode="relative" rAng="0" ptsTypes="AAAAAA">
                                      <p:cBhvr>
                                        <p:cTn id="41" dur="1480" fill="hold"/>
                                        <p:tgtEl>
                                          <p:spTgt spid="16"/>
                                        </p:tgtEl>
                                        <p:attrNameLst>
                                          <p:attrName>ppt_x</p:attrName>
                                          <p:attrName>ppt_y</p:attrName>
                                        </p:attrNameLst>
                                      </p:cBhvr>
                                      <p:rCtr x="53945" y="-2060"/>
                                    </p:animMotion>
                                  </p:childTnLst>
                                </p:cTn>
                              </p:par>
                              <p:par>
                                <p:cTn id="42" presetID="0" presetClass="path" presetSubtype="0" fill="hold" grpId="0" nodeType="withEffect">
                                  <p:stCondLst>
                                    <p:cond delay="2938"/>
                                  </p:stCondLst>
                                  <p:childTnLst>
                                    <p:animMotion origin="layout" path="M -2.5E-6 0.00093 C 0.25404 0.02246 0.25977 0.32454 0.38373 0.32408 C 0.50782 0.32338 0.63789 -0.00833 0.74375 -0.00185 C 0.84935 0.00463 0.93412 0.34468 1.01836 0.36273 C 1.10235 0.38056 1.20078 0.10764 1.24844 0.10556 C 1.29545 0.10394 1.28203 0.16644 1.31511 0.19468 " pathEditMode="relative" rAng="0" ptsTypes="AAAAAA">
                                      <p:cBhvr>
                                        <p:cTn id="43" dur="1246" fill="hold"/>
                                        <p:tgtEl>
                                          <p:spTgt spid="17"/>
                                        </p:tgtEl>
                                        <p:attrNameLst>
                                          <p:attrName>ppt_x</p:attrName>
                                          <p:attrName>ppt_y</p:attrName>
                                        </p:attrNameLst>
                                      </p:cBhvr>
                                      <p:rCtr x="65755" y="17963"/>
                                    </p:animMotion>
                                  </p:childTnLst>
                                </p:cTn>
                              </p:par>
                              <p:par>
                                <p:cTn id="44" presetID="0" presetClass="path" presetSubtype="0" fill="hold" grpId="0" nodeType="withEffect">
                                  <p:stCondLst>
                                    <p:cond delay="2788"/>
                                  </p:stCondLst>
                                  <p:childTnLst>
                                    <p:animMotion origin="layout" path="M 1.25E-6 -4.81481E-6 C 0.22708 0.11783 0.28841 0.39237 0.38463 0.39283 C 0.48073 0.39283 0.56914 0.29908 0.61367 0.24607 C 0.65833 0.19283 0.71341 0.11829 0.78086 0.11945 C 0.84779 0.12084 0.97226 0.25602 1.01667 0.25394 C 1.06042 0.25232 1.18489 0.24746 1.2237 0.18195 " pathEditMode="relative" rAng="0" ptsTypes="AAAAAA">
                                      <p:cBhvr>
                                        <p:cTn id="45" dur="1310" fill="hold"/>
                                        <p:tgtEl>
                                          <p:spTgt spid="18"/>
                                        </p:tgtEl>
                                        <p:attrNameLst>
                                          <p:attrName>ppt_x</p:attrName>
                                          <p:attrName>ppt_y</p:attrName>
                                        </p:attrNameLst>
                                      </p:cBhvr>
                                      <p:rCtr x="61185" y="19630"/>
                                    </p:animMotion>
                                  </p:childTnLst>
                                </p:cTn>
                              </p:par>
                              <p:par>
                                <p:cTn id="46" presetID="0" presetClass="path" presetSubtype="0" fill="hold" grpId="0" nodeType="withEffect">
                                  <p:stCondLst>
                                    <p:cond delay="2863"/>
                                  </p:stCondLst>
                                  <p:childTnLst>
                                    <p:animMotion origin="layout" path="M -2.5E-6 0.06458 C 0.11237 -0.01482 0.23841 -0.12871 0.3388 -0.1007 C 0.43959 -0.072 0.51628 0.20555 0.60261 0.23472 C 0.68907 0.26342 0.7793 0.07175 0.8569 0.07314 C 0.93438 0.075 1.02084 0.26944 1.06797 0.24467 C 1.11459 0.21898 1.16953 0.18078 1.19636 0.13495 " pathEditMode="relative" rAng="0" ptsTypes="AAAAAA">
                                      <p:cBhvr>
                                        <p:cTn id="47" dur="1407" fill="hold"/>
                                        <p:tgtEl>
                                          <p:spTgt spid="19"/>
                                        </p:tgtEl>
                                        <p:attrNameLst>
                                          <p:attrName>ppt_x</p:attrName>
                                          <p:attrName>ppt_y</p:attrName>
                                        </p:attrNameLst>
                                      </p:cBhvr>
                                      <p:rCtr x="59818" y="625"/>
                                    </p:animMotion>
                                  </p:childTnLst>
                                </p:cTn>
                              </p:par>
                              <p:par>
                                <p:cTn id="48" presetID="0" presetClass="path" presetSubtype="0" fill="hold" grpId="0" nodeType="withEffect">
                                  <p:stCondLst>
                                    <p:cond delay="2713"/>
                                  </p:stCondLst>
                                  <p:childTnLst>
                                    <p:animMotion origin="layout" path="M -1.73472E-18 -0.00093 C 0.08945 -0.02361 0.23542 0.26597 0.33333 0.26921 C 0.43125 0.27269 0.52266 0.02616 0.5875 0.01921 C 0.65234 0.01227 0.71289 0.13495 0.77943 0.14398 C 0.84557 0.15324 0.94323 0.08958 0.98581 0.07431 C 1.02826 0.05833 1.0513 0.09792 1.0806 0.08542 " pathEditMode="relative" rAng="0" ptsTypes="AAAAAA">
                                      <p:cBhvr>
                                        <p:cTn id="49" dur="1121" fill="hold"/>
                                        <p:tgtEl>
                                          <p:spTgt spid="20"/>
                                        </p:tgtEl>
                                        <p:attrNameLst>
                                          <p:attrName>ppt_x</p:attrName>
                                          <p:attrName>ppt_y</p:attrName>
                                        </p:attrNameLst>
                                      </p:cBhvr>
                                      <p:rCtr x="54023" y="13426"/>
                                    </p:animMotion>
                                  </p:childTnLst>
                                </p:cTn>
                              </p:par>
                              <p:par>
                                <p:cTn id="50" presetID="0" presetClass="path" presetSubtype="0" fill="hold" grpId="0" nodeType="withEffect">
                                  <p:stCondLst>
                                    <p:cond delay="2563"/>
                                  </p:stCondLst>
                                  <p:childTnLst>
                                    <p:animMotion origin="layout" path="M 4.58333E-6 0.07801 C 0.12565 0.16759 0.22526 -0.05278 0.3289 -0.02847 C 0.43138 -0.00301 0.522 0.21134 0.61679 0.22824 C 0.71158 0.24514 0.82213 0.06111 0.89765 0.07292 C 0.97343 0.08565 1.02356 0.35833 1.07005 0.30255 C 1.11627 0.24444 1.15052 0.17755 1.17682 0.07454 " pathEditMode="relative" rAng="0" ptsTypes="AAAAAA">
                                      <p:cBhvr>
                                        <p:cTn id="51" dur="1337" fill="hold"/>
                                        <p:tgtEl>
                                          <p:spTgt spid="21"/>
                                        </p:tgtEl>
                                        <p:attrNameLst>
                                          <p:attrName>ppt_x</p:attrName>
                                          <p:attrName>ppt_y</p:attrName>
                                        </p:attrNameLst>
                                      </p:cBhvr>
                                      <p:rCtr x="58841" y="6157"/>
                                    </p:animMotion>
                                  </p:childTnLst>
                                </p:cTn>
                              </p:par>
                              <p:par>
                                <p:cTn id="52" presetID="10" presetClass="entr" presetSubtype="0" fill="hold" grpId="0" nodeType="withEffect">
                                  <p:stCondLst>
                                    <p:cond delay="275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375"/>
                                        <p:tgtEl>
                                          <p:spTgt spid="31"/>
                                        </p:tgtEl>
                                      </p:cBhvr>
                                    </p:animEffect>
                                  </p:childTnLst>
                                </p:cTn>
                              </p:par>
                              <p:par>
                                <p:cTn id="55" presetID="0" presetClass="path" presetSubtype="0" decel="46000" fill="hold" grpId="1" nodeType="withEffect">
                                  <p:stCondLst>
                                    <p:cond delay="2750"/>
                                  </p:stCondLst>
                                  <p:childTnLst>
                                    <p:animMotion origin="layout" path="M -0.00026 -0.0007 C -0.10885 -0.00232 -0.16679 -0.00278 -0.23528 -0.00324 C -0.30364 -0.00417 -0.42695 -0.00533 -0.6207 -0.00741 " pathEditMode="relative" rAng="0" ptsTypes="AAA">
                                      <p:cBhvr>
                                        <p:cTn id="56" dur="1125" spd="-100000" fill="hold"/>
                                        <p:tgtEl>
                                          <p:spTgt spid="31"/>
                                        </p:tgtEl>
                                        <p:attrNameLst>
                                          <p:attrName>ppt_x</p:attrName>
                                          <p:attrName>ppt_y</p:attrName>
                                        </p:attrNameLst>
                                      </p:cBhvr>
                                      <p:rCtr x="-31029" y="-347"/>
                                    </p:animMotion>
                                  </p:childTnLst>
                                </p:cTn>
                              </p:par>
                              <p:par>
                                <p:cTn id="57" presetID="10" presetClass="entr" presetSubtype="0" fill="hold" grpId="0" nodeType="withEffect">
                                  <p:stCondLst>
                                    <p:cond delay="275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375"/>
                                        <p:tgtEl>
                                          <p:spTgt spid="38"/>
                                        </p:tgtEl>
                                      </p:cBhvr>
                                    </p:animEffect>
                                  </p:childTnLst>
                                </p:cTn>
                              </p:par>
                              <p:par>
                                <p:cTn id="60" presetID="0" presetClass="path" presetSubtype="0" decel="46000" fill="hold" grpId="1" nodeType="withEffect">
                                  <p:stCondLst>
                                    <p:cond delay="2750"/>
                                  </p:stCondLst>
                                  <p:childTnLst>
                                    <p:animMotion origin="layout" path="M -0.00026 -0.00208 C -0.01758 -0.00046 -0.02682 7.40741E-7 -0.03737 0.00093 C -0.04844 0.00162 -0.06771 0.00301 -0.09831 0.00602 " pathEditMode="relative" rAng="0" ptsTypes="AAA">
                                      <p:cBhvr>
                                        <p:cTn id="61" dur="1125" spd="-100000" fill="hold"/>
                                        <p:tgtEl>
                                          <p:spTgt spid="38"/>
                                        </p:tgtEl>
                                        <p:attrNameLst>
                                          <p:attrName>ppt_x</p:attrName>
                                          <p:attrName>ppt_y</p:attrName>
                                        </p:attrNameLst>
                                      </p:cBhvr>
                                      <p:rCtr x="-4909" y="394"/>
                                    </p:animMotion>
                                  </p:childTnLst>
                                </p:cTn>
                              </p:par>
                              <p:par>
                                <p:cTn id="62" presetID="10" presetClass="entr" presetSubtype="0" fill="hold" grpId="0" nodeType="withEffect">
                                  <p:stCondLst>
                                    <p:cond delay="3078"/>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375"/>
                                        <p:tgtEl>
                                          <p:spTgt spid="32"/>
                                        </p:tgtEl>
                                      </p:cBhvr>
                                    </p:animEffect>
                                  </p:childTnLst>
                                </p:cTn>
                              </p:par>
                              <p:par>
                                <p:cTn id="65" presetID="0" presetClass="path" presetSubtype="0" decel="46000" fill="hold" grpId="1" nodeType="withEffect">
                                  <p:stCondLst>
                                    <p:cond delay="3078"/>
                                  </p:stCondLst>
                                  <p:childTnLst>
                                    <p:animMotion origin="layout" path="M -0.00026 -0.0007 C -0.00755 -0.0007 -0.02461 0.00116 -0.04375 0.00324 C -0.06341 0.00463 0.01016 0.00069 -0.11667 0.00926 C -0.14362 0.0118 -0.67292 0.04375 -0.8069 0.05347 " pathEditMode="relative" rAng="0" ptsTypes="AAAA">
                                      <p:cBhvr>
                                        <p:cTn id="66" dur="1125" spd="-100000" fill="hold"/>
                                        <p:tgtEl>
                                          <p:spTgt spid="32"/>
                                        </p:tgtEl>
                                        <p:attrNameLst>
                                          <p:attrName>ppt_x</p:attrName>
                                          <p:attrName>ppt_y</p:attrName>
                                        </p:attrNameLst>
                                      </p:cBhvr>
                                      <p:rCtr x="-40339" y="2708"/>
                                    </p:animMotion>
                                  </p:childTnLst>
                                </p:cTn>
                              </p:par>
                              <p:par>
                                <p:cTn id="67" presetID="6" presetClass="emph" presetSubtype="0" fill="hold" grpId="2" nodeType="withEffect">
                                  <p:stCondLst>
                                    <p:cond delay="3078"/>
                                  </p:stCondLst>
                                  <p:childTnLst>
                                    <p:animScale>
                                      <p:cBhvr>
                                        <p:cTn id="68" dur="7" fill="hold"/>
                                        <p:tgtEl>
                                          <p:spTgt spid="32"/>
                                        </p:tgtEl>
                                      </p:cBhvr>
                                      <p:by x="300000" y="300000"/>
                                    </p:animScale>
                                  </p:childTnLst>
                                </p:cTn>
                              </p:par>
                              <p:par>
                                <p:cTn id="69" presetID="6" presetClass="emph" presetSubtype="0" decel="100000" fill="hold" grpId="3" nodeType="withEffect">
                                  <p:stCondLst>
                                    <p:cond delay="3078"/>
                                  </p:stCondLst>
                                  <p:childTnLst>
                                    <p:animScale>
                                      <p:cBhvr>
                                        <p:cTn id="70" dur="1125" fill="hold"/>
                                        <p:tgtEl>
                                          <p:spTgt spid="32"/>
                                        </p:tgtEl>
                                      </p:cBhvr>
                                      <p:by x="33000" y="33000"/>
                                    </p:animScale>
                                  </p:childTnLst>
                                </p:cTn>
                              </p:par>
                              <p:par>
                                <p:cTn id="71" presetID="10" presetClass="entr" presetSubtype="0" fill="hold" grpId="0" nodeType="withEffect">
                                  <p:stCondLst>
                                    <p:cond delay="3078"/>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375"/>
                                        <p:tgtEl>
                                          <p:spTgt spid="25"/>
                                        </p:tgtEl>
                                      </p:cBhvr>
                                    </p:animEffect>
                                  </p:childTnLst>
                                </p:cTn>
                              </p:par>
                              <p:par>
                                <p:cTn id="74" presetID="0" presetClass="path" presetSubtype="0" decel="46000" fill="hold" grpId="1" nodeType="withEffect">
                                  <p:stCondLst>
                                    <p:cond delay="3078"/>
                                  </p:stCondLst>
                                  <p:childTnLst>
                                    <p:animMotion origin="layout" path="M -0.00026 -0.00069 C -0.12344 0.02176 -0.18959 0.03079 -0.26654 0.03958 C -0.34492 0.05093 -0.48477 0.07037 -0.70521 0.1037 " pathEditMode="relative" rAng="0" ptsTypes="AAA">
                                      <p:cBhvr>
                                        <p:cTn id="75" dur="1125" spd="-100000" fill="hold"/>
                                        <p:tgtEl>
                                          <p:spTgt spid="25"/>
                                        </p:tgtEl>
                                        <p:attrNameLst>
                                          <p:attrName>ppt_x</p:attrName>
                                          <p:attrName>ppt_y</p:attrName>
                                        </p:attrNameLst>
                                      </p:cBhvr>
                                      <p:rCtr x="-35247" y="5208"/>
                                    </p:animMotion>
                                  </p:childTnLst>
                                </p:cTn>
                              </p:par>
                              <p:par>
                                <p:cTn id="76" presetID="10" presetClass="entr" presetSubtype="0" fill="hold" grpId="0" nodeType="withEffect">
                                  <p:stCondLst>
                                    <p:cond delay="3078"/>
                                  </p:stCondLst>
                                  <p:childTnLst>
                                    <p:set>
                                      <p:cBhvr>
                                        <p:cTn id="77" dur="1" fill="hold">
                                          <p:stCondLst>
                                            <p:cond delay="0"/>
                                          </p:stCondLst>
                                        </p:cTn>
                                        <p:tgtEl>
                                          <p:spTgt spid="99"/>
                                        </p:tgtEl>
                                        <p:attrNameLst>
                                          <p:attrName>style.visibility</p:attrName>
                                        </p:attrNameLst>
                                      </p:cBhvr>
                                      <p:to>
                                        <p:strVal val="visible"/>
                                      </p:to>
                                    </p:set>
                                    <p:animEffect transition="in" filter="fade">
                                      <p:cBhvr>
                                        <p:cTn id="78" dur="375"/>
                                        <p:tgtEl>
                                          <p:spTgt spid="99"/>
                                        </p:tgtEl>
                                      </p:cBhvr>
                                    </p:animEffect>
                                  </p:childTnLst>
                                </p:cTn>
                              </p:par>
                              <p:par>
                                <p:cTn id="79" presetID="0" presetClass="path" presetSubtype="0" decel="46000" fill="hold" grpId="1" nodeType="withEffect">
                                  <p:stCondLst>
                                    <p:cond delay="3078"/>
                                  </p:stCondLst>
                                  <p:childTnLst>
                                    <p:animMotion origin="layout" path="M -0.00027 -0.0007 C -0.02605 0.00393 -0.03985 0.00555 -0.05599 0.0074 C -0.0724 0.00972 -0.1017 0.01365 -0.14792 0.0206 " pathEditMode="relative" rAng="0" ptsTypes="AAA">
                                      <p:cBhvr>
                                        <p:cTn id="80" dur="1125" spd="-100000" fill="hold"/>
                                        <p:tgtEl>
                                          <p:spTgt spid="99"/>
                                        </p:tgtEl>
                                        <p:attrNameLst>
                                          <p:attrName>ppt_x</p:attrName>
                                          <p:attrName>ppt_y</p:attrName>
                                        </p:attrNameLst>
                                      </p:cBhvr>
                                      <p:rCtr x="-7383" y="1065"/>
                                    </p:animMotion>
                                  </p:childTnLst>
                                </p:cTn>
                              </p:par>
                              <p:par>
                                <p:cTn id="81" presetID="6" presetClass="emph" presetSubtype="0" fill="hold" grpId="2" nodeType="withEffect">
                                  <p:stCondLst>
                                    <p:cond delay="3078"/>
                                  </p:stCondLst>
                                  <p:childTnLst>
                                    <p:animScale>
                                      <p:cBhvr>
                                        <p:cTn id="82" dur="7" fill="hold"/>
                                        <p:tgtEl>
                                          <p:spTgt spid="99"/>
                                        </p:tgtEl>
                                      </p:cBhvr>
                                      <p:by x="300000" y="300000"/>
                                    </p:animScale>
                                  </p:childTnLst>
                                </p:cTn>
                              </p:par>
                              <p:par>
                                <p:cTn id="83" presetID="6" presetClass="emph" presetSubtype="0" decel="100000" fill="hold" grpId="3" nodeType="withEffect">
                                  <p:stCondLst>
                                    <p:cond delay="3078"/>
                                  </p:stCondLst>
                                  <p:childTnLst>
                                    <p:animScale>
                                      <p:cBhvr>
                                        <p:cTn id="84" dur="1125" fill="hold"/>
                                        <p:tgtEl>
                                          <p:spTgt spid="99"/>
                                        </p:tgtEl>
                                      </p:cBhvr>
                                      <p:by x="33000" y="33000"/>
                                    </p:animScale>
                                  </p:childTnLst>
                                </p:cTn>
                              </p:par>
                              <p:par>
                                <p:cTn id="85" presetID="10" presetClass="entr" presetSubtype="0" fill="hold" grpId="0" nodeType="withEffect">
                                  <p:stCondLst>
                                    <p:cond delay="3265"/>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375"/>
                                        <p:tgtEl>
                                          <p:spTgt spid="55"/>
                                        </p:tgtEl>
                                      </p:cBhvr>
                                    </p:animEffect>
                                  </p:childTnLst>
                                </p:cTn>
                              </p:par>
                              <p:par>
                                <p:cTn id="88" presetID="0" presetClass="path" presetSubtype="0" decel="100000" fill="hold" grpId="1" nodeType="withEffect">
                                  <p:stCondLst>
                                    <p:cond delay="3265"/>
                                  </p:stCondLst>
                                  <p:childTnLst>
                                    <p:animMotion origin="layout" path="M 1.11022E-16 2.59259E-6 C -0.01706 -0.00486 -0.0362 -0.0088 -0.0668 -0.01204 C -0.0974 -0.01528 -0.19023 -0.02014 -0.30469 -0.0206 " pathEditMode="relative" rAng="0" ptsTypes="AAA">
                                      <p:cBhvr>
                                        <p:cTn id="89" dur="1313" spd="-100000" fill="hold"/>
                                        <p:tgtEl>
                                          <p:spTgt spid="55"/>
                                        </p:tgtEl>
                                        <p:attrNameLst>
                                          <p:attrName>ppt_x</p:attrName>
                                          <p:attrName>ppt_y</p:attrName>
                                        </p:attrNameLst>
                                      </p:cBhvr>
                                      <p:rCtr x="-15234" y="-1042"/>
                                    </p:animMotion>
                                  </p:childTnLst>
                                </p:cTn>
                              </p:par>
                              <p:par>
                                <p:cTn id="90" presetID="6" presetClass="emph" presetSubtype="0" fill="hold" grpId="2" nodeType="withEffect">
                                  <p:stCondLst>
                                    <p:cond delay="3265"/>
                                  </p:stCondLst>
                                  <p:childTnLst>
                                    <p:animScale>
                                      <p:cBhvr>
                                        <p:cTn id="91" dur="7" fill="hold"/>
                                        <p:tgtEl>
                                          <p:spTgt spid="55"/>
                                        </p:tgtEl>
                                      </p:cBhvr>
                                      <p:by x="300000" y="300000"/>
                                    </p:animScale>
                                  </p:childTnLst>
                                </p:cTn>
                              </p:par>
                              <p:par>
                                <p:cTn id="92" presetID="6" presetClass="emph" presetSubtype="0" fill="hold" grpId="3" nodeType="withEffect">
                                  <p:stCondLst>
                                    <p:cond delay="3265"/>
                                  </p:stCondLst>
                                  <p:childTnLst>
                                    <p:animScale>
                                      <p:cBhvr>
                                        <p:cTn id="93" dur="1313" fill="hold"/>
                                        <p:tgtEl>
                                          <p:spTgt spid="55"/>
                                        </p:tgtEl>
                                      </p:cBhvr>
                                      <p:by x="33000" y="33000"/>
                                    </p:animScale>
                                  </p:childTnLst>
                                </p:cTn>
                              </p:par>
                              <p:par>
                                <p:cTn id="94" presetID="10" presetClass="entr" presetSubtype="0" fill="hold" grpId="0" nodeType="withEffect">
                                  <p:stCondLst>
                                    <p:cond delay="3265"/>
                                  </p:stCondLst>
                                  <p:childTnLst>
                                    <p:set>
                                      <p:cBhvr>
                                        <p:cTn id="95" dur="1" fill="hold">
                                          <p:stCondLst>
                                            <p:cond delay="0"/>
                                          </p:stCondLst>
                                        </p:cTn>
                                        <p:tgtEl>
                                          <p:spTgt spid="126"/>
                                        </p:tgtEl>
                                        <p:attrNameLst>
                                          <p:attrName>style.visibility</p:attrName>
                                        </p:attrNameLst>
                                      </p:cBhvr>
                                      <p:to>
                                        <p:strVal val="visible"/>
                                      </p:to>
                                    </p:set>
                                    <p:animEffect transition="in" filter="fade">
                                      <p:cBhvr>
                                        <p:cTn id="96" dur="375"/>
                                        <p:tgtEl>
                                          <p:spTgt spid="126"/>
                                        </p:tgtEl>
                                      </p:cBhvr>
                                    </p:animEffect>
                                  </p:childTnLst>
                                </p:cTn>
                              </p:par>
                              <p:par>
                                <p:cTn id="97" presetID="0" presetClass="path" presetSubtype="0" decel="46000" fill="hold" grpId="1" nodeType="withEffect">
                                  <p:stCondLst>
                                    <p:cond delay="3265"/>
                                  </p:stCondLst>
                                  <p:childTnLst>
                                    <p:animMotion origin="layout" path="M -3.33333E-6 3.7037E-6 C -0.05286 0.00185 -0.08424 0.00509 -0.11224 0.00694 C -0.13958 0.00879 -0.20156 0.01481 -0.29882 0.02754 " pathEditMode="relative" rAng="0" ptsTypes="AAA">
                                      <p:cBhvr>
                                        <p:cTn id="98" dur="1500" spd="-100000" fill="hold"/>
                                        <p:tgtEl>
                                          <p:spTgt spid="126"/>
                                        </p:tgtEl>
                                        <p:attrNameLst>
                                          <p:attrName>ppt_x</p:attrName>
                                          <p:attrName>ppt_y</p:attrName>
                                        </p:attrNameLst>
                                      </p:cBhvr>
                                      <p:rCtr x="-14948" y="1366"/>
                                    </p:animMotion>
                                  </p:childTnLst>
                                </p:cTn>
                              </p:par>
                              <p:par>
                                <p:cTn id="99" presetID="10" presetClass="entr" presetSubtype="0" fill="hold" grpId="0" nodeType="withEffect">
                                  <p:stCondLst>
                                    <p:cond delay="2640"/>
                                  </p:stCondLst>
                                  <p:childTnLst>
                                    <p:set>
                                      <p:cBhvr>
                                        <p:cTn id="100" dur="1" fill="hold">
                                          <p:stCondLst>
                                            <p:cond delay="0"/>
                                          </p:stCondLst>
                                        </p:cTn>
                                        <p:tgtEl>
                                          <p:spTgt spid="117"/>
                                        </p:tgtEl>
                                        <p:attrNameLst>
                                          <p:attrName>style.visibility</p:attrName>
                                        </p:attrNameLst>
                                      </p:cBhvr>
                                      <p:to>
                                        <p:strVal val="visible"/>
                                      </p:to>
                                    </p:set>
                                    <p:animEffect transition="in" filter="fade">
                                      <p:cBhvr>
                                        <p:cTn id="101" dur="375"/>
                                        <p:tgtEl>
                                          <p:spTgt spid="117"/>
                                        </p:tgtEl>
                                      </p:cBhvr>
                                    </p:animEffect>
                                  </p:childTnLst>
                                </p:cTn>
                              </p:par>
                              <p:par>
                                <p:cTn id="102" presetID="0" presetClass="path" presetSubtype="0" decel="46000" fill="hold" grpId="1" nodeType="withEffect">
                                  <p:stCondLst>
                                    <p:cond delay="2640"/>
                                  </p:stCondLst>
                                  <p:childTnLst>
                                    <p:animMotion origin="layout" path="M 2.5E-6 3.46945E-18 C -0.0444 0.00532 -0.06862 0.00718 -0.09662 0.01019 C -0.125 0.01273 -0.17591 0.01713 -0.25612 0.02708 " pathEditMode="relative" rAng="0" ptsTypes="AAA">
                                      <p:cBhvr>
                                        <p:cTn id="103" dur="1313" spd="-100000" fill="hold"/>
                                        <p:tgtEl>
                                          <p:spTgt spid="117"/>
                                        </p:tgtEl>
                                        <p:attrNameLst>
                                          <p:attrName>ppt_x</p:attrName>
                                          <p:attrName>ppt_y</p:attrName>
                                        </p:attrNameLst>
                                      </p:cBhvr>
                                      <p:rCtr x="-12812" y="1343"/>
                                    </p:animMotion>
                                  </p:childTnLst>
                                </p:cTn>
                              </p:par>
                              <p:par>
                                <p:cTn id="104" presetID="10" presetClass="entr" presetSubtype="0" fill="hold" grpId="0" nodeType="withEffect">
                                  <p:stCondLst>
                                    <p:cond delay="3078"/>
                                  </p:stCondLst>
                                  <p:childTnLst>
                                    <p:set>
                                      <p:cBhvr>
                                        <p:cTn id="105" dur="1" fill="hold">
                                          <p:stCondLst>
                                            <p:cond delay="0"/>
                                          </p:stCondLst>
                                        </p:cTn>
                                        <p:tgtEl>
                                          <p:spTgt spid="123"/>
                                        </p:tgtEl>
                                        <p:attrNameLst>
                                          <p:attrName>style.visibility</p:attrName>
                                        </p:attrNameLst>
                                      </p:cBhvr>
                                      <p:to>
                                        <p:strVal val="visible"/>
                                      </p:to>
                                    </p:set>
                                    <p:animEffect transition="in" filter="fade">
                                      <p:cBhvr>
                                        <p:cTn id="106" dur="375"/>
                                        <p:tgtEl>
                                          <p:spTgt spid="123"/>
                                        </p:tgtEl>
                                      </p:cBhvr>
                                    </p:animEffect>
                                  </p:childTnLst>
                                </p:cTn>
                              </p:par>
                              <p:par>
                                <p:cTn id="107" presetID="0" presetClass="path" presetSubtype="0" decel="46000" fill="hold" grpId="1" nodeType="withEffect">
                                  <p:stCondLst>
                                    <p:cond delay="3078"/>
                                  </p:stCondLst>
                                  <p:childTnLst>
                                    <p:animMotion origin="layout" path="M -0.00013 -0.00023 C -0.06028 0.00416 -0.33086 0.03009 -0.3733 0.03333 C -0.41601 0.03657 -0.50117 0.03796 -0.74817 0.03773 " pathEditMode="relative" rAng="0" ptsTypes="AAA">
                                      <p:cBhvr>
                                        <p:cTn id="108" dur="1688" spd="-100000" fill="hold"/>
                                        <p:tgtEl>
                                          <p:spTgt spid="123"/>
                                        </p:tgtEl>
                                        <p:attrNameLst>
                                          <p:attrName>ppt_x</p:attrName>
                                          <p:attrName>ppt_y</p:attrName>
                                        </p:attrNameLst>
                                      </p:cBhvr>
                                      <p:rCtr x="-37409" y="1898"/>
                                    </p:animMotion>
                                  </p:childTnLst>
                                </p:cTn>
                              </p:par>
                              <p:par>
                                <p:cTn id="109" presetID="6" presetClass="emph" presetSubtype="0" fill="hold" grpId="2" nodeType="withEffect">
                                  <p:stCondLst>
                                    <p:cond delay="3078"/>
                                  </p:stCondLst>
                                  <p:childTnLst>
                                    <p:animScale>
                                      <p:cBhvr>
                                        <p:cTn id="110" dur="7" fill="hold"/>
                                        <p:tgtEl>
                                          <p:spTgt spid="123"/>
                                        </p:tgtEl>
                                      </p:cBhvr>
                                      <p:by x="500000" y="500000"/>
                                    </p:animScale>
                                  </p:childTnLst>
                                </p:cTn>
                              </p:par>
                              <p:par>
                                <p:cTn id="111" presetID="6" presetClass="emph" presetSubtype="0" decel="100000" fill="hold" grpId="3" nodeType="withEffect">
                                  <p:stCondLst>
                                    <p:cond delay="3078"/>
                                  </p:stCondLst>
                                  <p:childTnLst>
                                    <p:animScale>
                                      <p:cBhvr>
                                        <p:cTn id="112" dur="1688" fill="hold"/>
                                        <p:tgtEl>
                                          <p:spTgt spid="123"/>
                                        </p:tgtEl>
                                      </p:cBhvr>
                                      <p:by x="20000" y="20000"/>
                                    </p:animScale>
                                  </p:childTnLst>
                                </p:cTn>
                              </p:par>
                              <p:par>
                                <p:cTn id="113" presetID="10" presetClass="entr" presetSubtype="0" fill="hold" grpId="0" nodeType="withEffect">
                                  <p:stCondLst>
                                    <p:cond delay="3445"/>
                                  </p:stCondLst>
                                  <p:childTnLst>
                                    <p:set>
                                      <p:cBhvr>
                                        <p:cTn id="114" dur="1" fill="hold">
                                          <p:stCondLst>
                                            <p:cond delay="0"/>
                                          </p:stCondLst>
                                        </p:cTn>
                                        <p:tgtEl>
                                          <p:spTgt spid="57"/>
                                        </p:tgtEl>
                                        <p:attrNameLst>
                                          <p:attrName>style.visibility</p:attrName>
                                        </p:attrNameLst>
                                      </p:cBhvr>
                                      <p:to>
                                        <p:strVal val="visible"/>
                                      </p:to>
                                    </p:set>
                                    <p:animEffect transition="in" filter="fade">
                                      <p:cBhvr>
                                        <p:cTn id="115" dur="375"/>
                                        <p:tgtEl>
                                          <p:spTgt spid="57"/>
                                        </p:tgtEl>
                                      </p:cBhvr>
                                    </p:animEffect>
                                  </p:childTnLst>
                                </p:cTn>
                              </p:par>
                              <p:par>
                                <p:cTn id="116" presetID="0" presetClass="path" presetSubtype="0" decel="46000" fill="hold" grpId="1" nodeType="withEffect">
                                  <p:stCondLst>
                                    <p:cond delay="3445"/>
                                  </p:stCondLst>
                                  <p:childTnLst>
                                    <p:animMotion origin="layout" path="M -0.00039 -0.00069 C -0.00273 -0.00069 -0.00716 -0.00208 -0.01263 -0.00301 C -0.01797 -0.00393 -0.02683 -0.00555 -0.03295 -0.00648 C -0.0401 -0.00741 -0.1875 -0.02384 -0.22448 -0.02824 " pathEditMode="relative" rAng="0" ptsTypes="AAAA">
                                      <p:cBhvr>
                                        <p:cTn id="117" dur="1125" spd="-100000" fill="hold"/>
                                        <p:tgtEl>
                                          <p:spTgt spid="57"/>
                                        </p:tgtEl>
                                        <p:attrNameLst>
                                          <p:attrName>ppt_x</p:attrName>
                                          <p:attrName>ppt_y</p:attrName>
                                        </p:attrNameLst>
                                      </p:cBhvr>
                                      <p:rCtr x="-11211" y="-1389"/>
                                    </p:animMotion>
                                  </p:childTnLst>
                                </p:cTn>
                              </p:par>
                              <p:par>
                                <p:cTn id="118" presetID="6" presetClass="emph" presetSubtype="0" fill="hold" grpId="2" nodeType="withEffect">
                                  <p:stCondLst>
                                    <p:cond delay="3445"/>
                                  </p:stCondLst>
                                  <p:childTnLst>
                                    <p:animScale>
                                      <p:cBhvr>
                                        <p:cTn id="119" dur="7" fill="hold"/>
                                        <p:tgtEl>
                                          <p:spTgt spid="57"/>
                                        </p:tgtEl>
                                      </p:cBhvr>
                                      <p:by x="300000" y="300000"/>
                                    </p:animScale>
                                  </p:childTnLst>
                                </p:cTn>
                              </p:par>
                              <p:par>
                                <p:cTn id="120" presetID="6" presetClass="emph" presetSubtype="0" decel="100000" fill="hold" grpId="3" nodeType="withEffect">
                                  <p:stCondLst>
                                    <p:cond delay="3445"/>
                                  </p:stCondLst>
                                  <p:childTnLst>
                                    <p:animScale>
                                      <p:cBhvr>
                                        <p:cTn id="121" dur="1125" fill="hold"/>
                                        <p:tgtEl>
                                          <p:spTgt spid="57"/>
                                        </p:tgtEl>
                                      </p:cBhvr>
                                      <p:by x="33000" y="33000"/>
                                    </p:animScale>
                                  </p:childTnLst>
                                </p:cTn>
                              </p:par>
                              <p:par>
                                <p:cTn id="122" presetID="10" presetClass="entr" presetSubtype="0" fill="hold" grpId="0" nodeType="withEffect">
                                  <p:stCondLst>
                                    <p:cond delay="3468"/>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375"/>
                                        <p:tgtEl>
                                          <p:spTgt spid="58"/>
                                        </p:tgtEl>
                                      </p:cBhvr>
                                    </p:animEffect>
                                  </p:childTnLst>
                                </p:cTn>
                              </p:par>
                              <p:par>
                                <p:cTn id="125" presetID="0" presetClass="path" presetSubtype="0" decel="46000" fill="hold" grpId="1" nodeType="withEffect">
                                  <p:stCondLst>
                                    <p:cond delay="3468"/>
                                  </p:stCondLst>
                                  <p:childTnLst>
                                    <p:animMotion origin="layout" path="M -0.00026 -0.0007 C -0.05234 0.00069 -0.08046 0.00138 -0.11302 0.00185 C -0.14635 0.00277 -0.20573 0.00393 -0.29921 0.00648 " pathEditMode="relative" rAng="0" ptsTypes="AAA">
                                      <p:cBhvr>
                                        <p:cTn id="126" dur="1125" spd="-100000" fill="hold"/>
                                        <p:tgtEl>
                                          <p:spTgt spid="58"/>
                                        </p:tgtEl>
                                        <p:attrNameLst>
                                          <p:attrName>ppt_x</p:attrName>
                                          <p:attrName>ppt_y</p:attrName>
                                        </p:attrNameLst>
                                      </p:cBhvr>
                                      <p:rCtr x="-14948" y="347"/>
                                    </p:animMotion>
                                  </p:childTnLst>
                                </p:cTn>
                              </p:par>
                              <p:par>
                                <p:cTn id="127" presetID="6" presetClass="emph" presetSubtype="0" fill="hold" grpId="2" nodeType="withEffect">
                                  <p:stCondLst>
                                    <p:cond delay="3468"/>
                                  </p:stCondLst>
                                  <p:childTnLst>
                                    <p:animScale>
                                      <p:cBhvr>
                                        <p:cTn id="128" dur="7" fill="hold"/>
                                        <p:tgtEl>
                                          <p:spTgt spid="58"/>
                                        </p:tgtEl>
                                      </p:cBhvr>
                                      <p:by x="300000" y="300000"/>
                                    </p:animScale>
                                  </p:childTnLst>
                                </p:cTn>
                              </p:par>
                              <p:par>
                                <p:cTn id="129" presetID="6" presetClass="emph" presetSubtype="0" decel="100000" fill="hold" grpId="3" nodeType="withEffect">
                                  <p:stCondLst>
                                    <p:cond delay="3468"/>
                                  </p:stCondLst>
                                  <p:childTnLst>
                                    <p:animScale>
                                      <p:cBhvr>
                                        <p:cTn id="130" dur="1125" fill="hold"/>
                                        <p:tgtEl>
                                          <p:spTgt spid="58"/>
                                        </p:tgtEl>
                                      </p:cBhvr>
                                      <p:by x="33000" y="33000"/>
                                    </p:animScale>
                                  </p:childTnLst>
                                </p:cTn>
                              </p:par>
                              <p:par>
                                <p:cTn id="131" presetID="10" presetClass="entr" presetSubtype="0" fill="hold" grpId="0" nodeType="withEffect">
                                  <p:stCondLst>
                                    <p:cond delay="3295"/>
                                  </p:stCondLst>
                                  <p:childTnLst>
                                    <p:set>
                                      <p:cBhvr>
                                        <p:cTn id="132" dur="1" fill="hold">
                                          <p:stCondLst>
                                            <p:cond delay="0"/>
                                          </p:stCondLst>
                                        </p:cTn>
                                        <p:tgtEl>
                                          <p:spTgt spid="66"/>
                                        </p:tgtEl>
                                        <p:attrNameLst>
                                          <p:attrName>style.visibility</p:attrName>
                                        </p:attrNameLst>
                                      </p:cBhvr>
                                      <p:to>
                                        <p:strVal val="visible"/>
                                      </p:to>
                                    </p:set>
                                    <p:animEffect transition="in" filter="fade">
                                      <p:cBhvr>
                                        <p:cTn id="133" dur="375"/>
                                        <p:tgtEl>
                                          <p:spTgt spid="66"/>
                                        </p:tgtEl>
                                      </p:cBhvr>
                                    </p:animEffect>
                                  </p:childTnLst>
                                </p:cTn>
                              </p:par>
                              <p:par>
                                <p:cTn id="134" presetID="0" presetClass="path" presetSubtype="0" decel="46000" fill="hold" grpId="1" nodeType="withEffect">
                                  <p:stCondLst>
                                    <p:cond delay="3295"/>
                                  </p:stCondLst>
                                  <p:childTnLst>
                                    <p:animMotion origin="layout" path="M -0.00026 -0.0007 C -0.03424 0.00069 -0.0526 0.00116 -0.07382 0.00185 C -0.09544 0.00254 -0.13424 0.0037 -0.19518 0.00602 " pathEditMode="relative" rAng="0" ptsTypes="AAA">
                                      <p:cBhvr>
                                        <p:cTn id="135" dur="1125" spd="-100000" fill="hold"/>
                                        <p:tgtEl>
                                          <p:spTgt spid="66"/>
                                        </p:tgtEl>
                                        <p:attrNameLst>
                                          <p:attrName>ppt_x</p:attrName>
                                          <p:attrName>ppt_y</p:attrName>
                                        </p:attrNameLst>
                                      </p:cBhvr>
                                      <p:rCtr x="-9753" y="324"/>
                                    </p:animMotion>
                                  </p:childTnLst>
                                </p:cTn>
                              </p:par>
                              <p:par>
                                <p:cTn id="136" presetID="10" presetClass="entr" presetSubtype="0" fill="hold" grpId="0" nodeType="withEffect">
                                  <p:stCondLst>
                                    <p:cond delay="3295"/>
                                  </p:stCondLst>
                                  <p:childTnLst>
                                    <p:set>
                                      <p:cBhvr>
                                        <p:cTn id="137" dur="1" fill="hold">
                                          <p:stCondLst>
                                            <p:cond delay="0"/>
                                          </p:stCondLst>
                                        </p:cTn>
                                        <p:tgtEl>
                                          <p:spTgt spid="94"/>
                                        </p:tgtEl>
                                        <p:attrNameLst>
                                          <p:attrName>style.visibility</p:attrName>
                                        </p:attrNameLst>
                                      </p:cBhvr>
                                      <p:to>
                                        <p:strVal val="visible"/>
                                      </p:to>
                                    </p:set>
                                    <p:animEffect transition="in" filter="fade">
                                      <p:cBhvr>
                                        <p:cTn id="138" dur="375"/>
                                        <p:tgtEl>
                                          <p:spTgt spid="94"/>
                                        </p:tgtEl>
                                      </p:cBhvr>
                                    </p:animEffect>
                                  </p:childTnLst>
                                </p:cTn>
                              </p:par>
                              <p:par>
                                <p:cTn id="139" presetID="0" presetClass="path" presetSubtype="0" decel="46000" fill="hold" grpId="1" nodeType="withEffect">
                                  <p:stCondLst>
                                    <p:cond delay="3295"/>
                                  </p:stCondLst>
                                  <p:childTnLst>
                                    <p:animMotion origin="layout" path="M -0.00026 -0.0007 C -0.01302 -0.00232 -0.01992 -0.00278 -0.02787 -0.00348 C -0.03594 -0.00417 -0.05052 -0.00533 -0.07331 -0.00741 " pathEditMode="relative" rAng="0" ptsTypes="AAA">
                                      <p:cBhvr>
                                        <p:cTn id="140" dur="1125" spd="-100000" fill="hold"/>
                                        <p:tgtEl>
                                          <p:spTgt spid="94"/>
                                        </p:tgtEl>
                                        <p:attrNameLst>
                                          <p:attrName>ppt_x</p:attrName>
                                          <p:attrName>ppt_y</p:attrName>
                                        </p:attrNameLst>
                                      </p:cBhvr>
                                      <p:rCtr x="-3659" y="-347"/>
                                    </p:animMotion>
                                  </p:childTnLst>
                                </p:cTn>
                              </p:par>
                              <p:par>
                                <p:cTn id="141" presetID="10" presetClass="entr" presetSubtype="0" fill="hold" grpId="0" nodeType="withEffect">
                                  <p:stCondLst>
                                    <p:cond delay="3295"/>
                                  </p:stCondLst>
                                  <p:childTnLst>
                                    <p:set>
                                      <p:cBhvr>
                                        <p:cTn id="142" dur="1" fill="hold">
                                          <p:stCondLst>
                                            <p:cond delay="0"/>
                                          </p:stCondLst>
                                        </p:cTn>
                                        <p:tgtEl>
                                          <p:spTgt spid="78"/>
                                        </p:tgtEl>
                                        <p:attrNameLst>
                                          <p:attrName>style.visibility</p:attrName>
                                        </p:attrNameLst>
                                      </p:cBhvr>
                                      <p:to>
                                        <p:strVal val="visible"/>
                                      </p:to>
                                    </p:set>
                                    <p:animEffect transition="in" filter="fade">
                                      <p:cBhvr>
                                        <p:cTn id="143" dur="375"/>
                                        <p:tgtEl>
                                          <p:spTgt spid="78"/>
                                        </p:tgtEl>
                                      </p:cBhvr>
                                    </p:animEffect>
                                  </p:childTnLst>
                                </p:cTn>
                              </p:par>
                              <p:par>
                                <p:cTn id="144" presetID="0" presetClass="path" presetSubtype="0" decel="46000" fill="hold" grpId="1" nodeType="withEffect">
                                  <p:stCondLst>
                                    <p:cond delay="3295"/>
                                  </p:stCondLst>
                                  <p:childTnLst>
                                    <p:animMotion origin="layout" path="M -0.00026 -0.00069 C -0.0095 -0.00231 -0.01445 -0.00277 -0.02031 -0.00347 C -0.02617 -0.00416 -0.03659 -0.00532 -0.05312 -0.0074 " pathEditMode="relative" rAng="0" ptsTypes="AAA">
                                      <p:cBhvr>
                                        <p:cTn id="145" dur="1125" spd="-100000" fill="hold"/>
                                        <p:tgtEl>
                                          <p:spTgt spid="78"/>
                                        </p:tgtEl>
                                        <p:attrNameLst>
                                          <p:attrName>ppt_x</p:attrName>
                                          <p:attrName>ppt_y</p:attrName>
                                        </p:attrNameLst>
                                      </p:cBhvr>
                                      <p:rCtr x="-2643" y="-347"/>
                                    </p:animMotion>
                                  </p:childTnLst>
                                </p:cTn>
                              </p:par>
                              <p:par>
                                <p:cTn id="146" presetID="6" presetClass="emph" presetSubtype="0" fill="hold" grpId="2" nodeType="withEffect">
                                  <p:stCondLst>
                                    <p:cond delay="3295"/>
                                  </p:stCondLst>
                                  <p:childTnLst>
                                    <p:animScale>
                                      <p:cBhvr>
                                        <p:cTn id="147" dur="7" fill="hold"/>
                                        <p:tgtEl>
                                          <p:spTgt spid="78"/>
                                        </p:tgtEl>
                                      </p:cBhvr>
                                      <p:by x="300000" y="300000"/>
                                    </p:animScale>
                                  </p:childTnLst>
                                </p:cTn>
                              </p:par>
                              <p:par>
                                <p:cTn id="148" presetID="6" presetClass="emph" presetSubtype="0" decel="100000" fill="hold" grpId="3" nodeType="withEffect">
                                  <p:stCondLst>
                                    <p:cond delay="3295"/>
                                  </p:stCondLst>
                                  <p:childTnLst>
                                    <p:animScale>
                                      <p:cBhvr>
                                        <p:cTn id="149" dur="1125" fill="hold"/>
                                        <p:tgtEl>
                                          <p:spTgt spid="78"/>
                                        </p:tgtEl>
                                      </p:cBhvr>
                                      <p:by x="33000" y="33000"/>
                                    </p:animScale>
                                  </p:childTnLst>
                                </p:cTn>
                              </p:par>
                              <p:par>
                                <p:cTn id="150" presetID="10" presetClass="entr" presetSubtype="0" fill="hold" grpId="0" nodeType="withEffect">
                                  <p:stCondLst>
                                    <p:cond delay="3520"/>
                                  </p:stCondLst>
                                  <p:childTnLst>
                                    <p:set>
                                      <p:cBhvr>
                                        <p:cTn id="151" dur="1" fill="hold">
                                          <p:stCondLst>
                                            <p:cond delay="0"/>
                                          </p:stCondLst>
                                        </p:cTn>
                                        <p:tgtEl>
                                          <p:spTgt spid="89"/>
                                        </p:tgtEl>
                                        <p:attrNameLst>
                                          <p:attrName>style.visibility</p:attrName>
                                        </p:attrNameLst>
                                      </p:cBhvr>
                                      <p:to>
                                        <p:strVal val="visible"/>
                                      </p:to>
                                    </p:set>
                                    <p:animEffect transition="in" filter="fade">
                                      <p:cBhvr>
                                        <p:cTn id="152" dur="375"/>
                                        <p:tgtEl>
                                          <p:spTgt spid="89"/>
                                        </p:tgtEl>
                                      </p:cBhvr>
                                    </p:animEffect>
                                  </p:childTnLst>
                                </p:cTn>
                              </p:par>
                              <p:par>
                                <p:cTn id="153" presetID="0" presetClass="path" presetSubtype="0" decel="46000" fill="hold" grpId="1" nodeType="withEffect">
                                  <p:stCondLst>
                                    <p:cond delay="3520"/>
                                  </p:stCondLst>
                                  <p:childTnLst>
                                    <p:animMotion origin="layout" path="M 7.03105E-17 4.44444E-6 C -0.05299 0.00463 -0.05872 0.00925 -0.07357 0.0074 C -0.08854 0.00532 -0.12109 0.00138 -0.17448 -0.0095 " pathEditMode="relative" rAng="0" ptsTypes="AAA">
                                      <p:cBhvr>
                                        <p:cTn id="154" dur="1125" spd="-100000" fill="hold"/>
                                        <p:tgtEl>
                                          <p:spTgt spid="89"/>
                                        </p:tgtEl>
                                        <p:attrNameLst>
                                          <p:attrName>ppt_x</p:attrName>
                                          <p:attrName>ppt_y</p:attrName>
                                        </p:attrNameLst>
                                      </p:cBhvr>
                                      <p:rCtr x="-8724" y="-93"/>
                                    </p:animMotion>
                                  </p:childTnLst>
                                </p:cTn>
                              </p:par>
                              <p:par>
                                <p:cTn id="155" presetID="10" presetClass="entr" presetSubtype="0" fill="hold" grpId="0" nodeType="withEffect">
                                  <p:stCondLst>
                                    <p:cond delay="352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375"/>
                                        <p:tgtEl>
                                          <p:spTgt spid="56"/>
                                        </p:tgtEl>
                                      </p:cBhvr>
                                    </p:animEffect>
                                  </p:childTnLst>
                                </p:cTn>
                              </p:par>
                              <p:par>
                                <p:cTn id="158" presetID="0" presetClass="path" presetSubtype="0" decel="46000" fill="hold" grpId="1" nodeType="withEffect">
                                  <p:stCondLst>
                                    <p:cond delay="3520"/>
                                  </p:stCondLst>
                                  <p:childTnLst>
                                    <p:animMotion origin="layout" path="M -0.00026 -0.00069 C -0.0013 -0.00139 -0.00404 -0.00139 -0.00664 -0.00139 C -0.00873 -0.00162 -0.01276 -0.00162 -0.01589 -0.00278 C -0.01966 -0.00278 -0.03919 -0.00486 -0.04675 -0.00555 " pathEditMode="relative" rAng="0" ptsTypes="AAAA">
                                      <p:cBhvr>
                                        <p:cTn id="159" dur="1125" spd="-100000" fill="hold"/>
                                        <p:tgtEl>
                                          <p:spTgt spid="56"/>
                                        </p:tgtEl>
                                        <p:attrNameLst>
                                          <p:attrName>ppt_x</p:attrName>
                                          <p:attrName>ppt_y</p:attrName>
                                        </p:attrNameLst>
                                      </p:cBhvr>
                                      <p:rCtr x="-2331" y="-255"/>
                                    </p:animMotion>
                                  </p:childTnLst>
                                </p:cTn>
                              </p:par>
                              <p:par>
                                <p:cTn id="160" presetID="6" presetClass="emph" presetSubtype="0" fill="hold" grpId="2" nodeType="withEffect">
                                  <p:stCondLst>
                                    <p:cond delay="3520"/>
                                  </p:stCondLst>
                                  <p:childTnLst>
                                    <p:animScale>
                                      <p:cBhvr>
                                        <p:cTn id="161" dur="7" fill="hold"/>
                                        <p:tgtEl>
                                          <p:spTgt spid="56"/>
                                        </p:tgtEl>
                                      </p:cBhvr>
                                      <p:by x="300000" y="300000"/>
                                    </p:animScale>
                                  </p:childTnLst>
                                </p:cTn>
                              </p:par>
                              <p:par>
                                <p:cTn id="162" presetID="6" presetClass="emph" presetSubtype="0" decel="100000" fill="hold" grpId="3" nodeType="withEffect">
                                  <p:stCondLst>
                                    <p:cond delay="3520"/>
                                  </p:stCondLst>
                                  <p:childTnLst>
                                    <p:animScale>
                                      <p:cBhvr>
                                        <p:cTn id="163" dur="1125" fill="hold"/>
                                        <p:tgtEl>
                                          <p:spTgt spid="56"/>
                                        </p:tgtEl>
                                      </p:cBhvr>
                                      <p:by x="33000" y="33000"/>
                                    </p:animScale>
                                  </p:childTnLst>
                                </p:cTn>
                              </p:par>
                              <p:par>
                                <p:cTn id="164" presetID="10" presetClass="entr" presetSubtype="0" fill="hold" grpId="0" nodeType="withEffect">
                                  <p:stCondLst>
                                    <p:cond delay="3453"/>
                                  </p:stCondLst>
                                  <p:childTnLst>
                                    <p:set>
                                      <p:cBhvr>
                                        <p:cTn id="165" dur="1" fill="hold">
                                          <p:stCondLst>
                                            <p:cond delay="0"/>
                                          </p:stCondLst>
                                        </p:cTn>
                                        <p:tgtEl>
                                          <p:spTgt spid="95"/>
                                        </p:tgtEl>
                                        <p:attrNameLst>
                                          <p:attrName>style.visibility</p:attrName>
                                        </p:attrNameLst>
                                      </p:cBhvr>
                                      <p:to>
                                        <p:strVal val="visible"/>
                                      </p:to>
                                    </p:set>
                                    <p:animEffect transition="in" filter="fade">
                                      <p:cBhvr>
                                        <p:cTn id="166" dur="375"/>
                                        <p:tgtEl>
                                          <p:spTgt spid="95"/>
                                        </p:tgtEl>
                                      </p:cBhvr>
                                    </p:animEffect>
                                  </p:childTnLst>
                                </p:cTn>
                              </p:par>
                              <p:par>
                                <p:cTn id="167" presetID="0" presetClass="path" presetSubtype="0" decel="46000" fill="hold" grpId="1" nodeType="withEffect">
                                  <p:stCondLst>
                                    <p:cond delay="3453"/>
                                  </p:stCondLst>
                                  <p:childTnLst>
                                    <p:animMotion origin="layout" path="M -0.00026 -0.0007 C -0.0069 -0.0007 -0.02434 0.01504 -0.04049 0.02268 C -0.05716 0.0294 -0.07447 0.03565 -0.0996 0.0412 C -0.12434 0.04629 -0.12942 0.03171 -0.17734 0.04491 " pathEditMode="relative" rAng="0" ptsTypes="AAAA">
                                      <p:cBhvr>
                                        <p:cTn id="168" dur="1125" spd="-100000" fill="hold"/>
                                        <p:tgtEl>
                                          <p:spTgt spid="95"/>
                                        </p:tgtEl>
                                        <p:attrNameLst>
                                          <p:attrName>ppt_x</p:attrName>
                                          <p:attrName>ppt_y</p:attrName>
                                        </p:attrNameLst>
                                      </p:cBhvr>
                                      <p:rCtr x="-8854" y="2269"/>
                                    </p:animMotion>
                                  </p:childTnLst>
                                </p:cTn>
                              </p:par>
                              <p:par>
                                <p:cTn id="169" presetID="10" presetClass="entr" presetSubtype="0" fill="hold" grpId="0" nodeType="withEffect">
                                  <p:stCondLst>
                                    <p:cond delay="3265"/>
                                  </p:stCondLst>
                                  <p:childTnLst>
                                    <p:set>
                                      <p:cBhvr>
                                        <p:cTn id="170" dur="1" fill="hold">
                                          <p:stCondLst>
                                            <p:cond delay="0"/>
                                          </p:stCondLst>
                                        </p:cTn>
                                        <p:tgtEl>
                                          <p:spTgt spid="97"/>
                                        </p:tgtEl>
                                        <p:attrNameLst>
                                          <p:attrName>style.visibility</p:attrName>
                                        </p:attrNameLst>
                                      </p:cBhvr>
                                      <p:to>
                                        <p:strVal val="visible"/>
                                      </p:to>
                                    </p:set>
                                    <p:animEffect transition="in" filter="fade">
                                      <p:cBhvr>
                                        <p:cTn id="171" dur="375"/>
                                        <p:tgtEl>
                                          <p:spTgt spid="97"/>
                                        </p:tgtEl>
                                      </p:cBhvr>
                                    </p:animEffect>
                                  </p:childTnLst>
                                </p:cTn>
                              </p:par>
                              <p:par>
                                <p:cTn id="172" presetID="0" presetClass="path" presetSubtype="0" decel="46000" fill="hold" grpId="1" nodeType="withEffect">
                                  <p:stCondLst>
                                    <p:cond delay="3265"/>
                                  </p:stCondLst>
                                  <p:childTnLst>
                                    <p:animMotion origin="layout" path="M -0.00026 -0.0007 C -0.02617 -0.00394 -0.03034 -0.00394 -0.04701 -0.0088 C -0.06458 -0.01505 -0.075 -0.02153 -0.10169 -0.03727 " pathEditMode="relative" rAng="0" ptsTypes="AAA">
                                      <p:cBhvr>
                                        <p:cTn id="173" dur="1125" spd="-100000" fill="hold"/>
                                        <p:tgtEl>
                                          <p:spTgt spid="97"/>
                                        </p:tgtEl>
                                        <p:attrNameLst>
                                          <p:attrName>ppt_x</p:attrName>
                                          <p:attrName>ppt_y</p:attrName>
                                        </p:attrNameLst>
                                      </p:cBhvr>
                                      <p:rCtr x="-5078" y="-1829"/>
                                    </p:animMotion>
                                  </p:childTnLst>
                                </p:cTn>
                              </p:par>
                              <p:par>
                                <p:cTn id="174" presetID="10" presetClass="entr" presetSubtype="0" fill="hold" grpId="0" nodeType="withEffect">
                                  <p:stCondLst>
                                    <p:cond delay="2703"/>
                                  </p:stCondLst>
                                  <p:childTnLst>
                                    <p:set>
                                      <p:cBhvr>
                                        <p:cTn id="175" dur="1" fill="hold">
                                          <p:stCondLst>
                                            <p:cond delay="0"/>
                                          </p:stCondLst>
                                        </p:cTn>
                                        <p:tgtEl>
                                          <p:spTgt spid="81"/>
                                        </p:tgtEl>
                                        <p:attrNameLst>
                                          <p:attrName>style.visibility</p:attrName>
                                        </p:attrNameLst>
                                      </p:cBhvr>
                                      <p:to>
                                        <p:strVal val="visible"/>
                                      </p:to>
                                    </p:set>
                                    <p:animEffect transition="in" filter="fade">
                                      <p:cBhvr>
                                        <p:cTn id="176" dur="375"/>
                                        <p:tgtEl>
                                          <p:spTgt spid="81"/>
                                        </p:tgtEl>
                                      </p:cBhvr>
                                    </p:animEffect>
                                  </p:childTnLst>
                                </p:cTn>
                              </p:par>
                              <p:par>
                                <p:cTn id="177" presetID="0" presetClass="path" presetSubtype="0" decel="46000" fill="hold" grpId="1" nodeType="withEffect">
                                  <p:stCondLst>
                                    <p:cond delay="2703"/>
                                  </p:stCondLst>
                                  <p:childTnLst>
                                    <p:animMotion origin="layout" path="M -0.00026 -0.0007 C -0.01172 -0.00232 -0.01784 -0.00278 -0.02487 -0.00347 C -0.03216 -0.00417 -0.04518 -0.00533 -0.06549 -0.00741 " pathEditMode="relative" rAng="0" ptsTypes="AAA">
                                      <p:cBhvr>
                                        <p:cTn id="178" dur="1125" spd="-100000" fill="hold"/>
                                        <p:tgtEl>
                                          <p:spTgt spid="81"/>
                                        </p:tgtEl>
                                        <p:attrNameLst>
                                          <p:attrName>ppt_x</p:attrName>
                                          <p:attrName>ppt_y</p:attrName>
                                        </p:attrNameLst>
                                      </p:cBhvr>
                                      <p:rCtr x="-3268" y="-347"/>
                                    </p:animMotion>
                                  </p:childTnLst>
                                </p:cTn>
                              </p:par>
                              <p:par>
                                <p:cTn id="179" presetID="10" presetClass="entr" presetSubtype="0" fill="hold" grpId="0" nodeType="withEffect">
                                  <p:stCondLst>
                                    <p:cond delay="2890"/>
                                  </p:stCondLst>
                                  <p:childTnLst>
                                    <p:set>
                                      <p:cBhvr>
                                        <p:cTn id="180" dur="1" fill="hold">
                                          <p:stCondLst>
                                            <p:cond delay="0"/>
                                          </p:stCondLst>
                                        </p:cTn>
                                        <p:tgtEl>
                                          <p:spTgt spid="72"/>
                                        </p:tgtEl>
                                        <p:attrNameLst>
                                          <p:attrName>style.visibility</p:attrName>
                                        </p:attrNameLst>
                                      </p:cBhvr>
                                      <p:to>
                                        <p:strVal val="visible"/>
                                      </p:to>
                                    </p:set>
                                    <p:animEffect transition="in" filter="fade">
                                      <p:cBhvr>
                                        <p:cTn id="181" dur="375"/>
                                        <p:tgtEl>
                                          <p:spTgt spid="72"/>
                                        </p:tgtEl>
                                      </p:cBhvr>
                                    </p:animEffect>
                                  </p:childTnLst>
                                </p:cTn>
                              </p:par>
                              <p:par>
                                <p:cTn id="182" presetID="0" presetClass="path" presetSubtype="0" decel="46000" fill="hold" grpId="1" nodeType="withEffect">
                                  <p:stCondLst>
                                    <p:cond delay="2890"/>
                                  </p:stCondLst>
                                  <p:childTnLst>
                                    <p:animMotion origin="layout" path="M -0.00026 -0.00069 C -0.01159 0.00232 -0.01771 0.00325 -0.02487 0.0044 C -0.03216 0.00602 -0.04505 0.00857 -0.06537 0.0132 " pathEditMode="relative" rAng="0" ptsTypes="AAA">
                                      <p:cBhvr>
                                        <p:cTn id="183" dur="1125" spd="-100000" fill="hold"/>
                                        <p:tgtEl>
                                          <p:spTgt spid="72"/>
                                        </p:tgtEl>
                                        <p:attrNameLst>
                                          <p:attrName>ppt_x</p:attrName>
                                          <p:attrName>ppt_y</p:attrName>
                                        </p:attrNameLst>
                                      </p:cBhvr>
                                      <p:rCtr x="-3255" y="694"/>
                                    </p:animMotion>
                                  </p:childTnLst>
                                </p:cTn>
                              </p:par>
                              <p:par>
                                <p:cTn id="184" presetID="6" presetClass="emph" presetSubtype="0" fill="hold" grpId="2" nodeType="withEffect">
                                  <p:stCondLst>
                                    <p:cond delay="3265"/>
                                  </p:stCondLst>
                                  <p:childTnLst>
                                    <p:animScale>
                                      <p:cBhvr>
                                        <p:cTn id="185" dur="7" fill="hold"/>
                                        <p:tgtEl>
                                          <p:spTgt spid="72"/>
                                        </p:tgtEl>
                                      </p:cBhvr>
                                      <p:by x="300000" y="300000"/>
                                    </p:animScale>
                                  </p:childTnLst>
                                </p:cTn>
                              </p:par>
                              <p:par>
                                <p:cTn id="186" presetID="6" presetClass="emph" presetSubtype="0" decel="100000" fill="hold" grpId="3" nodeType="withEffect">
                                  <p:stCondLst>
                                    <p:cond delay="3265"/>
                                  </p:stCondLst>
                                  <p:childTnLst>
                                    <p:animScale>
                                      <p:cBhvr>
                                        <p:cTn id="187" dur="1125" fill="hold"/>
                                        <p:tgtEl>
                                          <p:spTgt spid="72"/>
                                        </p:tgtEl>
                                      </p:cBhvr>
                                      <p:by x="33000" y="33000"/>
                                    </p:animScale>
                                  </p:childTnLst>
                                </p:cTn>
                              </p:par>
                              <p:par>
                                <p:cTn id="188" presetID="10" presetClass="entr" presetSubtype="0" fill="hold" grpId="0" nodeType="withEffect">
                                  <p:stCondLst>
                                    <p:cond delay="3140"/>
                                  </p:stCondLst>
                                  <p:childTnLst>
                                    <p:set>
                                      <p:cBhvr>
                                        <p:cTn id="189" dur="1" fill="hold">
                                          <p:stCondLst>
                                            <p:cond delay="0"/>
                                          </p:stCondLst>
                                        </p:cTn>
                                        <p:tgtEl>
                                          <p:spTgt spid="122"/>
                                        </p:tgtEl>
                                        <p:attrNameLst>
                                          <p:attrName>style.visibility</p:attrName>
                                        </p:attrNameLst>
                                      </p:cBhvr>
                                      <p:to>
                                        <p:strVal val="visible"/>
                                      </p:to>
                                    </p:set>
                                    <p:animEffect transition="in" filter="fade">
                                      <p:cBhvr>
                                        <p:cTn id="190" dur="375"/>
                                        <p:tgtEl>
                                          <p:spTgt spid="122"/>
                                        </p:tgtEl>
                                      </p:cBhvr>
                                    </p:animEffect>
                                  </p:childTnLst>
                                </p:cTn>
                              </p:par>
                              <p:par>
                                <p:cTn id="191" presetID="0" presetClass="path" presetSubtype="0" decel="46000" fill="hold" grpId="1" nodeType="withEffect">
                                  <p:stCondLst>
                                    <p:cond delay="3140"/>
                                  </p:stCondLst>
                                  <p:childTnLst>
                                    <p:animMotion origin="layout" path="M -0.00026 -0.00069 C -0.04597 0.00996 -0.07318 0.02986 -0.0974 0.04005 C -0.12123 0.04977 -0.17526 0.08172 -0.25938 0.15 " pathEditMode="relative" rAng="0" ptsTypes="AAA">
                                      <p:cBhvr>
                                        <p:cTn id="192" dur="1000" spd="-100000" fill="hold"/>
                                        <p:tgtEl>
                                          <p:spTgt spid="122"/>
                                        </p:tgtEl>
                                        <p:attrNameLst>
                                          <p:attrName>ppt_x</p:attrName>
                                          <p:attrName>ppt_y</p:attrName>
                                        </p:attrNameLst>
                                      </p:cBhvr>
                                      <p:rCtr x="-12956" y="7523"/>
                                    </p:animMotion>
                                  </p:childTnLst>
                                </p:cTn>
                              </p:par>
                              <p:par>
                                <p:cTn id="193" presetID="6" presetClass="emph" presetSubtype="0" fill="hold" grpId="2" nodeType="withEffect">
                                  <p:stCondLst>
                                    <p:cond delay="3140"/>
                                  </p:stCondLst>
                                  <p:childTnLst>
                                    <p:animScale>
                                      <p:cBhvr>
                                        <p:cTn id="194" dur="7" fill="hold"/>
                                        <p:tgtEl>
                                          <p:spTgt spid="122"/>
                                        </p:tgtEl>
                                      </p:cBhvr>
                                      <p:by x="500000" y="500000"/>
                                    </p:animScale>
                                  </p:childTnLst>
                                </p:cTn>
                              </p:par>
                              <p:par>
                                <p:cTn id="195" presetID="6" presetClass="emph" presetSubtype="0" decel="100000" fill="hold" grpId="3" nodeType="withEffect">
                                  <p:stCondLst>
                                    <p:cond delay="3140"/>
                                  </p:stCondLst>
                                  <p:childTnLst>
                                    <p:animScale>
                                      <p:cBhvr>
                                        <p:cTn id="196" dur="1000" fill="hold"/>
                                        <p:tgtEl>
                                          <p:spTgt spid="122"/>
                                        </p:tgtEl>
                                      </p:cBhvr>
                                      <p:by x="20000" y="20000"/>
                                    </p:animScale>
                                  </p:childTnLst>
                                </p:cTn>
                              </p:par>
                              <p:par>
                                <p:cTn id="197" presetID="10" presetClass="entr" presetSubtype="0" fill="hold" grpId="0" nodeType="withEffect">
                                  <p:stCondLst>
                                    <p:cond delay="3265"/>
                                  </p:stCondLst>
                                  <p:childTnLst>
                                    <p:set>
                                      <p:cBhvr>
                                        <p:cTn id="198" dur="1" fill="hold">
                                          <p:stCondLst>
                                            <p:cond delay="0"/>
                                          </p:stCondLst>
                                        </p:cTn>
                                        <p:tgtEl>
                                          <p:spTgt spid="124"/>
                                        </p:tgtEl>
                                        <p:attrNameLst>
                                          <p:attrName>style.visibility</p:attrName>
                                        </p:attrNameLst>
                                      </p:cBhvr>
                                      <p:to>
                                        <p:strVal val="visible"/>
                                      </p:to>
                                    </p:set>
                                    <p:animEffect transition="in" filter="fade">
                                      <p:cBhvr>
                                        <p:cTn id="199" dur="375"/>
                                        <p:tgtEl>
                                          <p:spTgt spid="124"/>
                                        </p:tgtEl>
                                      </p:cBhvr>
                                    </p:animEffect>
                                  </p:childTnLst>
                                </p:cTn>
                              </p:par>
                              <p:par>
                                <p:cTn id="200" presetID="0" presetClass="path" presetSubtype="0" decel="100000" fill="hold" grpId="1" nodeType="withEffect">
                                  <p:stCondLst>
                                    <p:cond delay="3265"/>
                                  </p:stCondLst>
                                  <p:childTnLst>
                                    <p:animMotion origin="layout" path="M 3.95833E-6 0.00417 C -0.03829 0.00139 -0.23086 0.00856 -0.25677 0.00995 C -0.28282 0.01111 -0.5375 0.01852 -0.703 0.02106 " pathEditMode="relative" rAng="0" ptsTypes="AAA">
                                      <p:cBhvr>
                                        <p:cTn id="201" dur="1688" spd="-100000" fill="hold"/>
                                        <p:tgtEl>
                                          <p:spTgt spid="124"/>
                                        </p:tgtEl>
                                        <p:attrNameLst>
                                          <p:attrName>ppt_x</p:attrName>
                                          <p:attrName>ppt_y</p:attrName>
                                        </p:attrNameLst>
                                      </p:cBhvr>
                                      <p:rCtr x="-35156" y="810"/>
                                    </p:animMotion>
                                  </p:childTnLst>
                                </p:cTn>
                              </p:par>
                              <p:par>
                                <p:cTn id="202" presetID="6" presetClass="emph" presetSubtype="0" fill="hold" grpId="2" nodeType="withEffect">
                                  <p:stCondLst>
                                    <p:cond delay="3265"/>
                                  </p:stCondLst>
                                  <p:childTnLst>
                                    <p:animScale>
                                      <p:cBhvr>
                                        <p:cTn id="203" dur="7" fill="hold"/>
                                        <p:tgtEl>
                                          <p:spTgt spid="124"/>
                                        </p:tgtEl>
                                      </p:cBhvr>
                                      <p:by x="200000" y="200000"/>
                                    </p:animScale>
                                  </p:childTnLst>
                                </p:cTn>
                              </p:par>
                              <p:par>
                                <p:cTn id="204" presetID="6" presetClass="emph" presetSubtype="0" decel="100000" fill="hold" grpId="3" nodeType="withEffect">
                                  <p:stCondLst>
                                    <p:cond delay="3265"/>
                                  </p:stCondLst>
                                  <p:childTnLst>
                                    <p:animScale>
                                      <p:cBhvr>
                                        <p:cTn id="205" dur="1688" fill="hold"/>
                                        <p:tgtEl>
                                          <p:spTgt spid="124"/>
                                        </p:tgtEl>
                                      </p:cBhvr>
                                      <p:by x="50000" y="50000"/>
                                    </p:animScale>
                                  </p:childTnLst>
                                </p:cTn>
                              </p:par>
                              <p:par>
                                <p:cTn id="206" presetID="10" presetClass="entr" presetSubtype="0" fill="hold" grpId="1" nodeType="withEffect">
                                  <p:stCondLst>
                                    <p:cond delay="1000"/>
                                  </p:stCondLst>
                                  <p:childTnLst>
                                    <p:set>
                                      <p:cBhvr>
                                        <p:cTn id="207" dur="1" fill="hold">
                                          <p:stCondLst>
                                            <p:cond delay="0"/>
                                          </p:stCondLst>
                                        </p:cTn>
                                        <p:tgtEl>
                                          <p:spTgt spid="129"/>
                                        </p:tgtEl>
                                        <p:attrNameLst>
                                          <p:attrName>style.visibility</p:attrName>
                                        </p:attrNameLst>
                                      </p:cBhvr>
                                      <p:to>
                                        <p:strVal val="visible"/>
                                      </p:to>
                                    </p:set>
                                    <p:animEffect transition="in" filter="fade">
                                      <p:cBhvr>
                                        <p:cTn id="208" dur="2000"/>
                                        <p:tgtEl>
                                          <p:spTgt spid="129"/>
                                        </p:tgtEl>
                                      </p:cBhvr>
                                    </p:animEffect>
                                  </p:childTnLst>
                                </p:cTn>
                              </p:par>
                              <p:par>
                                <p:cTn id="209" presetID="42" presetClass="entr" presetSubtype="0" fill="hold" grpId="0" nodeType="withEffect">
                                  <p:stCondLst>
                                    <p:cond delay="100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1500"/>
                                        <p:tgtEl>
                                          <p:spTgt spid="129"/>
                                        </p:tgtEl>
                                      </p:cBhvr>
                                    </p:animEffect>
                                    <p:anim calcmode="lin" valueType="num">
                                      <p:cBhvr>
                                        <p:cTn id="212" dur="1500" fill="hold"/>
                                        <p:tgtEl>
                                          <p:spTgt spid="129"/>
                                        </p:tgtEl>
                                        <p:attrNameLst>
                                          <p:attrName>ppt_x</p:attrName>
                                        </p:attrNameLst>
                                      </p:cBhvr>
                                      <p:tavLst>
                                        <p:tav tm="0">
                                          <p:val>
                                            <p:strVal val="#ppt_x"/>
                                          </p:val>
                                        </p:tav>
                                        <p:tav tm="100000">
                                          <p:val>
                                            <p:strVal val="#ppt_x"/>
                                          </p:val>
                                        </p:tav>
                                      </p:tavLst>
                                    </p:anim>
                                    <p:anim calcmode="lin" valueType="num">
                                      <p:cBhvr>
                                        <p:cTn id="213" dur="1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5" grpId="1" animBg="1"/>
      <p:bldP spid="31" grpId="0" animBg="1"/>
      <p:bldP spid="31" grpId="1" animBg="1"/>
      <p:bldP spid="32" grpId="0" animBg="1"/>
      <p:bldP spid="32" grpId="1" animBg="1"/>
      <p:bldP spid="32" grpId="2" animBg="1"/>
      <p:bldP spid="32" grpId="3" animBg="1"/>
      <p:bldP spid="38" grpId="0" animBg="1"/>
      <p:bldP spid="38" grpId="1" animBg="1"/>
      <p:bldP spid="55" grpId="0" animBg="1"/>
      <p:bldP spid="55" grpId="1" animBg="1"/>
      <p:bldP spid="55" grpId="2" animBg="1"/>
      <p:bldP spid="55" grpId="3" animBg="1"/>
      <p:bldP spid="56" grpId="0" animBg="1"/>
      <p:bldP spid="56" grpId="1" animBg="1"/>
      <p:bldP spid="56" grpId="2" animBg="1"/>
      <p:bldP spid="56" grpId="3" animBg="1"/>
      <p:bldP spid="57" grpId="0" animBg="1"/>
      <p:bldP spid="57" grpId="1" animBg="1"/>
      <p:bldP spid="57" grpId="2" animBg="1"/>
      <p:bldP spid="57" grpId="3" animBg="1"/>
      <p:bldP spid="58" grpId="0" animBg="1"/>
      <p:bldP spid="58" grpId="1" animBg="1"/>
      <p:bldP spid="58" grpId="2" animBg="1"/>
      <p:bldP spid="58" grpId="3" animBg="1"/>
      <p:bldP spid="66" grpId="0" animBg="1"/>
      <p:bldP spid="66" grpId="1" animBg="1"/>
      <p:bldP spid="72" grpId="0" animBg="1"/>
      <p:bldP spid="72" grpId="1" animBg="1"/>
      <p:bldP spid="72" grpId="2" animBg="1"/>
      <p:bldP spid="72" grpId="3" animBg="1"/>
      <p:bldP spid="78" grpId="0" animBg="1"/>
      <p:bldP spid="78" grpId="1" animBg="1"/>
      <p:bldP spid="78" grpId="2" animBg="1"/>
      <p:bldP spid="78" grpId="3" animBg="1"/>
      <p:bldP spid="81" grpId="0" animBg="1"/>
      <p:bldP spid="81" grpId="1" animBg="1"/>
      <p:bldP spid="89" grpId="0" animBg="1"/>
      <p:bldP spid="89" grpId="1" animBg="1"/>
      <p:bldP spid="94" grpId="0" animBg="1"/>
      <p:bldP spid="94" grpId="1" animBg="1"/>
      <p:bldP spid="95" grpId="0" animBg="1"/>
      <p:bldP spid="95" grpId="1" animBg="1"/>
      <p:bldP spid="97" grpId="0" animBg="1"/>
      <p:bldP spid="97" grpId="1" animBg="1"/>
      <p:bldP spid="99" grpId="0" animBg="1"/>
      <p:bldP spid="99" grpId="1" animBg="1"/>
      <p:bldP spid="99" grpId="2" animBg="1"/>
      <p:bldP spid="99" grpId="3" animBg="1"/>
      <p:bldP spid="117" grpId="0" animBg="1"/>
      <p:bldP spid="117" grpId="1" animBg="1"/>
      <p:bldP spid="122" grpId="0" animBg="1"/>
      <p:bldP spid="122" grpId="1" animBg="1"/>
      <p:bldP spid="122" grpId="2" animBg="1"/>
      <p:bldP spid="122" grpId="3" animBg="1"/>
      <p:bldP spid="123" grpId="0" animBg="1"/>
      <p:bldP spid="123" grpId="1" animBg="1"/>
      <p:bldP spid="123" grpId="2" animBg="1"/>
      <p:bldP spid="123" grpId="3" animBg="1"/>
      <p:bldP spid="124" grpId="0" animBg="1"/>
      <p:bldP spid="124" grpId="1" animBg="1"/>
      <p:bldP spid="124" grpId="2" animBg="1"/>
      <p:bldP spid="124" grpId="3" animBg="1"/>
      <p:bldP spid="126" grpId="0" animBg="1"/>
      <p:bldP spid="126" grpId="1" animBg="1"/>
      <p:bldP spid="129" grpId="0"/>
      <p:bldP spid="12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8458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Freeform 5"/>
          <p:cNvSpPr>
            <a:spLocks/>
          </p:cNvSpPr>
          <p:nvPr/>
        </p:nvSpPr>
        <p:spPr bwMode="auto">
          <a:xfrm>
            <a:off x="5236331" y="3377072"/>
            <a:ext cx="2049890" cy="1053002"/>
          </a:xfrm>
          <a:custGeom>
            <a:avLst/>
            <a:gdLst>
              <a:gd name="T0" fmla="*/ 2338 w 2338"/>
              <a:gd name="T1" fmla="*/ 477 h 1201"/>
              <a:gd name="T2" fmla="*/ 0 w 2338"/>
              <a:gd name="T3" fmla="*/ 1201 h 1201"/>
              <a:gd name="T4" fmla="*/ 0 w 2338"/>
              <a:gd name="T5" fmla="*/ 724 h 1201"/>
              <a:gd name="T6" fmla="*/ 2338 w 2338"/>
              <a:gd name="T7" fmla="*/ 0 h 1201"/>
              <a:gd name="T8" fmla="*/ 2338 w 2338"/>
              <a:gd name="T9" fmla="*/ 477 h 1201"/>
            </a:gdLst>
            <a:ahLst/>
            <a:cxnLst>
              <a:cxn ang="0">
                <a:pos x="T0" y="T1"/>
              </a:cxn>
              <a:cxn ang="0">
                <a:pos x="T2" y="T3"/>
              </a:cxn>
              <a:cxn ang="0">
                <a:pos x="T4" y="T5"/>
              </a:cxn>
              <a:cxn ang="0">
                <a:pos x="T6" y="T7"/>
              </a:cxn>
              <a:cxn ang="0">
                <a:pos x="T8" y="T9"/>
              </a:cxn>
            </a:cxnLst>
            <a:rect l="0" t="0" r="r" b="b"/>
            <a:pathLst>
              <a:path w="2338" h="1201">
                <a:moveTo>
                  <a:pt x="2338" y="477"/>
                </a:moveTo>
                <a:lnTo>
                  <a:pt x="0" y="1201"/>
                </a:lnTo>
                <a:lnTo>
                  <a:pt x="0" y="724"/>
                </a:lnTo>
                <a:lnTo>
                  <a:pt x="2338" y="0"/>
                </a:lnTo>
                <a:lnTo>
                  <a:pt x="2338" y="477"/>
                </a:lnTo>
                <a:close/>
              </a:path>
            </a:pathLst>
          </a:custGeom>
          <a:solidFill>
            <a:srgbClr val="778D9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6"/>
          <p:cNvSpPr>
            <a:spLocks/>
          </p:cNvSpPr>
          <p:nvPr/>
        </p:nvSpPr>
        <p:spPr bwMode="auto">
          <a:xfrm>
            <a:off x="5236331" y="4174934"/>
            <a:ext cx="2049890" cy="1051249"/>
          </a:xfrm>
          <a:custGeom>
            <a:avLst/>
            <a:gdLst>
              <a:gd name="T0" fmla="*/ 2338 w 2338"/>
              <a:gd name="T1" fmla="*/ 477 h 1199"/>
              <a:gd name="T2" fmla="*/ 0 w 2338"/>
              <a:gd name="T3" fmla="*/ 1199 h 1199"/>
              <a:gd name="T4" fmla="*/ 0 w 2338"/>
              <a:gd name="T5" fmla="*/ 724 h 1199"/>
              <a:gd name="T6" fmla="*/ 2338 w 2338"/>
              <a:gd name="T7" fmla="*/ 0 h 1199"/>
              <a:gd name="T8" fmla="*/ 2338 w 2338"/>
              <a:gd name="T9" fmla="*/ 477 h 1199"/>
            </a:gdLst>
            <a:ahLst/>
            <a:cxnLst>
              <a:cxn ang="0">
                <a:pos x="T0" y="T1"/>
              </a:cxn>
              <a:cxn ang="0">
                <a:pos x="T2" y="T3"/>
              </a:cxn>
              <a:cxn ang="0">
                <a:pos x="T4" y="T5"/>
              </a:cxn>
              <a:cxn ang="0">
                <a:pos x="T6" y="T7"/>
              </a:cxn>
              <a:cxn ang="0">
                <a:pos x="T8" y="T9"/>
              </a:cxn>
            </a:cxnLst>
            <a:rect l="0" t="0" r="r" b="b"/>
            <a:pathLst>
              <a:path w="2338" h="1199">
                <a:moveTo>
                  <a:pt x="2338" y="477"/>
                </a:moveTo>
                <a:lnTo>
                  <a:pt x="0" y="1199"/>
                </a:lnTo>
                <a:lnTo>
                  <a:pt x="0" y="724"/>
                </a:lnTo>
                <a:lnTo>
                  <a:pt x="2338" y="0"/>
                </a:lnTo>
                <a:lnTo>
                  <a:pt x="2338" y="477"/>
                </a:lnTo>
                <a:close/>
              </a:path>
            </a:pathLst>
          </a:custGeom>
          <a:solidFill>
            <a:srgbClr val="778D9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62" name="Group 19"/>
          <p:cNvGrpSpPr/>
          <p:nvPr/>
        </p:nvGrpSpPr>
        <p:grpSpPr>
          <a:xfrm>
            <a:off x="4884746" y="2047887"/>
            <a:ext cx="2752184" cy="4003337"/>
            <a:chOff x="4675183" y="2070731"/>
            <a:chExt cx="2752184" cy="4003337"/>
          </a:xfrm>
        </p:grpSpPr>
        <p:sp>
          <p:nvSpPr>
            <p:cNvPr id="63" name="Freeform 7"/>
            <p:cNvSpPr>
              <a:spLocks/>
            </p:cNvSpPr>
            <p:nvPr/>
          </p:nvSpPr>
          <p:spPr bwMode="auto">
            <a:xfrm>
              <a:off x="5637877" y="2284663"/>
              <a:ext cx="826795" cy="892553"/>
            </a:xfrm>
            <a:custGeom>
              <a:avLst/>
              <a:gdLst>
                <a:gd name="T0" fmla="*/ 472 w 943"/>
                <a:gd name="T1" fmla="*/ 0 h 1018"/>
                <a:gd name="T2" fmla="*/ 0 w 943"/>
                <a:gd name="T3" fmla="*/ 397 h 1018"/>
                <a:gd name="T4" fmla="*/ 173 w 943"/>
                <a:gd name="T5" fmla="*/ 842 h 1018"/>
                <a:gd name="T6" fmla="*/ 472 w 943"/>
                <a:gd name="T7" fmla="*/ 1018 h 1018"/>
                <a:gd name="T8" fmla="*/ 770 w 943"/>
                <a:gd name="T9" fmla="*/ 842 h 1018"/>
                <a:gd name="T10" fmla="*/ 943 w 943"/>
                <a:gd name="T11" fmla="*/ 397 h 1018"/>
                <a:gd name="T12" fmla="*/ 472 w 943"/>
                <a:gd name="T13" fmla="*/ 0 h 1018"/>
              </a:gdLst>
              <a:ahLst/>
              <a:cxnLst>
                <a:cxn ang="0">
                  <a:pos x="T0" y="T1"/>
                </a:cxn>
                <a:cxn ang="0">
                  <a:pos x="T2" y="T3"/>
                </a:cxn>
                <a:cxn ang="0">
                  <a:pos x="T4" y="T5"/>
                </a:cxn>
                <a:cxn ang="0">
                  <a:pos x="T6" y="T7"/>
                </a:cxn>
                <a:cxn ang="0">
                  <a:pos x="T8" y="T9"/>
                </a:cxn>
                <a:cxn ang="0">
                  <a:pos x="T10" y="T11"/>
                </a:cxn>
                <a:cxn ang="0">
                  <a:pos x="T12" y="T13"/>
                </a:cxn>
              </a:cxnLst>
              <a:rect l="0" t="0" r="r" b="b"/>
              <a:pathLst>
                <a:path w="943" h="1018">
                  <a:moveTo>
                    <a:pt x="472" y="0"/>
                  </a:moveTo>
                  <a:lnTo>
                    <a:pt x="0" y="397"/>
                  </a:lnTo>
                  <a:lnTo>
                    <a:pt x="173" y="842"/>
                  </a:lnTo>
                  <a:lnTo>
                    <a:pt x="472" y="1018"/>
                  </a:lnTo>
                  <a:lnTo>
                    <a:pt x="770" y="842"/>
                  </a:lnTo>
                  <a:lnTo>
                    <a:pt x="943" y="397"/>
                  </a:lnTo>
                  <a:lnTo>
                    <a:pt x="47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4" name="Freeform 8"/>
            <p:cNvSpPr>
              <a:spLocks/>
            </p:cNvSpPr>
            <p:nvPr/>
          </p:nvSpPr>
          <p:spPr bwMode="auto">
            <a:xfrm>
              <a:off x="4675183" y="2070731"/>
              <a:ext cx="1376530" cy="1023192"/>
            </a:xfrm>
            <a:custGeom>
              <a:avLst/>
              <a:gdLst>
                <a:gd name="T0" fmla="*/ 1062 w 1062"/>
                <a:gd name="T1" fmla="*/ 165 h 790"/>
                <a:gd name="T2" fmla="*/ 504 w 1062"/>
                <a:gd name="T3" fmla="*/ 790 h 790"/>
                <a:gd name="T4" fmla="*/ 0 w 1062"/>
                <a:gd name="T5" fmla="*/ 0 h 790"/>
                <a:gd name="T6" fmla="*/ 1062 w 1062"/>
                <a:gd name="T7" fmla="*/ 165 h 790"/>
              </a:gdLst>
              <a:ahLst/>
              <a:cxnLst>
                <a:cxn ang="0">
                  <a:pos x="T0" y="T1"/>
                </a:cxn>
                <a:cxn ang="0">
                  <a:pos x="T2" y="T3"/>
                </a:cxn>
                <a:cxn ang="0">
                  <a:pos x="T4" y="T5"/>
                </a:cxn>
                <a:cxn ang="0">
                  <a:pos x="T6" y="T7"/>
                </a:cxn>
              </a:cxnLst>
              <a:rect l="0" t="0" r="r" b="b"/>
              <a:pathLst>
                <a:path w="1062" h="790">
                  <a:moveTo>
                    <a:pt x="1062" y="165"/>
                  </a:moveTo>
                  <a:cubicBezTo>
                    <a:pt x="1062" y="165"/>
                    <a:pt x="610" y="540"/>
                    <a:pt x="504" y="790"/>
                  </a:cubicBezTo>
                  <a:cubicBezTo>
                    <a:pt x="504" y="790"/>
                    <a:pt x="117" y="81"/>
                    <a:pt x="0" y="0"/>
                  </a:cubicBezTo>
                  <a:cubicBezTo>
                    <a:pt x="0" y="0"/>
                    <a:pt x="871" y="3"/>
                    <a:pt x="1062" y="165"/>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5" name="Freeform 9"/>
            <p:cNvSpPr>
              <a:spLocks/>
            </p:cNvSpPr>
            <p:nvPr/>
          </p:nvSpPr>
          <p:spPr bwMode="auto">
            <a:xfrm>
              <a:off x="4747955" y="2072485"/>
              <a:ext cx="645303" cy="903951"/>
            </a:xfrm>
            <a:custGeom>
              <a:avLst/>
              <a:gdLst>
                <a:gd name="T0" fmla="*/ 0 w 498"/>
                <a:gd name="T1" fmla="*/ 0 h 698"/>
                <a:gd name="T2" fmla="*/ 498 w 498"/>
                <a:gd name="T3" fmla="*/ 698 h 698"/>
              </a:gdLst>
              <a:ahLst/>
              <a:cxnLst>
                <a:cxn ang="0">
                  <a:pos x="T0" y="T1"/>
                </a:cxn>
                <a:cxn ang="0">
                  <a:pos x="T2" y="T3"/>
                </a:cxn>
              </a:cxnLst>
              <a:rect l="0" t="0" r="r" b="b"/>
              <a:pathLst>
                <a:path w="498" h="698">
                  <a:moveTo>
                    <a:pt x="0" y="0"/>
                  </a:moveTo>
                  <a:cubicBezTo>
                    <a:pt x="0" y="0"/>
                    <a:pt x="271" y="255"/>
                    <a:pt x="498" y="698"/>
                  </a:cubicBezTo>
                </a:path>
              </a:pathLst>
            </a:custGeom>
            <a:noFill/>
            <a:ln w="26988" cap="flat">
              <a:solidFill>
                <a:srgbClr val="F2F2F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0"/>
            <p:cNvSpPr>
              <a:spLocks/>
            </p:cNvSpPr>
            <p:nvPr/>
          </p:nvSpPr>
          <p:spPr bwMode="auto">
            <a:xfrm>
              <a:off x="6051713" y="2070731"/>
              <a:ext cx="1375654" cy="1023192"/>
            </a:xfrm>
            <a:custGeom>
              <a:avLst/>
              <a:gdLst>
                <a:gd name="T0" fmla="*/ 0 w 1062"/>
                <a:gd name="T1" fmla="*/ 165 h 790"/>
                <a:gd name="T2" fmla="*/ 558 w 1062"/>
                <a:gd name="T3" fmla="*/ 790 h 790"/>
                <a:gd name="T4" fmla="*/ 1062 w 1062"/>
                <a:gd name="T5" fmla="*/ 0 h 790"/>
                <a:gd name="T6" fmla="*/ 0 w 1062"/>
                <a:gd name="T7" fmla="*/ 165 h 790"/>
              </a:gdLst>
              <a:ahLst/>
              <a:cxnLst>
                <a:cxn ang="0">
                  <a:pos x="T0" y="T1"/>
                </a:cxn>
                <a:cxn ang="0">
                  <a:pos x="T2" y="T3"/>
                </a:cxn>
                <a:cxn ang="0">
                  <a:pos x="T4" y="T5"/>
                </a:cxn>
                <a:cxn ang="0">
                  <a:pos x="T6" y="T7"/>
                </a:cxn>
              </a:cxnLst>
              <a:rect l="0" t="0" r="r" b="b"/>
              <a:pathLst>
                <a:path w="1062" h="790">
                  <a:moveTo>
                    <a:pt x="0" y="165"/>
                  </a:moveTo>
                  <a:cubicBezTo>
                    <a:pt x="0" y="165"/>
                    <a:pt x="452" y="540"/>
                    <a:pt x="558" y="790"/>
                  </a:cubicBezTo>
                  <a:cubicBezTo>
                    <a:pt x="558" y="790"/>
                    <a:pt x="946" y="81"/>
                    <a:pt x="1062" y="0"/>
                  </a:cubicBezTo>
                  <a:cubicBezTo>
                    <a:pt x="1062" y="0"/>
                    <a:pt x="191" y="3"/>
                    <a:pt x="0" y="165"/>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11"/>
            <p:cNvSpPr>
              <a:spLocks/>
            </p:cNvSpPr>
            <p:nvPr/>
          </p:nvSpPr>
          <p:spPr bwMode="auto">
            <a:xfrm>
              <a:off x="6709291" y="2072485"/>
              <a:ext cx="645303" cy="903951"/>
            </a:xfrm>
            <a:custGeom>
              <a:avLst/>
              <a:gdLst>
                <a:gd name="T0" fmla="*/ 498 w 498"/>
                <a:gd name="T1" fmla="*/ 0 h 698"/>
                <a:gd name="T2" fmla="*/ 0 w 498"/>
                <a:gd name="T3" fmla="*/ 698 h 698"/>
              </a:gdLst>
              <a:ahLst/>
              <a:cxnLst>
                <a:cxn ang="0">
                  <a:pos x="T0" y="T1"/>
                </a:cxn>
                <a:cxn ang="0">
                  <a:pos x="T2" y="T3"/>
                </a:cxn>
              </a:cxnLst>
              <a:rect l="0" t="0" r="r" b="b"/>
              <a:pathLst>
                <a:path w="498" h="698">
                  <a:moveTo>
                    <a:pt x="498" y="0"/>
                  </a:moveTo>
                  <a:cubicBezTo>
                    <a:pt x="498" y="0"/>
                    <a:pt x="227" y="255"/>
                    <a:pt x="0" y="698"/>
                  </a:cubicBezTo>
                </a:path>
              </a:pathLst>
            </a:custGeom>
            <a:noFill/>
            <a:ln w="26988" cap="flat">
              <a:solidFill>
                <a:srgbClr val="F2F2F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12"/>
            <p:cNvSpPr>
              <a:spLocks/>
            </p:cNvSpPr>
            <p:nvPr/>
          </p:nvSpPr>
          <p:spPr bwMode="auto">
            <a:xfrm>
              <a:off x="5507238" y="3022904"/>
              <a:ext cx="1068784" cy="3051164"/>
            </a:xfrm>
            <a:custGeom>
              <a:avLst/>
              <a:gdLst>
                <a:gd name="T0" fmla="*/ 897 w 1219"/>
                <a:gd name="T1" fmla="*/ 0 h 3480"/>
                <a:gd name="T2" fmla="*/ 610 w 1219"/>
                <a:gd name="T3" fmla="*/ 168 h 3480"/>
                <a:gd name="T4" fmla="*/ 322 w 1219"/>
                <a:gd name="T5" fmla="*/ 0 h 3480"/>
                <a:gd name="T6" fmla="*/ 0 w 1219"/>
                <a:gd name="T7" fmla="*/ 2804 h 3480"/>
                <a:gd name="T8" fmla="*/ 599 w 1219"/>
                <a:gd name="T9" fmla="*/ 3480 h 3480"/>
                <a:gd name="T10" fmla="*/ 1219 w 1219"/>
                <a:gd name="T11" fmla="*/ 2804 h 3480"/>
                <a:gd name="T12" fmla="*/ 897 w 1219"/>
                <a:gd name="T13" fmla="*/ 0 h 3480"/>
              </a:gdLst>
              <a:ahLst/>
              <a:cxnLst>
                <a:cxn ang="0">
                  <a:pos x="T0" y="T1"/>
                </a:cxn>
                <a:cxn ang="0">
                  <a:pos x="T2" y="T3"/>
                </a:cxn>
                <a:cxn ang="0">
                  <a:pos x="T4" y="T5"/>
                </a:cxn>
                <a:cxn ang="0">
                  <a:pos x="T6" y="T7"/>
                </a:cxn>
                <a:cxn ang="0">
                  <a:pos x="T8" y="T9"/>
                </a:cxn>
                <a:cxn ang="0">
                  <a:pos x="T10" y="T11"/>
                </a:cxn>
                <a:cxn ang="0">
                  <a:pos x="T12" y="T13"/>
                </a:cxn>
              </a:cxnLst>
              <a:rect l="0" t="0" r="r" b="b"/>
              <a:pathLst>
                <a:path w="1219" h="3480">
                  <a:moveTo>
                    <a:pt x="897" y="0"/>
                  </a:moveTo>
                  <a:lnTo>
                    <a:pt x="610" y="168"/>
                  </a:lnTo>
                  <a:lnTo>
                    <a:pt x="322" y="0"/>
                  </a:lnTo>
                  <a:lnTo>
                    <a:pt x="0" y="2804"/>
                  </a:lnTo>
                  <a:lnTo>
                    <a:pt x="599" y="3480"/>
                  </a:lnTo>
                  <a:lnTo>
                    <a:pt x="1219" y="2804"/>
                  </a:lnTo>
                  <a:lnTo>
                    <a:pt x="897" y="0"/>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9" name="Freeform 43"/>
          <p:cNvSpPr>
            <a:spLocks/>
          </p:cNvSpPr>
          <p:nvPr/>
        </p:nvSpPr>
        <p:spPr bwMode="auto">
          <a:xfrm>
            <a:off x="4848798" y="3102643"/>
            <a:ext cx="577792" cy="470826"/>
          </a:xfrm>
          <a:custGeom>
            <a:avLst/>
            <a:gdLst>
              <a:gd name="T0" fmla="*/ 659 w 659"/>
              <a:gd name="T1" fmla="*/ 537 h 537"/>
              <a:gd name="T2" fmla="*/ 0 w 659"/>
              <a:gd name="T3" fmla="*/ 477 h 537"/>
              <a:gd name="T4" fmla="*/ 179 w 659"/>
              <a:gd name="T5" fmla="*/ 242 h 537"/>
              <a:gd name="T6" fmla="*/ 0 w 659"/>
              <a:gd name="T7" fmla="*/ 0 h 537"/>
              <a:gd name="T8" fmla="*/ 659 w 659"/>
              <a:gd name="T9" fmla="*/ 60 h 537"/>
              <a:gd name="T10" fmla="*/ 659 w 659"/>
              <a:gd name="T11" fmla="*/ 537 h 537"/>
            </a:gdLst>
            <a:ahLst/>
            <a:cxnLst>
              <a:cxn ang="0">
                <a:pos x="T0" y="T1"/>
              </a:cxn>
              <a:cxn ang="0">
                <a:pos x="T2" y="T3"/>
              </a:cxn>
              <a:cxn ang="0">
                <a:pos x="T4" y="T5"/>
              </a:cxn>
              <a:cxn ang="0">
                <a:pos x="T6" y="T7"/>
              </a:cxn>
              <a:cxn ang="0">
                <a:pos x="T8" y="T9"/>
              </a:cxn>
              <a:cxn ang="0">
                <a:pos x="T10" y="T11"/>
              </a:cxn>
            </a:cxnLst>
            <a:rect l="0" t="0" r="r" b="b"/>
            <a:pathLst>
              <a:path w="659" h="537">
                <a:moveTo>
                  <a:pt x="659" y="537"/>
                </a:moveTo>
                <a:lnTo>
                  <a:pt x="0" y="477"/>
                </a:lnTo>
                <a:lnTo>
                  <a:pt x="179" y="242"/>
                </a:lnTo>
                <a:lnTo>
                  <a:pt x="0" y="0"/>
                </a:lnTo>
                <a:lnTo>
                  <a:pt x="659" y="60"/>
                </a:lnTo>
                <a:lnTo>
                  <a:pt x="659" y="537"/>
                </a:lnTo>
                <a:close/>
              </a:path>
            </a:pathLst>
          </a:custGeom>
          <a:solidFill>
            <a:srgbClr val="778D9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44"/>
          <p:cNvSpPr>
            <a:spLocks/>
          </p:cNvSpPr>
          <p:nvPr/>
        </p:nvSpPr>
        <p:spPr bwMode="auto">
          <a:xfrm>
            <a:off x="5236331" y="3157003"/>
            <a:ext cx="189383" cy="475210"/>
          </a:xfrm>
          <a:custGeom>
            <a:avLst/>
            <a:gdLst>
              <a:gd name="T0" fmla="*/ 216 w 216"/>
              <a:gd name="T1" fmla="*/ 477 h 542"/>
              <a:gd name="T2" fmla="*/ 0 w 216"/>
              <a:gd name="T3" fmla="*/ 542 h 542"/>
              <a:gd name="T4" fmla="*/ 0 w 216"/>
              <a:gd name="T5" fmla="*/ 65 h 542"/>
              <a:gd name="T6" fmla="*/ 216 w 216"/>
              <a:gd name="T7" fmla="*/ 0 h 542"/>
              <a:gd name="T8" fmla="*/ 216 w 216"/>
              <a:gd name="T9" fmla="*/ 477 h 542"/>
            </a:gdLst>
            <a:ahLst/>
            <a:cxnLst>
              <a:cxn ang="0">
                <a:pos x="T0" y="T1"/>
              </a:cxn>
              <a:cxn ang="0">
                <a:pos x="T2" y="T3"/>
              </a:cxn>
              <a:cxn ang="0">
                <a:pos x="T4" y="T5"/>
              </a:cxn>
              <a:cxn ang="0">
                <a:pos x="T6" y="T7"/>
              </a:cxn>
              <a:cxn ang="0">
                <a:pos x="T8" y="T9"/>
              </a:cxn>
            </a:cxnLst>
            <a:rect l="0" t="0" r="r" b="b"/>
            <a:pathLst>
              <a:path w="216" h="542">
                <a:moveTo>
                  <a:pt x="216" y="477"/>
                </a:moveTo>
                <a:lnTo>
                  <a:pt x="0" y="542"/>
                </a:lnTo>
                <a:lnTo>
                  <a:pt x="0" y="65"/>
                </a:lnTo>
                <a:lnTo>
                  <a:pt x="216" y="0"/>
                </a:lnTo>
                <a:lnTo>
                  <a:pt x="216" y="477"/>
                </a:lnTo>
                <a:close/>
              </a:path>
            </a:pathLst>
          </a:custGeom>
          <a:solidFill>
            <a:schemeClr val="accent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Freeform 45"/>
          <p:cNvSpPr>
            <a:spLocks/>
          </p:cNvSpPr>
          <p:nvPr/>
        </p:nvSpPr>
        <p:spPr bwMode="auto">
          <a:xfrm>
            <a:off x="7095085" y="5029786"/>
            <a:ext cx="578669" cy="472580"/>
          </a:xfrm>
          <a:custGeom>
            <a:avLst/>
            <a:gdLst>
              <a:gd name="T0" fmla="*/ 0 w 660"/>
              <a:gd name="T1" fmla="*/ 0 h 539"/>
              <a:gd name="T2" fmla="*/ 660 w 660"/>
              <a:gd name="T3" fmla="*/ 62 h 539"/>
              <a:gd name="T4" fmla="*/ 481 w 660"/>
              <a:gd name="T5" fmla="*/ 297 h 539"/>
              <a:gd name="T6" fmla="*/ 660 w 660"/>
              <a:gd name="T7" fmla="*/ 539 h 539"/>
              <a:gd name="T8" fmla="*/ 0 w 660"/>
              <a:gd name="T9" fmla="*/ 477 h 539"/>
              <a:gd name="T10" fmla="*/ 0 w 660"/>
              <a:gd name="T11" fmla="*/ 0 h 539"/>
            </a:gdLst>
            <a:ahLst/>
            <a:cxnLst>
              <a:cxn ang="0">
                <a:pos x="T0" y="T1"/>
              </a:cxn>
              <a:cxn ang="0">
                <a:pos x="T2" y="T3"/>
              </a:cxn>
              <a:cxn ang="0">
                <a:pos x="T4" y="T5"/>
              </a:cxn>
              <a:cxn ang="0">
                <a:pos x="T6" y="T7"/>
              </a:cxn>
              <a:cxn ang="0">
                <a:pos x="T8" y="T9"/>
              </a:cxn>
              <a:cxn ang="0">
                <a:pos x="T10" y="T11"/>
              </a:cxn>
            </a:cxnLst>
            <a:rect l="0" t="0" r="r" b="b"/>
            <a:pathLst>
              <a:path w="660" h="539">
                <a:moveTo>
                  <a:pt x="0" y="0"/>
                </a:moveTo>
                <a:lnTo>
                  <a:pt x="660" y="62"/>
                </a:lnTo>
                <a:lnTo>
                  <a:pt x="481" y="297"/>
                </a:lnTo>
                <a:lnTo>
                  <a:pt x="660" y="539"/>
                </a:lnTo>
                <a:lnTo>
                  <a:pt x="0" y="477"/>
                </a:lnTo>
                <a:lnTo>
                  <a:pt x="0" y="0"/>
                </a:lnTo>
                <a:close/>
              </a:path>
            </a:pathLst>
          </a:custGeom>
          <a:solidFill>
            <a:srgbClr val="778D9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Freeform 46"/>
          <p:cNvSpPr>
            <a:spLocks/>
          </p:cNvSpPr>
          <p:nvPr/>
        </p:nvSpPr>
        <p:spPr bwMode="auto">
          <a:xfrm>
            <a:off x="7096839" y="4972796"/>
            <a:ext cx="189383" cy="475210"/>
          </a:xfrm>
          <a:custGeom>
            <a:avLst/>
            <a:gdLst>
              <a:gd name="T0" fmla="*/ 0 w 216"/>
              <a:gd name="T1" fmla="*/ 65 h 542"/>
              <a:gd name="T2" fmla="*/ 216 w 216"/>
              <a:gd name="T3" fmla="*/ 0 h 542"/>
              <a:gd name="T4" fmla="*/ 216 w 216"/>
              <a:gd name="T5" fmla="*/ 477 h 542"/>
              <a:gd name="T6" fmla="*/ 0 w 216"/>
              <a:gd name="T7" fmla="*/ 542 h 542"/>
              <a:gd name="T8" fmla="*/ 0 w 216"/>
              <a:gd name="T9" fmla="*/ 65 h 542"/>
            </a:gdLst>
            <a:ahLst/>
            <a:cxnLst>
              <a:cxn ang="0">
                <a:pos x="T0" y="T1"/>
              </a:cxn>
              <a:cxn ang="0">
                <a:pos x="T2" y="T3"/>
              </a:cxn>
              <a:cxn ang="0">
                <a:pos x="T4" y="T5"/>
              </a:cxn>
              <a:cxn ang="0">
                <a:pos x="T6" y="T7"/>
              </a:cxn>
              <a:cxn ang="0">
                <a:pos x="T8" y="T9"/>
              </a:cxn>
            </a:cxnLst>
            <a:rect l="0" t="0" r="r" b="b"/>
            <a:pathLst>
              <a:path w="216" h="542">
                <a:moveTo>
                  <a:pt x="0" y="65"/>
                </a:moveTo>
                <a:lnTo>
                  <a:pt x="216" y="0"/>
                </a:lnTo>
                <a:lnTo>
                  <a:pt x="216" y="477"/>
                </a:lnTo>
                <a:lnTo>
                  <a:pt x="0" y="542"/>
                </a:lnTo>
                <a:lnTo>
                  <a:pt x="0" y="65"/>
                </a:ln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3" name="Group 30"/>
          <p:cNvGrpSpPr/>
          <p:nvPr/>
        </p:nvGrpSpPr>
        <p:grpSpPr>
          <a:xfrm>
            <a:off x="5236331" y="3213993"/>
            <a:ext cx="2049890" cy="581300"/>
            <a:chOff x="5026768" y="3236837"/>
            <a:chExt cx="2049890" cy="581300"/>
          </a:xfrm>
          <a:solidFill>
            <a:srgbClr val="7CAFDE"/>
          </a:solidFill>
        </p:grpSpPr>
        <p:sp>
          <p:nvSpPr>
            <p:cNvPr id="74" name="Freeform 47"/>
            <p:cNvSpPr>
              <a:spLocks/>
            </p:cNvSpPr>
            <p:nvPr/>
          </p:nvSpPr>
          <p:spPr bwMode="auto">
            <a:xfrm>
              <a:off x="5026768" y="3236837"/>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TextBox 32"/>
            <p:cNvSpPr txBox="1"/>
            <p:nvPr/>
          </p:nvSpPr>
          <p:spPr>
            <a:xfrm rot="259200">
              <a:off x="5541999" y="3342821"/>
              <a:ext cx="1107996" cy="369332"/>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76" name="Group 33"/>
          <p:cNvGrpSpPr/>
          <p:nvPr/>
        </p:nvGrpSpPr>
        <p:grpSpPr>
          <a:xfrm>
            <a:off x="5236331" y="4011854"/>
            <a:ext cx="2049890" cy="581300"/>
            <a:chOff x="5026768" y="4034698"/>
            <a:chExt cx="2049890" cy="581300"/>
          </a:xfrm>
        </p:grpSpPr>
        <p:sp>
          <p:nvSpPr>
            <p:cNvPr id="77" name="Freeform 48"/>
            <p:cNvSpPr>
              <a:spLocks/>
            </p:cNvSpPr>
            <p:nvPr/>
          </p:nvSpPr>
          <p:spPr bwMode="auto">
            <a:xfrm>
              <a:off x="5026768" y="4034698"/>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solidFill>
              <a:schemeClr val="accent6">
                <a:lumMod val="10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TextBox 35"/>
            <p:cNvSpPr txBox="1"/>
            <p:nvPr/>
          </p:nvSpPr>
          <p:spPr>
            <a:xfrm rot="259200">
              <a:off x="5542000" y="4140587"/>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79" name="Group 36"/>
          <p:cNvGrpSpPr/>
          <p:nvPr/>
        </p:nvGrpSpPr>
        <p:grpSpPr>
          <a:xfrm>
            <a:off x="5236331" y="4809716"/>
            <a:ext cx="2049890" cy="581300"/>
            <a:chOff x="5026768" y="4832560"/>
            <a:chExt cx="2049890" cy="581300"/>
          </a:xfrm>
          <a:solidFill>
            <a:srgbClr val="7CAFDE"/>
          </a:solidFill>
        </p:grpSpPr>
        <p:sp>
          <p:nvSpPr>
            <p:cNvPr id="80" name="Freeform 49"/>
            <p:cNvSpPr>
              <a:spLocks/>
            </p:cNvSpPr>
            <p:nvPr/>
          </p:nvSpPr>
          <p:spPr bwMode="auto">
            <a:xfrm>
              <a:off x="5026768" y="4832560"/>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TextBox 38"/>
            <p:cNvSpPr txBox="1"/>
            <p:nvPr/>
          </p:nvSpPr>
          <p:spPr>
            <a:xfrm rot="259200">
              <a:off x="5542000" y="4934193"/>
              <a:ext cx="1107996" cy="369332"/>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82" name="Straight Connector 39"/>
          <p:cNvCxnSpPr/>
          <p:nvPr/>
        </p:nvCxnSpPr>
        <p:spPr>
          <a:xfrm flipH="1">
            <a:off x="3754621" y="3213993"/>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TextBox 40"/>
          <p:cNvSpPr txBox="1"/>
          <p:nvPr/>
        </p:nvSpPr>
        <p:spPr>
          <a:xfrm>
            <a:off x="1137499" y="3097473"/>
            <a:ext cx="2378521" cy="978729"/>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TextBox 41"/>
          <p:cNvSpPr txBox="1"/>
          <p:nvPr/>
        </p:nvSpPr>
        <p:spPr>
          <a:xfrm>
            <a:off x="2202876" y="2806170"/>
            <a:ext cx="1313144" cy="370404"/>
          </a:xfrm>
          <a:prstGeom prst="rect">
            <a:avLst/>
          </a:prstGeom>
          <a:noFill/>
        </p:spPr>
        <p:txBody>
          <a:bodyPr wrap="none" lIns="91422" tIns="45711" rIns="91422" bIns="45711"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Intelligent</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5" name="Straight Connector 42"/>
          <p:cNvCxnSpPr/>
          <p:nvPr/>
        </p:nvCxnSpPr>
        <p:spPr>
          <a:xfrm flipH="1">
            <a:off x="3754621" y="5023649"/>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6" name="TextBox 43"/>
          <p:cNvSpPr txBox="1"/>
          <p:nvPr/>
        </p:nvSpPr>
        <p:spPr>
          <a:xfrm>
            <a:off x="1137499" y="4907129"/>
            <a:ext cx="2378521" cy="978729"/>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TextBox 44"/>
          <p:cNvSpPr txBox="1"/>
          <p:nvPr/>
        </p:nvSpPr>
        <p:spPr>
          <a:xfrm>
            <a:off x="2715837" y="4615826"/>
            <a:ext cx="800183" cy="370404"/>
          </a:xfrm>
          <a:prstGeom prst="rect">
            <a:avLst/>
          </a:prstGeom>
          <a:noFill/>
        </p:spPr>
        <p:txBody>
          <a:bodyPr wrap="none" lIns="91422" tIns="45711" rIns="91422" bIns="45711"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Modest</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8" name="Straight Connector 45"/>
          <p:cNvCxnSpPr/>
          <p:nvPr/>
        </p:nvCxnSpPr>
        <p:spPr>
          <a:xfrm>
            <a:off x="7766691" y="4383039"/>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9" name="TextBox 46"/>
          <p:cNvSpPr txBox="1"/>
          <p:nvPr/>
        </p:nvSpPr>
        <p:spPr>
          <a:xfrm flipH="1">
            <a:off x="8793668" y="4266519"/>
            <a:ext cx="2378521" cy="9787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TextBox 47"/>
          <p:cNvSpPr txBox="1"/>
          <p:nvPr/>
        </p:nvSpPr>
        <p:spPr>
          <a:xfrm flipH="1">
            <a:off x="8793668" y="3975216"/>
            <a:ext cx="1313144" cy="370404"/>
          </a:xfrm>
          <a:prstGeom prst="rect">
            <a:avLst/>
          </a:prstGeom>
          <a:noFill/>
        </p:spPr>
        <p:txBody>
          <a:bodyPr wrap="none" lIns="91422" tIns="45711" rIns="91422" bIns="45711"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Hardworking</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文本框 35"/>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p>
        </p:txBody>
      </p:sp>
      <p:sp>
        <p:nvSpPr>
          <p:cNvPr id="37" name="文本框 3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直接连接符 3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435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4" fill="hold" nodeType="afterEffect" p14:presetBounceEnd="50667">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14:bounceEnd="50667">
                                          <p:cBhvr additive="base">
                                            <p:cTn id="24" dur="750" fill="hold"/>
                                            <p:tgtEl>
                                              <p:spTgt spid="62"/>
                                            </p:tgtEl>
                                            <p:attrNameLst>
                                              <p:attrName>ppt_x</p:attrName>
                                            </p:attrNameLst>
                                          </p:cBhvr>
                                          <p:tavLst>
                                            <p:tav tm="0">
                                              <p:val>
                                                <p:strVal val="#ppt_x"/>
                                              </p:val>
                                            </p:tav>
                                            <p:tav tm="100000">
                                              <p:val>
                                                <p:strVal val="#ppt_x"/>
                                              </p:val>
                                            </p:tav>
                                          </p:tavLst>
                                        </p:anim>
                                        <p:anim calcmode="lin" valueType="num" p14:bounceEnd="50667">
                                          <p:cBhvr additive="base">
                                            <p:cTn id="25" dur="750" fill="hold"/>
                                            <p:tgtEl>
                                              <p:spTgt spid="62"/>
                                            </p:tgtEl>
                                            <p:attrNameLst>
                                              <p:attrName>ppt_y</p:attrName>
                                            </p:attrNameLst>
                                          </p:cBhvr>
                                          <p:tavLst>
                                            <p:tav tm="0">
                                              <p:val>
                                                <p:strVal val="1+#ppt_h/2"/>
                                              </p:val>
                                            </p:tav>
                                            <p:tav tm="100000">
                                              <p:val>
                                                <p:strVal val="#ppt_y"/>
                                              </p:val>
                                            </p:tav>
                                          </p:tavLst>
                                        </p:anim>
                                      </p:childTnLst>
                                    </p:cTn>
                                  </p:par>
                                </p:childTnLst>
                              </p:cTn>
                            </p:par>
                            <p:par>
                              <p:cTn id="26" fill="hold">
                                <p:stCondLst>
                                  <p:cond delay="1750"/>
                                </p:stCondLst>
                                <p:childTnLst>
                                  <p:par>
                                    <p:cTn id="27" presetID="2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
                                            <p:tgtEl>
                                              <p:spTgt spid="69"/>
                                            </p:tgtEl>
                                          </p:cBhvr>
                                        </p:animEffect>
                                      </p:childTnLst>
                                    </p:cTn>
                                  </p:par>
                                </p:childTnLst>
                              </p:cTn>
                            </p:par>
                            <p:par>
                              <p:cTn id="30" fill="hold">
                                <p:stCondLst>
                                  <p:cond delay="1760"/>
                                </p:stCondLst>
                                <p:childTnLst>
                                  <p:par>
                                    <p:cTn id="31" presetID="22" presetClass="entr" presetSubtype="2"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right)">
                                          <p:cBhvr>
                                            <p:cTn id="33" dur="10"/>
                                            <p:tgtEl>
                                              <p:spTgt spid="70"/>
                                            </p:tgtEl>
                                          </p:cBhvr>
                                        </p:animEffect>
                                      </p:childTnLst>
                                    </p:cTn>
                                  </p:par>
                                </p:childTnLst>
                              </p:cTn>
                            </p:par>
                            <p:par>
                              <p:cTn id="34" fill="hold">
                                <p:stCondLst>
                                  <p:cond delay="1770"/>
                                </p:stCondLst>
                                <p:childTnLst>
                                  <p:par>
                                    <p:cTn id="35" presetID="22" presetClass="entr" presetSubtype="8"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left)">
                                          <p:cBhvr>
                                            <p:cTn id="37" dur="250"/>
                                            <p:tgtEl>
                                              <p:spTgt spid="73"/>
                                            </p:tgtEl>
                                          </p:cBhvr>
                                        </p:animEffect>
                                      </p:childTnLst>
                                    </p:cTn>
                                  </p:par>
                                </p:childTnLst>
                              </p:cTn>
                            </p:par>
                            <p:par>
                              <p:cTn id="38" fill="hold">
                                <p:stCondLst>
                                  <p:cond delay="2020"/>
                                </p:stCondLst>
                                <p:childTnLst>
                                  <p:par>
                                    <p:cTn id="39" presetID="22" presetClass="entr" presetSubtype="2"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right)">
                                          <p:cBhvr>
                                            <p:cTn id="41" dur="250"/>
                                            <p:tgtEl>
                                              <p:spTgt spid="60"/>
                                            </p:tgtEl>
                                          </p:cBhvr>
                                        </p:animEffect>
                                      </p:childTnLst>
                                    </p:cTn>
                                  </p:par>
                                </p:childTnLst>
                              </p:cTn>
                            </p:par>
                            <p:par>
                              <p:cTn id="42" fill="hold">
                                <p:stCondLst>
                                  <p:cond delay="2270"/>
                                </p:stCondLst>
                                <p:childTnLst>
                                  <p:par>
                                    <p:cTn id="43" presetID="2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250"/>
                                            <p:tgtEl>
                                              <p:spTgt spid="76"/>
                                            </p:tgtEl>
                                          </p:cBhvr>
                                        </p:animEffect>
                                      </p:childTnLst>
                                    </p:cTn>
                                  </p:par>
                                </p:childTnLst>
                              </p:cTn>
                            </p:par>
                            <p:par>
                              <p:cTn id="46" fill="hold">
                                <p:stCondLst>
                                  <p:cond delay="2520"/>
                                </p:stCondLst>
                                <p:childTnLst>
                                  <p:par>
                                    <p:cTn id="47" presetID="22" presetClass="entr" presetSubtype="2"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right)">
                                          <p:cBhvr>
                                            <p:cTn id="49" dur="250"/>
                                            <p:tgtEl>
                                              <p:spTgt spid="61"/>
                                            </p:tgtEl>
                                          </p:cBhvr>
                                        </p:animEffect>
                                      </p:childTnLst>
                                    </p:cTn>
                                  </p:par>
                                </p:childTnLst>
                              </p:cTn>
                            </p:par>
                            <p:par>
                              <p:cTn id="50" fill="hold">
                                <p:stCondLst>
                                  <p:cond delay="2770"/>
                                </p:stCondLst>
                                <p:childTnLst>
                                  <p:par>
                                    <p:cTn id="51" presetID="22" presetClass="entr" presetSubtype="8"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250"/>
                                            <p:tgtEl>
                                              <p:spTgt spid="79"/>
                                            </p:tgtEl>
                                          </p:cBhvr>
                                        </p:animEffect>
                                      </p:childTnLst>
                                    </p:cTn>
                                  </p:par>
                                </p:childTnLst>
                              </p:cTn>
                            </p:par>
                            <p:par>
                              <p:cTn id="54" fill="hold">
                                <p:stCondLst>
                                  <p:cond delay="3020"/>
                                </p:stCondLst>
                                <p:childTnLst>
                                  <p:par>
                                    <p:cTn id="55" presetID="22" presetClass="entr" presetSubtype="2"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right)">
                                          <p:cBhvr>
                                            <p:cTn id="57" dur="10"/>
                                            <p:tgtEl>
                                              <p:spTgt spid="72"/>
                                            </p:tgtEl>
                                          </p:cBhvr>
                                        </p:animEffect>
                                      </p:childTnLst>
                                    </p:cTn>
                                  </p:par>
                                </p:childTnLst>
                              </p:cTn>
                            </p:par>
                            <p:par>
                              <p:cTn id="58" fill="hold">
                                <p:stCondLst>
                                  <p:cond delay="3030"/>
                                </p:stCondLst>
                                <p:childTnLst>
                                  <p:par>
                                    <p:cTn id="59" presetID="22" presetClass="entr" presetSubtype="8"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10"/>
                                            <p:tgtEl>
                                              <p:spTgt spid="71"/>
                                            </p:tgtEl>
                                          </p:cBhvr>
                                        </p:animEffect>
                                      </p:childTnLst>
                                    </p:cTn>
                                  </p:par>
                                </p:childTnLst>
                              </p:cTn>
                            </p:par>
                            <p:par>
                              <p:cTn id="62" fill="hold">
                                <p:stCondLst>
                                  <p:cond delay="3040"/>
                                </p:stCondLst>
                                <p:childTnLst>
                                  <p:par>
                                    <p:cTn id="63" presetID="22" presetClass="entr" presetSubtype="2"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right)">
                                          <p:cBhvr>
                                            <p:cTn id="65" dur="500"/>
                                            <p:tgtEl>
                                              <p:spTgt spid="82"/>
                                            </p:tgtEl>
                                          </p:cBhvr>
                                        </p:animEffect>
                                      </p:childTnLst>
                                    </p:cTn>
                                  </p:par>
                                </p:childTnLst>
                              </p:cTn>
                            </p:par>
                            <p:par>
                              <p:cTn id="66" fill="hold">
                                <p:stCondLst>
                                  <p:cond delay="354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fade">
                                          <p:cBhvr>
                                            <p:cTn id="72" dur="500"/>
                                            <p:tgtEl>
                                              <p:spTgt spid="83"/>
                                            </p:tgtEl>
                                          </p:cBhvr>
                                        </p:animEffect>
                                      </p:childTnLst>
                                    </p:cTn>
                                  </p:par>
                                </p:childTnLst>
                              </p:cTn>
                            </p:par>
                            <p:par>
                              <p:cTn id="73" fill="hold">
                                <p:stCondLst>
                                  <p:cond delay="4040"/>
                                </p:stCondLst>
                                <p:childTnLst>
                                  <p:par>
                                    <p:cTn id="74" presetID="22" presetClass="entr" presetSubtype="8"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par>
                              <p:cTn id="77" fill="hold">
                                <p:stCondLst>
                                  <p:cond delay="4540"/>
                                </p:stCondLst>
                                <p:childTnLst>
                                  <p:par>
                                    <p:cTn id="78" presetID="10" presetClass="entr" presetSubtype="0" fill="hold" grpId="0" nodeType="after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fade">
                                          <p:cBhvr>
                                            <p:cTn id="80" dur="500"/>
                                            <p:tgtEl>
                                              <p:spTgt spid="9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childTnLst>
                                    </p:cTn>
                                  </p:par>
                                </p:childTnLst>
                              </p:cTn>
                            </p:par>
                            <p:par>
                              <p:cTn id="84" fill="hold">
                                <p:stCondLst>
                                  <p:cond delay="5040"/>
                                </p:stCondLst>
                                <p:childTnLst>
                                  <p:par>
                                    <p:cTn id="85" presetID="22" presetClass="entr" presetSubtype="2"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right)">
                                          <p:cBhvr>
                                            <p:cTn id="87" dur="500"/>
                                            <p:tgtEl>
                                              <p:spTgt spid="85"/>
                                            </p:tgtEl>
                                          </p:cBhvr>
                                        </p:animEffect>
                                      </p:childTnLst>
                                    </p:cTn>
                                  </p:par>
                                </p:childTnLst>
                              </p:cTn>
                            </p:par>
                            <p:par>
                              <p:cTn id="88" fill="hold">
                                <p:stCondLst>
                                  <p:cond delay="5540"/>
                                </p:stCondLst>
                                <p:childTnLst>
                                  <p:par>
                                    <p:cTn id="89" presetID="10" presetClass="entr" presetSubtype="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P spid="36" grpId="0"/>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750" fill="hold"/>
                                            <p:tgtEl>
                                              <p:spTgt spid="62"/>
                                            </p:tgtEl>
                                            <p:attrNameLst>
                                              <p:attrName>ppt_x</p:attrName>
                                            </p:attrNameLst>
                                          </p:cBhvr>
                                          <p:tavLst>
                                            <p:tav tm="0">
                                              <p:val>
                                                <p:strVal val="#ppt_x"/>
                                              </p:val>
                                            </p:tav>
                                            <p:tav tm="100000">
                                              <p:val>
                                                <p:strVal val="#ppt_x"/>
                                              </p:val>
                                            </p:tav>
                                          </p:tavLst>
                                        </p:anim>
                                        <p:anim calcmode="lin" valueType="num">
                                          <p:cBhvr additive="base">
                                            <p:cTn id="25" dur="750" fill="hold"/>
                                            <p:tgtEl>
                                              <p:spTgt spid="62"/>
                                            </p:tgtEl>
                                            <p:attrNameLst>
                                              <p:attrName>ppt_y</p:attrName>
                                            </p:attrNameLst>
                                          </p:cBhvr>
                                          <p:tavLst>
                                            <p:tav tm="0">
                                              <p:val>
                                                <p:strVal val="1+#ppt_h/2"/>
                                              </p:val>
                                            </p:tav>
                                            <p:tav tm="100000">
                                              <p:val>
                                                <p:strVal val="#ppt_y"/>
                                              </p:val>
                                            </p:tav>
                                          </p:tavLst>
                                        </p:anim>
                                      </p:childTnLst>
                                    </p:cTn>
                                  </p:par>
                                </p:childTnLst>
                              </p:cTn>
                            </p:par>
                            <p:par>
                              <p:cTn id="26" fill="hold">
                                <p:stCondLst>
                                  <p:cond delay="1750"/>
                                </p:stCondLst>
                                <p:childTnLst>
                                  <p:par>
                                    <p:cTn id="27" presetID="2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
                                            <p:tgtEl>
                                              <p:spTgt spid="69"/>
                                            </p:tgtEl>
                                          </p:cBhvr>
                                        </p:animEffect>
                                      </p:childTnLst>
                                    </p:cTn>
                                  </p:par>
                                </p:childTnLst>
                              </p:cTn>
                            </p:par>
                            <p:par>
                              <p:cTn id="30" fill="hold">
                                <p:stCondLst>
                                  <p:cond delay="1760"/>
                                </p:stCondLst>
                                <p:childTnLst>
                                  <p:par>
                                    <p:cTn id="31" presetID="22" presetClass="entr" presetSubtype="2"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right)">
                                          <p:cBhvr>
                                            <p:cTn id="33" dur="10"/>
                                            <p:tgtEl>
                                              <p:spTgt spid="70"/>
                                            </p:tgtEl>
                                          </p:cBhvr>
                                        </p:animEffect>
                                      </p:childTnLst>
                                    </p:cTn>
                                  </p:par>
                                </p:childTnLst>
                              </p:cTn>
                            </p:par>
                            <p:par>
                              <p:cTn id="34" fill="hold">
                                <p:stCondLst>
                                  <p:cond delay="1770"/>
                                </p:stCondLst>
                                <p:childTnLst>
                                  <p:par>
                                    <p:cTn id="35" presetID="22" presetClass="entr" presetSubtype="8"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left)">
                                          <p:cBhvr>
                                            <p:cTn id="37" dur="250"/>
                                            <p:tgtEl>
                                              <p:spTgt spid="73"/>
                                            </p:tgtEl>
                                          </p:cBhvr>
                                        </p:animEffect>
                                      </p:childTnLst>
                                    </p:cTn>
                                  </p:par>
                                </p:childTnLst>
                              </p:cTn>
                            </p:par>
                            <p:par>
                              <p:cTn id="38" fill="hold">
                                <p:stCondLst>
                                  <p:cond delay="2020"/>
                                </p:stCondLst>
                                <p:childTnLst>
                                  <p:par>
                                    <p:cTn id="39" presetID="22" presetClass="entr" presetSubtype="2"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right)">
                                          <p:cBhvr>
                                            <p:cTn id="41" dur="250"/>
                                            <p:tgtEl>
                                              <p:spTgt spid="60"/>
                                            </p:tgtEl>
                                          </p:cBhvr>
                                        </p:animEffect>
                                      </p:childTnLst>
                                    </p:cTn>
                                  </p:par>
                                </p:childTnLst>
                              </p:cTn>
                            </p:par>
                            <p:par>
                              <p:cTn id="42" fill="hold">
                                <p:stCondLst>
                                  <p:cond delay="2270"/>
                                </p:stCondLst>
                                <p:childTnLst>
                                  <p:par>
                                    <p:cTn id="43" presetID="2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250"/>
                                            <p:tgtEl>
                                              <p:spTgt spid="76"/>
                                            </p:tgtEl>
                                          </p:cBhvr>
                                        </p:animEffect>
                                      </p:childTnLst>
                                    </p:cTn>
                                  </p:par>
                                </p:childTnLst>
                              </p:cTn>
                            </p:par>
                            <p:par>
                              <p:cTn id="46" fill="hold">
                                <p:stCondLst>
                                  <p:cond delay="2520"/>
                                </p:stCondLst>
                                <p:childTnLst>
                                  <p:par>
                                    <p:cTn id="47" presetID="22" presetClass="entr" presetSubtype="2"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right)">
                                          <p:cBhvr>
                                            <p:cTn id="49" dur="250"/>
                                            <p:tgtEl>
                                              <p:spTgt spid="61"/>
                                            </p:tgtEl>
                                          </p:cBhvr>
                                        </p:animEffect>
                                      </p:childTnLst>
                                    </p:cTn>
                                  </p:par>
                                </p:childTnLst>
                              </p:cTn>
                            </p:par>
                            <p:par>
                              <p:cTn id="50" fill="hold">
                                <p:stCondLst>
                                  <p:cond delay="2770"/>
                                </p:stCondLst>
                                <p:childTnLst>
                                  <p:par>
                                    <p:cTn id="51" presetID="22" presetClass="entr" presetSubtype="8"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250"/>
                                            <p:tgtEl>
                                              <p:spTgt spid="79"/>
                                            </p:tgtEl>
                                          </p:cBhvr>
                                        </p:animEffect>
                                      </p:childTnLst>
                                    </p:cTn>
                                  </p:par>
                                </p:childTnLst>
                              </p:cTn>
                            </p:par>
                            <p:par>
                              <p:cTn id="54" fill="hold">
                                <p:stCondLst>
                                  <p:cond delay="3020"/>
                                </p:stCondLst>
                                <p:childTnLst>
                                  <p:par>
                                    <p:cTn id="55" presetID="22" presetClass="entr" presetSubtype="2"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right)">
                                          <p:cBhvr>
                                            <p:cTn id="57" dur="10"/>
                                            <p:tgtEl>
                                              <p:spTgt spid="72"/>
                                            </p:tgtEl>
                                          </p:cBhvr>
                                        </p:animEffect>
                                      </p:childTnLst>
                                    </p:cTn>
                                  </p:par>
                                </p:childTnLst>
                              </p:cTn>
                            </p:par>
                            <p:par>
                              <p:cTn id="58" fill="hold">
                                <p:stCondLst>
                                  <p:cond delay="3030"/>
                                </p:stCondLst>
                                <p:childTnLst>
                                  <p:par>
                                    <p:cTn id="59" presetID="22" presetClass="entr" presetSubtype="8"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10"/>
                                            <p:tgtEl>
                                              <p:spTgt spid="71"/>
                                            </p:tgtEl>
                                          </p:cBhvr>
                                        </p:animEffect>
                                      </p:childTnLst>
                                    </p:cTn>
                                  </p:par>
                                </p:childTnLst>
                              </p:cTn>
                            </p:par>
                            <p:par>
                              <p:cTn id="62" fill="hold">
                                <p:stCondLst>
                                  <p:cond delay="3040"/>
                                </p:stCondLst>
                                <p:childTnLst>
                                  <p:par>
                                    <p:cTn id="63" presetID="22" presetClass="entr" presetSubtype="2"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right)">
                                          <p:cBhvr>
                                            <p:cTn id="65" dur="500"/>
                                            <p:tgtEl>
                                              <p:spTgt spid="82"/>
                                            </p:tgtEl>
                                          </p:cBhvr>
                                        </p:animEffect>
                                      </p:childTnLst>
                                    </p:cTn>
                                  </p:par>
                                </p:childTnLst>
                              </p:cTn>
                            </p:par>
                            <p:par>
                              <p:cTn id="66" fill="hold">
                                <p:stCondLst>
                                  <p:cond delay="354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fade">
                                          <p:cBhvr>
                                            <p:cTn id="72" dur="500"/>
                                            <p:tgtEl>
                                              <p:spTgt spid="83"/>
                                            </p:tgtEl>
                                          </p:cBhvr>
                                        </p:animEffect>
                                      </p:childTnLst>
                                    </p:cTn>
                                  </p:par>
                                </p:childTnLst>
                              </p:cTn>
                            </p:par>
                            <p:par>
                              <p:cTn id="73" fill="hold">
                                <p:stCondLst>
                                  <p:cond delay="4040"/>
                                </p:stCondLst>
                                <p:childTnLst>
                                  <p:par>
                                    <p:cTn id="74" presetID="22" presetClass="entr" presetSubtype="8"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par>
                              <p:cTn id="77" fill="hold">
                                <p:stCondLst>
                                  <p:cond delay="4540"/>
                                </p:stCondLst>
                                <p:childTnLst>
                                  <p:par>
                                    <p:cTn id="78" presetID="10" presetClass="entr" presetSubtype="0" fill="hold" grpId="0" nodeType="after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fade">
                                          <p:cBhvr>
                                            <p:cTn id="80" dur="500"/>
                                            <p:tgtEl>
                                              <p:spTgt spid="9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childTnLst>
                                    </p:cTn>
                                  </p:par>
                                </p:childTnLst>
                              </p:cTn>
                            </p:par>
                            <p:par>
                              <p:cTn id="84" fill="hold">
                                <p:stCondLst>
                                  <p:cond delay="5040"/>
                                </p:stCondLst>
                                <p:childTnLst>
                                  <p:par>
                                    <p:cTn id="85" presetID="22" presetClass="entr" presetSubtype="2"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right)">
                                          <p:cBhvr>
                                            <p:cTn id="87" dur="500"/>
                                            <p:tgtEl>
                                              <p:spTgt spid="85"/>
                                            </p:tgtEl>
                                          </p:cBhvr>
                                        </p:animEffect>
                                      </p:childTnLst>
                                    </p:cTn>
                                  </p:par>
                                </p:childTnLst>
                              </p:cTn>
                            </p:par>
                            <p:par>
                              <p:cTn id="88" fill="hold">
                                <p:stCondLst>
                                  <p:cond delay="5540"/>
                                </p:stCondLst>
                                <p:childTnLst>
                                  <p:par>
                                    <p:cTn id="89" presetID="10" presetClass="entr" presetSubtype="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P spid="36" grpId="0"/>
          <p:bldP spid="37" grpId="0"/>
          <p:bldP spid="37"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7"/>
          <p:cNvSpPr>
            <a:spLocks noChangeArrowheads="1"/>
          </p:cNvSpPr>
          <p:nvPr/>
        </p:nvSpPr>
        <p:spPr bwMode="auto">
          <a:xfrm rot="2700000">
            <a:off x="4947835" y="2756186"/>
            <a:ext cx="2301059" cy="2301059"/>
          </a:xfrm>
          <a:prstGeom prst="ellipse">
            <a:avLst/>
          </a:prstGeom>
          <a:solidFill>
            <a:srgbClr val="3F4F5E"/>
          </a:solidFill>
          <a:ln w="25400">
            <a:gradFill flip="none" rotWithShape="1">
              <a:gsLst>
                <a:gs pos="0">
                  <a:schemeClr val="bg1">
                    <a:lumMod val="100000"/>
                  </a:schemeClr>
                </a:gs>
                <a:gs pos="100000">
                  <a:schemeClr val="bg1">
                    <a:lumMod val="85000"/>
                  </a:schemeClr>
                </a:gs>
              </a:gsLst>
              <a:lin ang="2700000" scaled="1"/>
              <a:tileRect/>
            </a:gradFill>
          </a:ln>
          <a:effectLst>
            <a:innerShdw blurRad="889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矩形 36"/>
          <p:cNvSpPr/>
          <p:nvPr/>
        </p:nvSpPr>
        <p:spPr>
          <a:xfrm>
            <a:off x="6618742" y="4154853"/>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矩形 37"/>
          <p:cNvSpPr/>
          <p:nvPr/>
        </p:nvSpPr>
        <p:spPr>
          <a:xfrm flipH="1">
            <a:off x="4641805" y="3124558"/>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矩形 38"/>
          <p:cNvSpPr/>
          <p:nvPr/>
        </p:nvSpPr>
        <p:spPr>
          <a:xfrm>
            <a:off x="6618742" y="3124558"/>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a:xfrm flipH="1">
            <a:off x="4641805" y="4154853"/>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Freeform 24"/>
          <p:cNvSpPr/>
          <p:nvPr/>
        </p:nvSpPr>
        <p:spPr bwMode="auto">
          <a:xfrm rot="2700000">
            <a:off x="5010837" y="2815796"/>
            <a:ext cx="2182407" cy="2180463"/>
          </a:xfrm>
          <a:custGeom>
            <a:avLst/>
            <a:gdLst>
              <a:gd name="T0" fmla="*/ 391 w 475"/>
              <a:gd name="T1" fmla="*/ 390 h 475"/>
              <a:gd name="T2" fmla="*/ 85 w 475"/>
              <a:gd name="T3" fmla="*/ 390 h 475"/>
              <a:gd name="T4" fmla="*/ 85 w 475"/>
              <a:gd name="T5" fmla="*/ 84 h 475"/>
              <a:gd name="T6" fmla="*/ 391 w 475"/>
              <a:gd name="T7" fmla="*/ 84 h 475"/>
              <a:gd name="T8" fmla="*/ 391 w 475"/>
              <a:gd name="T9" fmla="*/ 390 h 475"/>
            </a:gdLst>
            <a:ahLst/>
            <a:cxnLst>
              <a:cxn ang="0">
                <a:pos x="T0" y="T1"/>
              </a:cxn>
              <a:cxn ang="0">
                <a:pos x="T2" y="T3"/>
              </a:cxn>
              <a:cxn ang="0">
                <a:pos x="T4" y="T5"/>
              </a:cxn>
              <a:cxn ang="0">
                <a:pos x="T6" y="T7"/>
              </a:cxn>
              <a:cxn ang="0">
                <a:pos x="T8" y="T9"/>
              </a:cxn>
            </a:cxnLst>
            <a:rect l="0" t="0" r="r" b="b"/>
            <a:pathLst>
              <a:path w="475" h="475">
                <a:moveTo>
                  <a:pt x="391" y="390"/>
                </a:moveTo>
                <a:cubicBezTo>
                  <a:pt x="306" y="475"/>
                  <a:pt x="169" y="475"/>
                  <a:pt x="85" y="390"/>
                </a:cubicBezTo>
                <a:cubicBezTo>
                  <a:pt x="0" y="306"/>
                  <a:pt x="0" y="169"/>
                  <a:pt x="85" y="84"/>
                </a:cubicBezTo>
                <a:cubicBezTo>
                  <a:pt x="169" y="0"/>
                  <a:pt x="306" y="0"/>
                  <a:pt x="391" y="84"/>
                </a:cubicBezTo>
                <a:cubicBezTo>
                  <a:pt x="475" y="169"/>
                  <a:pt x="475" y="306"/>
                  <a:pt x="391" y="390"/>
                </a:cubicBezTo>
                <a:close/>
              </a:path>
            </a:pathLst>
          </a:cu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28600" sx="106000" sy="106000" algn="c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2" name="直接箭头连接符 91"/>
          <p:cNvCxnSpPr/>
          <p:nvPr/>
        </p:nvCxnSpPr>
        <p:spPr>
          <a:xfrm flipV="1">
            <a:off x="7572375" y="1811655"/>
            <a:ext cx="0" cy="1230852"/>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457437" y="3011195"/>
            <a:ext cx="3817088" cy="688691"/>
            <a:chOff x="7457437" y="3011195"/>
            <a:chExt cx="3817088" cy="688691"/>
          </a:xfrm>
        </p:grpSpPr>
        <p:sp>
          <p:nvSpPr>
            <p:cNvPr id="93" name="矩形 92"/>
            <p:cNvSpPr/>
            <p:nvPr/>
          </p:nvSpPr>
          <p:spPr>
            <a:xfrm>
              <a:off x="7462416" y="3011195"/>
              <a:ext cx="3812109" cy="688691"/>
            </a:xfrm>
            <a:prstGeom prst="rect">
              <a:avLst/>
            </a:prstGeom>
            <a:solidFill>
              <a:srgbClr val="3ABFC4"/>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TextBox 2059"/>
            <p:cNvSpPr txBox="1"/>
            <p:nvPr/>
          </p:nvSpPr>
          <p:spPr>
            <a:xfrm>
              <a:off x="7457437" y="3011195"/>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p>
          </p:txBody>
        </p:sp>
      </p:grpSp>
      <p:grpSp>
        <p:nvGrpSpPr>
          <p:cNvPr id="3" name="组合 2"/>
          <p:cNvGrpSpPr/>
          <p:nvPr/>
        </p:nvGrpSpPr>
        <p:grpSpPr>
          <a:xfrm>
            <a:off x="7457437" y="4051468"/>
            <a:ext cx="3817088" cy="699814"/>
            <a:chOff x="7457437" y="4051468"/>
            <a:chExt cx="3817088" cy="699814"/>
          </a:xfrm>
        </p:grpSpPr>
        <p:sp>
          <p:nvSpPr>
            <p:cNvPr id="95" name="矩形 94"/>
            <p:cNvSpPr/>
            <p:nvPr/>
          </p:nvSpPr>
          <p:spPr>
            <a:xfrm>
              <a:off x="7462416" y="4062591"/>
              <a:ext cx="3812109" cy="688691"/>
            </a:xfrm>
            <a:prstGeom prst="rect">
              <a:avLst/>
            </a:prstGeom>
            <a:solidFill>
              <a:srgbClr val="7CAFDE"/>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TextBox 2059"/>
            <p:cNvSpPr txBox="1"/>
            <p:nvPr/>
          </p:nvSpPr>
          <p:spPr>
            <a:xfrm>
              <a:off x="7457437" y="4051468"/>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p>
          </p:txBody>
        </p:sp>
      </p:grpSp>
      <p:cxnSp>
        <p:nvCxnSpPr>
          <p:cNvPr id="99" name="直接箭头连接符 98"/>
          <p:cNvCxnSpPr/>
          <p:nvPr/>
        </p:nvCxnSpPr>
        <p:spPr>
          <a:xfrm>
            <a:off x="4641805" y="4740159"/>
            <a:ext cx="0" cy="1142481"/>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flipV="1">
            <a:off x="4641805" y="1811655"/>
            <a:ext cx="0" cy="1199541"/>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937260" y="3011195"/>
            <a:ext cx="3817088" cy="688691"/>
            <a:chOff x="937260" y="3011195"/>
            <a:chExt cx="3817088" cy="688691"/>
          </a:xfrm>
        </p:grpSpPr>
        <p:sp>
          <p:nvSpPr>
            <p:cNvPr id="102" name="矩形 101"/>
            <p:cNvSpPr/>
            <p:nvPr/>
          </p:nvSpPr>
          <p:spPr>
            <a:xfrm flipH="1">
              <a:off x="937260" y="3011195"/>
              <a:ext cx="3812109" cy="688691"/>
            </a:xfrm>
            <a:prstGeom prst="rect">
              <a:avLst/>
            </a:prstGeom>
            <a:solidFill>
              <a:srgbClr val="7CAFDE"/>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TextBox 2059"/>
            <p:cNvSpPr txBox="1"/>
            <p:nvPr/>
          </p:nvSpPr>
          <p:spPr>
            <a:xfrm flipH="1">
              <a:off x="942239" y="3011195"/>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a:t>
              </a:r>
              <a:r>
                <a:rPr lang="zh-CN" altLang="en-US" spc="3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点击此处添加您的标题</a:t>
              </a:r>
              <a:endPar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1" name="组合 10"/>
          <p:cNvGrpSpPr/>
          <p:nvPr/>
        </p:nvGrpSpPr>
        <p:grpSpPr>
          <a:xfrm>
            <a:off x="937260" y="4051468"/>
            <a:ext cx="3817088" cy="699814"/>
            <a:chOff x="937260" y="4051468"/>
            <a:chExt cx="3817088" cy="699814"/>
          </a:xfrm>
        </p:grpSpPr>
        <p:sp>
          <p:nvSpPr>
            <p:cNvPr id="104" name="矩形 103"/>
            <p:cNvSpPr/>
            <p:nvPr/>
          </p:nvSpPr>
          <p:spPr>
            <a:xfrm flipH="1">
              <a:off x="937260" y="4062591"/>
              <a:ext cx="3812109" cy="688691"/>
            </a:xfrm>
            <a:prstGeom prst="rect">
              <a:avLst/>
            </a:prstGeom>
            <a:solidFill>
              <a:srgbClr val="3ABFC4"/>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TextBox 2059"/>
            <p:cNvSpPr txBox="1"/>
            <p:nvPr/>
          </p:nvSpPr>
          <p:spPr>
            <a:xfrm flipH="1">
              <a:off x="942239" y="4051468"/>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p>
          </p:txBody>
        </p:sp>
      </p:grpSp>
      <p:cxnSp>
        <p:nvCxnSpPr>
          <p:cNvPr id="108" name="直接箭头连接符 107"/>
          <p:cNvCxnSpPr/>
          <p:nvPr/>
        </p:nvCxnSpPr>
        <p:spPr>
          <a:xfrm>
            <a:off x="7572375" y="4753282"/>
            <a:ext cx="0" cy="1129358"/>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5213618" y="4090665"/>
            <a:ext cx="1778751" cy="461665"/>
          </a:xfrm>
          <a:prstGeom prst="rect">
            <a:avLst/>
          </a:prstGeom>
          <a:noFill/>
        </p:spPr>
        <p:txBody>
          <a:bodyPr wrap="square" rtlCol="0">
            <a:spAutoFit/>
          </a:bodyPr>
          <a:lstStyle/>
          <a:p>
            <a:pPr algn="ctr"/>
            <a:r>
              <a:rPr lang="zh-CN" altLang="en-US" sz="2400" dirty="0" smtClean="0">
                <a:solidFill>
                  <a:schemeClr val="tx1">
                    <a:lumMod val="75000"/>
                    <a:lumOff val="25000"/>
                  </a:schemeClr>
                </a:solidFill>
                <a:effectLst>
                  <a:outerShdw blurRad="63500" sx="102000" sy="102000" algn="ctr" rotWithShape="0">
                    <a:prstClr val="black">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项目介绍</a:t>
            </a:r>
            <a:endParaRPr lang="zh-CN" altLang="en-US" sz="2400" dirty="0">
              <a:solidFill>
                <a:schemeClr val="tx1">
                  <a:lumMod val="75000"/>
                  <a:lumOff val="25000"/>
                </a:schemeClr>
              </a:solidFill>
              <a:effectLst>
                <a:outerShdw blurRad="63500" sx="102000" sy="102000" algn="ctr" rotWithShape="0">
                  <a:prstClr val="black">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20"/>
          <p:cNvSpPr>
            <a:spLocks noEditPoints="1"/>
          </p:cNvSpPr>
          <p:nvPr/>
        </p:nvSpPr>
        <p:spPr bwMode="auto">
          <a:xfrm>
            <a:off x="5819435" y="3245636"/>
            <a:ext cx="574148" cy="689943"/>
          </a:xfrm>
          <a:custGeom>
            <a:avLst/>
            <a:gdLst>
              <a:gd name="T0" fmla="*/ 109 w 442"/>
              <a:gd name="T1" fmla="*/ 531 h 531"/>
              <a:gd name="T2" fmla="*/ 350 w 442"/>
              <a:gd name="T3" fmla="*/ 518 h 531"/>
              <a:gd name="T4" fmla="*/ 358 w 442"/>
              <a:gd name="T5" fmla="*/ 338 h 531"/>
              <a:gd name="T6" fmla="*/ 86 w 442"/>
              <a:gd name="T7" fmla="*/ 187 h 531"/>
              <a:gd name="T8" fmla="*/ 104 w 442"/>
              <a:gd name="T9" fmla="*/ 194 h 531"/>
              <a:gd name="T10" fmla="*/ 111 w 442"/>
              <a:gd name="T11" fmla="*/ 183 h 531"/>
              <a:gd name="T12" fmla="*/ 117 w 442"/>
              <a:gd name="T13" fmla="*/ 176 h 531"/>
              <a:gd name="T14" fmla="*/ 86 w 442"/>
              <a:gd name="T15" fmla="*/ 187 h 531"/>
              <a:gd name="T16" fmla="*/ 221 w 442"/>
              <a:gd name="T17" fmla="*/ 88 h 531"/>
              <a:gd name="T18" fmla="*/ 224 w 442"/>
              <a:gd name="T19" fmla="*/ 69 h 531"/>
              <a:gd name="T20" fmla="*/ 238 w 442"/>
              <a:gd name="T21" fmla="*/ 101 h 531"/>
              <a:gd name="T22" fmla="*/ 220 w 442"/>
              <a:gd name="T23" fmla="*/ 137 h 531"/>
              <a:gd name="T24" fmla="*/ 233 w 442"/>
              <a:gd name="T25" fmla="*/ 158 h 531"/>
              <a:gd name="T26" fmla="*/ 238 w 442"/>
              <a:gd name="T27" fmla="*/ 131 h 531"/>
              <a:gd name="T28" fmla="*/ 242 w 442"/>
              <a:gd name="T29" fmla="*/ 125 h 531"/>
              <a:gd name="T30" fmla="*/ 285 w 442"/>
              <a:gd name="T31" fmla="*/ 122 h 531"/>
              <a:gd name="T32" fmla="*/ 251 w 442"/>
              <a:gd name="T33" fmla="*/ 149 h 531"/>
              <a:gd name="T34" fmla="*/ 262 w 442"/>
              <a:gd name="T35" fmla="*/ 213 h 531"/>
              <a:gd name="T36" fmla="*/ 293 w 442"/>
              <a:gd name="T37" fmla="*/ 201 h 531"/>
              <a:gd name="T38" fmla="*/ 359 w 442"/>
              <a:gd name="T39" fmla="*/ 255 h 531"/>
              <a:gd name="T40" fmla="*/ 353 w 442"/>
              <a:gd name="T41" fmla="*/ 218 h 531"/>
              <a:gd name="T42" fmla="*/ 322 w 442"/>
              <a:gd name="T43" fmla="*/ 163 h 531"/>
              <a:gd name="T44" fmla="*/ 325 w 442"/>
              <a:gd name="T45" fmla="*/ 128 h 531"/>
              <a:gd name="T46" fmla="*/ 305 w 442"/>
              <a:gd name="T47" fmla="*/ 125 h 531"/>
              <a:gd name="T48" fmla="*/ 324 w 442"/>
              <a:gd name="T49" fmla="*/ 119 h 531"/>
              <a:gd name="T50" fmla="*/ 350 w 442"/>
              <a:gd name="T51" fmla="*/ 122 h 531"/>
              <a:gd name="T52" fmla="*/ 243 w 442"/>
              <a:gd name="T53" fmla="*/ 44 h 531"/>
              <a:gd name="T54" fmla="*/ 238 w 442"/>
              <a:gd name="T55" fmla="*/ 56 h 531"/>
              <a:gd name="T56" fmla="*/ 209 w 442"/>
              <a:gd name="T57" fmla="*/ 70 h 531"/>
              <a:gd name="T58" fmla="*/ 197 w 442"/>
              <a:gd name="T59" fmla="*/ 312 h 531"/>
              <a:gd name="T60" fmla="*/ 255 w 442"/>
              <a:gd name="T61" fmla="*/ 348 h 531"/>
              <a:gd name="T62" fmla="*/ 272 w 442"/>
              <a:gd name="T63" fmla="*/ 355 h 531"/>
              <a:gd name="T64" fmla="*/ 267 w 442"/>
              <a:gd name="T65" fmla="*/ 345 h 531"/>
              <a:gd name="T66" fmla="*/ 269 w 442"/>
              <a:gd name="T67" fmla="*/ 324 h 531"/>
              <a:gd name="T68" fmla="*/ 274 w 442"/>
              <a:gd name="T69" fmla="*/ 314 h 531"/>
              <a:gd name="T70" fmla="*/ 269 w 442"/>
              <a:gd name="T71" fmla="*/ 294 h 531"/>
              <a:gd name="T72" fmla="*/ 251 w 442"/>
              <a:gd name="T73" fmla="*/ 261 h 531"/>
              <a:gd name="T74" fmla="*/ 218 w 442"/>
              <a:gd name="T75" fmla="*/ 271 h 531"/>
              <a:gd name="T76" fmla="*/ 153 w 442"/>
              <a:gd name="T77" fmla="*/ 198 h 531"/>
              <a:gd name="T78" fmla="*/ 164 w 442"/>
              <a:gd name="T79" fmla="*/ 194 h 531"/>
              <a:gd name="T80" fmla="*/ 107 w 442"/>
              <a:gd name="T81" fmla="*/ 209 h 531"/>
              <a:gd name="T82" fmla="*/ 90 w 442"/>
              <a:gd name="T83" fmla="*/ 209 h 531"/>
              <a:gd name="T84" fmla="*/ 130 w 442"/>
              <a:gd name="T85" fmla="*/ 308 h 531"/>
              <a:gd name="T86" fmla="*/ 155 w 442"/>
              <a:gd name="T87" fmla="*/ 284 h 531"/>
              <a:gd name="T88" fmla="*/ 123 w 442"/>
              <a:gd name="T89" fmla="*/ 299 h 531"/>
              <a:gd name="T90" fmla="*/ 118 w 442"/>
              <a:gd name="T91" fmla="*/ 272 h 531"/>
              <a:gd name="T92" fmla="*/ 139 w 442"/>
              <a:gd name="T93" fmla="*/ 261 h 531"/>
              <a:gd name="T94" fmla="*/ 150 w 442"/>
              <a:gd name="T95" fmla="*/ 212 h 531"/>
              <a:gd name="T96" fmla="*/ 120 w 442"/>
              <a:gd name="T97" fmla="*/ 104 h 531"/>
              <a:gd name="T98" fmla="*/ 122 w 442"/>
              <a:gd name="T99" fmla="*/ 146 h 531"/>
              <a:gd name="T100" fmla="*/ 130 w 442"/>
              <a:gd name="T101" fmla="*/ 143 h 531"/>
              <a:gd name="T102" fmla="*/ 131 w 442"/>
              <a:gd name="T103" fmla="*/ 151 h 531"/>
              <a:gd name="T104" fmla="*/ 149 w 442"/>
              <a:gd name="T105" fmla="*/ 124 h 531"/>
              <a:gd name="T106" fmla="*/ 151 w 442"/>
              <a:gd name="T107" fmla="*/ 110 h 531"/>
              <a:gd name="T108" fmla="*/ 129 w 442"/>
              <a:gd name="T109" fmla="*/ 105 h 531"/>
              <a:gd name="T110" fmla="*/ 121 w 442"/>
              <a:gd name="T111" fmla="*/ 104 h 531"/>
              <a:gd name="T112" fmla="*/ 394 w 442"/>
              <a:gd name="T113" fmla="*/ 354 h 531"/>
              <a:gd name="T114" fmla="*/ 37 w 442"/>
              <a:gd name="T115" fmla="*/ 241 h 531"/>
              <a:gd name="T116" fmla="*/ 127 w 442"/>
              <a:gd name="T117" fmla="*/ 9 h 531"/>
              <a:gd name="T118" fmla="*/ 5 w 442"/>
              <a:gd name="T119" fmla="*/ 247 h 531"/>
              <a:gd name="T120" fmla="*/ 416 w 442"/>
              <a:gd name="T121" fmla="*/ 377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2" h="531">
                <a:moveTo>
                  <a:pt x="350" y="518"/>
                </a:moveTo>
                <a:cubicBezTo>
                  <a:pt x="353" y="523"/>
                  <a:pt x="349" y="531"/>
                  <a:pt x="342" y="531"/>
                </a:cubicBezTo>
                <a:cubicBezTo>
                  <a:pt x="109" y="531"/>
                  <a:pt x="109" y="531"/>
                  <a:pt x="109" y="531"/>
                </a:cubicBezTo>
                <a:cubicBezTo>
                  <a:pt x="102" y="531"/>
                  <a:pt x="101" y="522"/>
                  <a:pt x="103" y="518"/>
                </a:cubicBezTo>
                <a:cubicBezTo>
                  <a:pt x="119" y="492"/>
                  <a:pt x="171" y="469"/>
                  <a:pt x="226" y="469"/>
                </a:cubicBezTo>
                <a:cubicBezTo>
                  <a:pt x="279" y="469"/>
                  <a:pt x="331" y="490"/>
                  <a:pt x="350" y="518"/>
                </a:cubicBezTo>
                <a:close/>
                <a:moveTo>
                  <a:pt x="133" y="70"/>
                </a:moveTo>
                <a:cubicBezTo>
                  <a:pt x="207" y="8"/>
                  <a:pt x="317" y="17"/>
                  <a:pt x="379" y="92"/>
                </a:cubicBezTo>
                <a:cubicBezTo>
                  <a:pt x="442" y="166"/>
                  <a:pt x="432" y="276"/>
                  <a:pt x="358" y="338"/>
                </a:cubicBezTo>
                <a:cubicBezTo>
                  <a:pt x="284" y="401"/>
                  <a:pt x="173" y="391"/>
                  <a:pt x="111" y="317"/>
                </a:cubicBezTo>
                <a:cubicBezTo>
                  <a:pt x="49" y="243"/>
                  <a:pt x="58" y="132"/>
                  <a:pt x="133" y="70"/>
                </a:cubicBezTo>
                <a:close/>
                <a:moveTo>
                  <a:pt x="86" y="187"/>
                </a:moveTo>
                <a:cubicBezTo>
                  <a:pt x="88" y="185"/>
                  <a:pt x="90" y="184"/>
                  <a:pt x="93" y="184"/>
                </a:cubicBezTo>
                <a:cubicBezTo>
                  <a:pt x="96" y="184"/>
                  <a:pt x="98" y="185"/>
                  <a:pt x="100" y="187"/>
                </a:cubicBezTo>
                <a:cubicBezTo>
                  <a:pt x="102" y="189"/>
                  <a:pt x="103" y="191"/>
                  <a:pt x="104" y="194"/>
                </a:cubicBezTo>
                <a:cubicBezTo>
                  <a:pt x="106" y="193"/>
                  <a:pt x="108" y="192"/>
                  <a:pt x="110" y="191"/>
                </a:cubicBezTo>
                <a:cubicBezTo>
                  <a:pt x="112" y="190"/>
                  <a:pt x="115" y="189"/>
                  <a:pt x="115" y="188"/>
                </a:cubicBezTo>
                <a:cubicBezTo>
                  <a:pt x="115" y="188"/>
                  <a:pt x="115" y="187"/>
                  <a:pt x="111" y="183"/>
                </a:cubicBezTo>
                <a:cubicBezTo>
                  <a:pt x="110" y="182"/>
                  <a:pt x="110" y="181"/>
                  <a:pt x="110" y="180"/>
                </a:cubicBezTo>
                <a:cubicBezTo>
                  <a:pt x="111" y="179"/>
                  <a:pt x="111" y="179"/>
                  <a:pt x="112" y="178"/>
                </a:cubicBezTo>
                <a:cubicBezTo>
                  <a:pt x="115" y="178"/>
                  <a:pt x="116" y="177"/>
                  <a:pt x="117" y="176"/>
                </a:cubicBezTo>
                <a:cubicBezTo>
                  <a:pt x="117" y="176"/>
                  <a:pt x="117" y="175"/>
                  <a:pt x="117" y="175"/>
                </a:cubicBezTo>
                <a:cubicBezTo>
                  <a:pt x="106" y="176"/>
                  <a:pt x="95" y="179"/>
                  <a:pt x="86" y="184"/>
                </a:cubicBezTo>
                <a:cubicBezTo>
                  <a:pt x="86" y="185"/>
                  <a:pt x="86" y="186"/>
                  <a:pt x="86" y="187"/>
                </a:cubicBezTo>
                <a:close/>
                <a:moveTo>
                  <a:pt x="214" y="101"/>
                </a:moveTo>
                <a:cubicBezTo>
                  <a:pt x="216" y="100"/>
                  <a:pt x="220" y="99"/>
                  <a:pt x="223" y="100"/>
                </a:cubicBezTo>
                <a:cubicBezTo>
                  <a:pt x="222" y="97"/>
                  <a:pt x="221" y="92"/>
                  <a:pt x="221" y="88"/>
                </a:cubicBezTo>
                <a:cubicBezTo>
                  <a:pt x="218" y="73"/>
                  <a:pt x="217" y="70"/>
                  <a:pt x="219" y="68"/>
                </a:cubicBezTo>
                <a:cubicBezTo>
                  <a:pt x="219" y="68"/>
                  <a:pt x="220" y="67"/>
                  <a:pt x="221" y="67"/>
                </a:cubicBezTo>
                <a:cubicBezTo>
                  <a:pt x="223" y="67"/>
                  <a:pt x="224" y="69"/>
                  <a:pt x="224" y="69"/>
                </a:cubicBezTo>
                <a:cubicBezTo>
                  <a:pt x="224" y="69"/>
                  <a:pt x="225" y="70"/>
                  <a:pt x="225" y="70"/>
                </a:cubicBezTo>
                <a:cubicBezTo>
                  <a:pt x="226" y="73"/>
                  <a:pt x="228" y="76"/>
                  <a:pt x="230" y="79"/>
                </a:cubicBezTo>
                <a:cubicBezTo>
                  <a:pt x="234" y="86"/>
                  <a:pt x="239" y="94"/>
                  <a:pt x="238" y="101"/>
                </a:cubicBezTo>
                <a:cubicBezTo>
                  <a:pt x="237" y="105"/>
                  <a:pt x="234" y="108"/>
                  <a:pt x="230" y="111"/>
                </a:cubicBezTo>
                <a:cubicBezTo>
                  <a:pt x="226" y="114"/>
                  <a:pt x="226" y="115"/>
                  <a:pt x="226" y="118"/>
                </a:cubicBezTo>
                <a:cubicBezTo>
                  <a:pt x="225" y="122"/>
                  <a:pt x="225" y="128"/>
                  <a:pt x="220" y="137"/>
                </a:cubicBezTo>
                <a:cubicBezTo>
                  <a:pt x="224" y="141"/>
                  <a:pt x="224" y="146"/>
                  <a:pt x="223" y="149"/>
                </a:cubicBezTo>
                <a:cubicBezTo>
                  <a:pt x="223" y="153"/>
                  <a:pt x="223" y="156"/>
                  <a:pt x="228" y="159"/>
                </a:cubicBezTo>
                <a:cubicBezTo>
                  <a:pt x="230" y="159"/>
                  <a:pt x="232" y="159"/>
                  <a:pt x="233" y="158"/>
                </a:cubicBezTo>
                <a:cubicBezTo>
                  <a:pt x="235" y="155"/>
                  <a:pt x="234" y="151"/>
                  <a:pt x="234" y="147"/>
                </a:cubicBezTo>
                <a:cubicBezTo>
                  <a:pt x="233" y="142"/>
                  <a:pt x="233" y="138"/>
                  <a:pt x="235" y="134"/>
                </a:cubicBezTo>
                <a:cubicBezTo>
                  <a:pt x="236" y="133"/>
                  <a:pt x="237" y="132"/>
                  <a:pt x="238" y="131"/>
                </a:cubicBezTo>
                <a:cubicBezTo>
                  <a:pt x="240" y="130"/>
                  <a:pt x="240" y="130"/>
                  <a:pt x="240" y="128"/>
                </a:cubicBezTo>
                <a:cubicBezTo>
                  <a:pt x="239" y="128"/>
                  <a:pt x="239" y="127"/>
                  <a:pt x="240" y="126"/>
                </a:cubicBezTo>
                <a:cubicBezTo>
                  <a:pt x="240" y="125"/>
                  <a:pt x="241" y="125"/>
                  <a:pt x="242" y="125"/>
                </a:cubicBezTo>
                <a:cubicBezTo>
                  <a:pt x="249" y="124"/>
                  <a:pt x="257" y="126"/>
                  <a:pt x="264" y="130"/>
                </a:cubicBezTo>
                <a:cubicBezTo>
                  <a:pt x="265" y="128"/>
                  <a:pt x="266" y="126"/>
                  <a:pt x="267" y="125"/>
                </a:cubicBezTo>
                <a:cubicBezTo>
                  <a:pt x="272" y="120"/>
                  <a:pt x="279" y="118"/>
                  <a:pt x="285" y="122"/>
                </a:cubicBezTo>
                <a:cubicBezTo>
                  <a:pt x="289" y="126"/>
                  <a:pt x="290" y="130"/>
                  <a:pt x="288" y="135"/>
                </a:cubicBezTo>
                <a:cubicBezTo>
                  <a:pt x="285" y="145"/>
                  <a:pt x="272" y="153"/>
                  <a:pt x="262" y="153"/>
                </a:cubicBezTo>
                <a:cubicBezTo>
                  <a:pt x="258" y="153"/>
                  <a:pt x="254" y="152"/>
                  <a:pt x="251" y="149"/>
                </a:cubicBezTo>
                <a:cubicBezTo>
                  <a:pt x="245" y="151"/>
                  <a:pt x="240" y="155"/>
                  <a:pt x="238" y="161"/>
                </a:cubicBezTo>
                <a:cubicBezTo>
                  <a:pt x="234" y="172"/>
                  <a:pt x="237" y="187"/>
                  <a:pt x="245" y="200"/>
                </a:cubicBezTo>
                <a:cubicBezTo>
                  <a:pt x="252" y="211"/>
                  <a:pt x="258" y="213"/>
                  <a:pt x="262" y="213"/>
                </a:cubicBezTo>
                <a:cubicBezTo>
                  <a:pt x="267" y="213"/>
                  <a:pt x="272" y="210"/>
                  <a:pt x="277" y="207"/>
                </a:cubicBezTo>
                <a:cubicBezTo>
                  <a:pt x="282" y="205"/>
                  <a:pt x="287" y="202"/>
                  <a:pt x="292" y="201"/>
                </a:cubicBezTo>
                <a:cubicBezTo>
                  <a:pt x="292" y="201"/>
                  <a:pt x="293" y="201"/>
                  <a:pt x="293" y="201"/>
                </a:cubicBezTo>
                <a:cubicBezTo>
                  <a:pt x="293" y="201"/>
                  <a:pt x="294" y="201"/>
                  <a:pt x="294" y="202"/>
                </a:cubicBezTo>
                <a:cubicBezTo>
                  <a:pt x="296" y="203"/>
                  <a:pt x="301" y="207"/>
                  <a:pt x="306" y="213"/>
                </a:cubicBezTo>
                <a:cubicBezTo>
                  <a:pt x="320" y="226"/>
                  <a:pt x="349" y="255"/>
                  <a:pt x="359" y="255"/>
                </a:cubicBezTo>
                <a:cubicBezTo>
                  <a:pt x="360" y="255"/>
                  <a:pt x="360" y="254"/>
                  <a:pt x="360" y="254"/>
                </a:cubicBezTo>
                <a:cubicBezTo>
                  <a:pt x="361" y="253"/>
                  <a:pt x="362" y="249"/>
                  <a:pt x="358" y="236"/>
                </a:cubicBezTo>
                <a:cubicBezTo>
                  <a:pt x="356" y="231"/>
                  <a:pt x="355" y="225"/>
                  <a:pt x="353" y="218"/>
                </a:cubicBezTo>
                <a:cubicBezTo>
                  <a:pt x="348" y="198"/>
                  <a:pt x="341" y="171"/>
                  <a:pt x="333" y="158"/>
                </a:cubicBezTo>
                <a:cubicBezTo>
                  <a:pt x="331" y="160"/>
                  <a:pt x="328" y="162"/>
                  <a:pt x="326" y="163"/>
                </a:cubicBezTo>
                <a:cubicBezTo>
                  <a:pt x="324" y="164"/>
                  <a:pt x="323" y="164"/>
                  <a:pt x="322" y="163"/>
                </a:cubicBezTo>
                <a:cubicBezTo>
                  <a:pt x="319" y="158"/>
                  <a:pt x="321" y="153"/>
                  <a:pt x="324" y="147"/>
                </a:cubicBezTo>
                <a:cubicBezTo>
                  <a:pt x="326" y="142"/>
                  <a:pt x="329" y="135"/>
                  <a:pt x="327" y="129"/>
                </a:cubicBezTo>
                <a:cubicBezTo>
                  <a:pt x="327" y="128"/>
                  <a:pt x="326" y="128"/>
                  <a:pt x="325" y="128"/>
                </a:cubicBezTo>
                <a:cubicBezTo>
                  <a:pt x="324" y="128"/>
                  <a:pt x="322" y="129"/>
                  <a:pt x="321" y="130"/>
                </a:cubicBezTo>
                <a:cubicBezTo>
                  <a:pt x="319" y="131"/>
                  <a:pt x="317" y="133"/>
                  <a:pt x="314" y="133"/>
                </a:cubicBezTo>
                <a:cubicBezTo>
                  <a:pt x="310" y="133"/>
                  <a:pt x="307" y="129"/>
                  <a:pt x="305" y="125"/>
                </a:cubicBezTo>
                <a:cubicBezTo>
                  <a:pt x="304" y="124"/>
                  <a:pt x="304" y="123"/>
                  <a:pt x="305" y="122"/>
                </a:cubicBezTo>
                <a:cubicBezTo>
                  <a:pt x="306" y="121"/>
                  <a:pt x="307" y="121"/>
                  <a:pt x="308" y="121"/>
                </a:cubicBezTo>
                <a:cubicBezTo>
                  <a:pt x="313" y="124"/>
                  <a:pt x="318" y="122"/>
                  <a:pt x="324" y="119"/>
                </a:cubicBezTo>
                <a:cubicBezTo>
                  <a:pt x="328" y="117"/>
                  <a:pt x="332" y="115"/>
                  <a:pt x="336" y="115"/>
                </a:cubicBezTo>
                <a:cubicBezTo>
                  <a:pt x="340" y="115"/>
                  <a:pt x="343" y="116"/>
                  <a:pt x="346" y="118"/>
                </a:cubicBezTo>
                <a:cubicBezTo>
                  <a:pt x="347" y="119"/>
                  <a:pt x="348" y="121"/>
                  <a:pt x="350" y="122"/>
                </a:cubicBezTo>
                <a:cubicBezTo>
                  <a:pt x="352" y="127"/>
                  <a:pt x="355" y="131"/>
                  <a:pt x="365" y="130"/>
                </a:cubicBezTo>
                <a:cubicBezTo>
                  <a:pt x="362" y="121"/>
                  <a:pt x="359" y="107"/>
                  <a:pt x="366" y="99"/>
                </a:cubicBezTo>
                <a:cubicBezTo>
                  <a:pt x="335" y="64"/>
                  <a:pt x="290" y="43"/>
                  <a:pt x="243" y="44"/>
                </a:cubicBezTo>
                <a:cubicBezTo>
                  <a:pt x="245" y="47"/>
                  <a:pt x="245" y="49"/>
                  <a:pt x="245" y="51"/>
                </a:cubicBezTo>
                <a:cubicBezTo>
                  <a:pt x="245" y="53"/>
                  <a:pt x="243" y="55"/>
                  <a:pt x="240" y="56"/>
                </a:cubicBezTo>
                <a:cubicBezTo>
                  <a:pt x="240" y="57"/>
                  <a:pt x="239" y="57"/>
                  <a:pt x="238" y="56"/>
                </a:cubicBezTo>
                <a:cubicBezTo>
                  <a:pt x="237" y="56"/>
                  <a:pt x="237" y="56"/>
                  <a:pt x="237" y="55"/>
                </a:cubicBezTo>
                <a:cubicBezTo>
                  <a:pt x="235" y="52"/>
                  <a:pt x="233" y="51"/>
                  <a:pt x="230" y="51"/>
                </a:cubicBezTo>
                <a:cubicBezTo>
                  <a:pt x="224" y="51"/>
                  <a:pt x="214" y="58"/>
                  <a:pt x="209" y="70"/>
                </a:cubicBezTo>
                <a:cubicBezTo>
                  <a:pt x="206" y="76"/>
                  <a:pt x="203" y="88"/>
                  <a:pt x="214" y="101"/>
                </a:cubicBezTo>
                <a:close/>
                <a:moveTo>
                  <a:pt x="189" y="286"/>
                </a:moveTo>
                <a:cubicBezTo>
                  <a:pt x="188" y="295"/>
                  <a:pt x="192" y="303"/>
                  <a:pt x="197" y="312"/>
                </a:cubicBezTo>
                <a:cubicBezTo>
                  <a:pt x="198" y="313"/>
                  <a:pt x="199" y="315"/>
                  <a:pt x="199" y="316"/>
                </a:cubicBezTo>
                <a:cubicBezTo>
                  <a:pt x="203" y="316"/>
                  <a:pt x="206" y="315"/>
                  <a:pt x="209" y="315"/>
                </a:cubicBezTo>
                <a:cubicBezTo>
                  <a:pt x="230" y="315"/>
                  <a:pt x="243" y="332"/>
                  <a:pt x="255" y="348"/>
                </a:cubicBezTo>
                <a:cubicBezTo>
                  <a:pt x="259" y="353"/>
                  <a:pt x="264" y="358"/>
                  <a:pt x="268" y="363"/>
                </a:cubicBezTo>
                <a:cubicBezTo>
                  <a:pt x="271" y="362"/>
                  <a:pt x="274" y="362"/>
                  <a:pt x="277" y="361"/>
                </a:cubicBezTo>
                <a:cubicBezTo>
                  <a:pt x="276" y="358"/>
                  <a:pt x="274" y="356"/>
                  <a:pt x="272" y="355"/>
                </a:cubicBezTo>
                <a:cubicBezTo>
                  <a:pt x="271" y="354"/>
                  <a:pt x="271" y="353"/>
                  <a:pt x="271" y="352"/>
                </a:cubicBezTo>
                <a:cubicBezTo>
                  <a:pt x="271" y="347"/>
                  <a:pt x="270" y="346"/>
                  <a:pt x="269" y="346"/>
                </a:cubicBezTo>
                <a:cubicBezTo>
                  <a:pt x="269" y="346"/>
                  <a:pt x="268" y="346"/>
                  <a:pt x="267" y="345"/>
                </a:cubicBezTo>
                <a:cubicBezTo>
                  <a:pt x="267" y="344"/>
                  <a:pt x="267" y="344"/>
                  <a:pt x="267" y="343"/>
                </a:cubicBezTo>
                <a:cubicBezTo>
                  <a:pt x="268" y="337"/>
                  <a:pt x="270" y="332"/>
                  <a:pt x="273" y="327"/>
                </a:cubicBezTo>
                <a:cubicBezTo>
                  <a:pt x="271" y="327"/>
                  <a:pt x="270" y="326"/>
                  <a:pt x="269" y="324"/>
                </a:cubicBezTo>
                <a:cubicBezTo>
                  <a:pt x="268" y="324"/>
                  <a:pt x="268" y="322"/>
                  <a:pt x="268" y="321"/>
                </a:cubicBezTo>
                <a:cubicBezTo>
                  <a:pt x="269" y="320"/>
                  <a:pt x="270" y="319"/>
                  <a:pt x="271" y="317"/>
                </a:cubicBezTo>
                <a:cubicBezTo>
                  <a:pt x="272" y="316"/>
                  <a:pt x="273" y="315"/>
                  <a:pt x="274" y="314"/>
                </a:cubicBezTo>
                <a:cubicBezTo>
                  <a:pt x="273" y="312"/>
                  <a:pt x="273" y="311"/>
                  <a:pt x="273" y="309"/>
                </a:cubicBezTo>
                <a:cubicBezTo>
                  <a:pt x="272" y="305"/>
                  <a:pt x="272" y="301"/>
                  <a:pt x="269" y="298"/>
                </a:cubicBezTo>
                <a:cubicBezTo>
                  <a:pt x="268" y="297"/>
                  <a:pt x="268" y="295"/>
                  <a:pt x="269" y="294"/>
                </a:cubicBezTo>
                <a:cubicBezTo>
                  <a:pt x="276" y="283"/>
                  <a:pt x="272" y="274"/>
                  <a:pt x="267" y="263"/>
                </a:cubicBezTo>
                <a:cubicBezTo>
                  <a:pt x="265" y="260"/>
                  <a:pt x="264" y="258"/>
                  <a:pt x="263" y="255"/>
                </a:cubicBezTo>
                <a:cubicBezTo>
                  <a:pt x="260" y="255"/>
                  <a:pt x="256" y="258"/>
                  <a:pt x="251" y="261"/>
                </a:cubicBezTo>
                <a:cubicBezTo>
                  <a:pt x="247" y="264"/>
                  <a:pt x="242" y="268"/>
                  <a:pt x="237" y="268"/>
                </a:cubicBezTo>
                <a:cubicBezTo>
                  <a:pt x="234" y="268"/>
                  <a:pt x="232" y="267"/>
                  <a:pt x="231" y="266"/>
                </a:cubicBezTo>
                <a:cubicBezTo>
                  <a:pt x="226" y="268"/>
                  <a:pt x="222" y="270"/>
                  <a:pt x="218" y="271"/>
                </a:cubicBezTo>
                <a:cubicBezTo>
                  <a:pt x="208" y="275"/>
                  <a:pt x="199" y="278"/>
                  <a:pt x="189" y="286"/>
                </a:cubicBezTo>
                <a:close/>
                <a:moveTo>
                  <a:pt x="144" y="206"/>
                </a:moveTo>
                <a:cubicBezTo>
                  <a:pt x="148" y="200"/>
                  <a:pt x="151" y="198"/>
                  <a:pt x="153" y="198"/>
                </a:cubicBezTo>
                <a:cubicBezTo>
                  <a:pt x="155" y="198"/>
                  <a:pt x="157" y="200"/>
                  <a:pt x="157" y="201"/>
                </a:cubicBezTo>
                <a:cubicBezTo>
                  <a:pt x="157" y="201"/>
                  <a:pt x="157" y="201"/>
                  <a:pt x="157" y="201"/>
                </a:cubicBezTo>
                <a:cubicBezTo>
                  <a:pt x="158" y="201"/>
                  <a:pt x="160" y="199"/>
                  <a:pt x="164" y="194"/>
                </a:cubicBezTo>
                <a:cubicBezTo>
                  <a:pt x="162" y="192"/>
                  <a:pt x="157" y="191"/>
                  <a:pt x="152" y="191"/>
                </a:cubicBezTo>
                <a:cubicBezTo>
                  <a:pt x="137" y="191"/>
                  <a:pt x="115" y="198"/>
                  <a:pt x="109" y="204"/>
                </a:cubicBezTo>
                <a:cubicBezTo>
                  <a:pt x="109" y="206"/>
                  <a:pt x="108" y="207"/>
                  <a:pt x="107" y="209"/>
                </a:cubicBezTo>
                <a:cubicBezTo>
                  <a:pt x="105" y="212"/>
                  <a:pt x="102" y="215"/>
                  <a:pt x="99" y="215"/>
                </a:cubicBezTo>
                <a:cubicBezTo>
                  <a:pt x="97" y="215"/>
                  <a:pt x="94" y="214"/>
                  <a:pt x="93" y="209"/>
                </a:cubicBezTo>
                <a:cubicBezTo>
                  <a:pt x="91" y="209"/>
                  <a:pt x="90" y="209"/>
                  <a:pt x="90" y="209"/>
                </a:cubicBezTo>
                <a:cubicBezTo>
                  <a:pt x="88" y="209"/>
                  <a:pt x="86" y="209"/>
                  <a:pt x="85" y="208"/>
                </a:cubicBezTo>
                <a:cubicBezTo>
                  <a:pt x="86" y="243"/>
                  <a:pt x="99" y="278"/>
                  <a:pt x="121" y="306"/>
                </a:cubicBezTo>
                <a:cubicBezTo>
                  <a:pt x="122" y="306"/>
                  <a:pt x="124" y="308"/>
                  <a:pt x="130" y="308"/>
                </a:cubicBezTo>
                <a:cubicBezTo>
                  <a:pt x="146" y="308"/>
                  <a:pt x="168" y="300"/>
                  <a:pt x="177" y="292"/>
                </a:cubicBezTo>
                <a:cubicBezTo>
                  <a:pt x="171" y="293"/>
                  <a:pt x="165" y="290"/>
                  <a:pt x="161" y="287"/>
                </a:cubicBezTo>
                <a:cubicBezTo>
                  <a:pt x="158" y="286"/>
                  <a:pt x="156" y="285"/>
                  <a:pt x="155" y="284"/>
                </a:cubicBezTo>
                <a:cubicBezTo>
                  <a:pt x="155" y="284"/>
                  <a:pt x="155" y="284"/>
                  <a:pt x="154" y="284"/>
                </a:cubicBezTo>
                <a:cubicBezTo>
                  <a:pt x="148" y="284"/>
                  <a:pt x="138" y="295"/>
                  <a:pt x="134" y="299"/>
                </a:cubicBezTo>
                <a:cubicBezTo>
                  <a:pt x="132" y="301"/>
                  <a:pt x="130" y="303"/>
                  <a:pt x="123" y="299"/>
                </a:cubicBezTo>
                <a:cubicBezTo>
                  <a:pt x="119" y="297"/>
                  <a:pt x="115" y="293"/>
                  <a:pt x="114" y="287"/>
                </a:cubicBezTo>
                <a:cubicBezTo>
                  <a:pt x="113" y="282"/>
                  <a:pt x="114" y="276"/>
                  <a:pt x="117" y="272"/>
                </a:cubicBezTo>
                <a:cubicBezTo>
                  <a:pt x="117" y="272"/>
                  <a:pt x="118" y="272"/>
                  <a:pt x="118" y="272"/>
                </a:cubicBezTo>
                <a:cubicBezTo>
                  <a:pt x="120" y="270"/>
                  <a:pt x="125" y="271"/>
                  <a:pt x="131" y="273"/>
                </a:cubicBezTo>
                <a:cubicBezTo>
                  <a:pt x="134" y="273"/>
                  <a:pt x="138" y="274"/>
                  <a:pt x="140" y="274"/>
                </a:cubicBezTo>
                <a:cubicBezTo>
                  <a:pt x="140" y="270"/>
                  <a:pt x="140" y="265"/>
                  <a:pt x="139" y="261"/>
                </a:cubicBezTo>
                <a:cubicBezTo>
                  <a:pt x="138" y="247"/>
                  <a:pt x="136" y="230"/>
                  <a:pt x="152" y="212"/>
                </a:cubicBezTo>
                <a:cubicBezTo>
                  <a:pt x="152" y="212"/>
                  <a:pt x="152" y="212"/>
                  <a:pt x="152" y="212"/>
                </a:cubicBezTo>
                <a:cubicBezTo>
                  <a:pt x="151" y="212"/>
                  <a:pt x="151" y="212"/>
                  <a:pt x="150" y="212"/>
                </a:cubicBezTo>
                <a:cubicBezTo>
                  <a:pt x="146" y="212"/>
                  <a:pt x="145" y="210"/>
                  <a:pt x="144" y="209"/>
                </a:cubicBezTo>
                <a:cubicBezTo>
                  <a:pt x="143" y="208"/>
                  <a:pt x="143" y="207"/>
                  <a:pt x="144" y="206"/>
                </a:cubicBezTo>
                <a:close/>
                <a:moveTo>
                  <a:pt x="120" y="104"/>
                </a:moveTo>
                <a:cubicBezTo>
                  <a:pt x="112" y="114"/>
                  <a:pt x="105" y="125"/>
                  <a:pt x="100" y="136"/>
                </a:cubicBezTo>
                <a:cubicBezTo>
                  <a:pt x="107" y="135"/>
                  <a:pt x="116" y="138"/>
                  <a:pt x="121" y="144"/>
                </a:cubicBezTo>
                <a:cubicBezTo>
                  <a:pt x="122" y="146"/>
                  <a:pt x="122" y="146"/>
                  <a:pt x="122" y="146"/>
                </a:cubicBezTo>
                <a:cubicBezTo>
                  <a:pt x="122" y="146"/>
                  <a:pt x="123" y="145"/>
                  <a:pt x="124" y="145"/>
                </a:cubicBezTo>
                <a:cubicBezTo>
                  <a:pt x="125" y="144"/>
                  <a:pt x="126" y="143"/>
                  <a:pt x="128" y="143"/>
                </a:cubicBezTo>
                <a:cubicBezTo>
                  <a:pt x="128" y="143"/>
                  <a:pt x="129" y="143"/>
                  <a:pt x="130" y="143"/>
                </a:cubicBezTo>
                <a:cubicBezTo>
                  <a:pt x="130" y="144"/>
                  <a:pt x="130" y="144"/>
                  <a:pt x="131" y="144"/>
                </a:cubicBezTo>
                <a:cubicBezTo>
                  <a:pt x="132" y="147"/>
                  <a:pt x="131" y="149"/>
                  <a:pt x="131" y="150"/>
                </a:cubicBezTo>
                <a:cubicBezTo>
                  <a:pt x="131" y="151"/>
                  <a:pt x="131" y="151"/>
                  <a:pt x="131" y="151"/>
                </a:cubicBezTo>
                <a:cubicBezTo>
                  <a:pt x="139" y="156"/>
                  <a:pt x="147" y="155"/>
                  <a:pt x="155" y="148"/>
                </a:cubicBezTo>
                <a:cubicBezTo>
                  <a:pt x="150" y="142"/>
                  <a:pt x="150" y="137"/>
                  <a:pt x="150" y="131"/>
                </a:cubicBezTo>
                <a:cubicBezTo>
                  <a:pt x="150" y="129"/>
                  <a:pt x="150" y="126"/>
                  <a:pt x="149" y="124"/>
                </a:cubicBezTo>
                <a:cubicBezTo>
                  <a:pt x="149" y="120"/>
                  <a:pt x="150" y="118"/>
                  <a:pt x="152" y="117"/>
                </a:cubicBezTo>
                <a:cubicBezTo>
                  <a:pt x="153" y="115"/>
                  <a:pt x="154" y="114"/>
                  <a:pt x="154" y="111"/>
                </a:cubicBezTo>
                <a:cubicBezTo>
                  <a:pt x="153" y="110"/>
                  <a:pt x="152" y="110"/>
                  <a:pt x="151" y="110"/>
                </a:cubicBezTo>
                <a:cubicBezTo>
                  <a:pt x="147" y="110"/>
                  <a:pt x="141" y="110"/>
                  <a:pt x="137" y="105"/>
                </a:cubicBezTo>
                <a:cubicBezTo>
                  <a:pt x="136" y="102"/>
                  <a:pt x="135" y="102"/>
                  <a:pt x="135" y="102"/>
                </a:cubicBezTo>
                <a:cubicBezTo>
                  <a:pt x="134" y="102"/>
                  <a:pt x="132" y="103"/>
                  <a:pt x="129" y="105"/>
                </a:cubicBezTo>
                <a:cubicBezTo>
                  <a:pt x="127" y="106"/>
                  <a:pt x="127" y="106"/>
                  <a:pt x="127" y="106"/>
                </a:cubicBezTo>
                <a:cubicBezTo>
                  <a:pt x="126" y="107"/>
                  <a:pt x="125" y="107"/>
                  <a:pt x="124" y="106"/>
                </a:cubicBezTo>
                <a:cubicBezTo>
                  <a:pt x="123" y="106"/>
                  <a:pt x="122" y="105"/>
                  <a:pt x="121" y="104"/>
                </a:cubicBezTo>
                <a:cubicBezTo>
                  <a:pt x="121" y="104"/>
                  <a:pt x="121" y="104"/>
                  <a:pt x="120" y="104"/>
                </a:cubicBezTo>
                <a:close/>
                <a:moveTo>
                  <a:pt x="417" y="354"/>
                </a:moveTo>
                <a:cubicBezTo>
                  <a:pt x="410" y="348"/>
                  <a:pt x="400" y="348"/>
                  <a:pt x="394" y="354"/>
                </a:cubicBezTo>
                <a:cubicBezTo>
                  <a:pt x="363" y="384"/>
                  <a:pt x="324" y="405"/>
                  <a:pt x="281" y="413"/>
                </a:cubicBezTo>
                <a:cubicBezTo>
                  <a:pt x="263" y="416"/>
                  <a:pt x="245" y="417"/>
                  <a:pt x="226" y="415"/>
                </a:cubicBezTo>
                <a:cubicBezTo>
                  <a:pt x="129" y="406"/>
                  <a:pt x="53" y="333"/>
                  <a:pt x="37" y="241"/>
                </a:cubicBezTo>
                <a:cubicBezTo>
                  <a:pt x="33" y="224"/>
                  <a:pt x="32" y="205"/>
                  <a:pt x="34" y="186"/>
                </a:cubicBezTo>
                <a:cubicBezTo>
                  <a:pt x="40" y="121"/>
                  <a:pt x="74" y="66"/>
                  <a:pt x="123" y="32"/>
                </a:cubicBezTo>
                <a:cubicBezTo>
                  <a:pt x="131" y="27"/>
                  <a:pt x="132" y="17"/>
                  <a:pt x="127" y="9"/>
                </a:cubicBezTo>
                <a:cubicBezTo>
                  <a:pt x="122" y="2"/>
                  <a:pt x="112" y="0"/>
                  <a:pt x="105" y="5"/>
                </a:cubicBezTo>
                <a:cubicBezTo>
                  <a:pt x="48" y="45"/>
                  <a:pt x="8" y="109"/>
                  <a:pt x="2" y="183"/>
                </a:cubicBezTo>
                <a:cubicBezTo>
                  <a:pt x="0" y="205"/>
                  <a:pt x="1" y="226"/>
                  <a:pt x="5" y="247"/>
                </a:cubicBezTo>
                <a:cubicBezTo>
                  <a:pt x="23" y="353"/>
                  <a:pt x="111" y="437"/>
                  <a:pt x="223" y="447"/>
                </a:cubicBezTo>
                <a:cubicBezTo>
                  <a:pt x="245" y="449"/>
                  <a:pt x="266" y="448"/>
                  <a:pt x="287" y="444"/>
                </a:cubicBezTo>
                <a:cubicBezTo>
                  <a:pt x="337" y="436"/>
                  <a:pt x="382" y="412"/>
                  <a:pt x="416" y="377"/>
                </a:cubicBezTo>
                <a:cubicBezTo>
                  <a:pt x="423" y="371"/>
                  <a:pt x="423" y="360"/>
                  <a:pt x="417" y="354"/>
                </a:cubicBezTo>
                <a:close/>
              </a:path>
            </a:pathLst>
          </a:custGeom>
          <a:solidFill>
            <a:srgbClr val="3F4F5E"/>
          </a:solidFill>
          <a:ln>
            <a:noFill/>
          </a:ln>
          <a:effectLst>
            <a:outerShdw blurRad="25400" sx="101000" sy="101000" algn="ctr" rotWithShape="0">
              <a:prstClr val="black">
                <a:alpha val="40000"/>
              </a:prstClr>
            </a:outerShdw>
          </a:effectLst>
        </p:spPr>
        <p:txBody>
          <a:bodyPr/>
          <a:lstStyle/>
          <a:p>
            <a:pPr algn="ctr" eaLnBrk="1" fontAlgn="auto" hangingPunct="1">
              <a:spcBef>
                <a:spcPts val="0"/>
              </a:spcBef>
              <a:spcAft>
                <a:spcPts val="0"/>
              </a:spcAft>
              <a:defRPr/>
            </a:pPr>
            <a:endParaRPr lang="zh-CN" altLang="en-US" sz="14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矩形 111"/>
          <p:cNvSpPr/>
          <p:nvPr/>
        </p:nvSpPr>
        <p:spPr>
          <a:xfrm>
            <a:off x="907418" y="1951751"/>
            <a:ext cx="3552636"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矩形 112"/>
          <p:cNvSpPr/>
          <p:nvPr/>
        </p:nvSpPr>
        <p:spPr>
          <a:xfrm>
            <a:off x="841834" y="4902462"/>
            <a:ext cx="3504921" cy="830997"/>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sp>
        <p:nvSpPr>
          <p:cNvPr id="114" name="矩形 113"/>
          <p:cNvSpPr/>
          <p:nvPr/>
        </p:nvSpPr>
        <p:spPr>
          <a:xfrm>
            <a:off x="7684074" y="1872181"/>
            <a:ext cx="3570416"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sp>
        <p:nvSpPr>
          <p:cNvPr id="115" name="矩形 114"/>
          <p:cNvSpPr/>
          <p:nvPr/>
        </p:nvSpPr>
        <p:spPr>
          <a:xfrm>
            <a:off x="7697574" y="4936278"/>
            <a:ext cx="3571972"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sp>
        <p:nvSpPr>
          <p:cNvPr id="32" name="文本框 3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p>
        </p:txBody>
      </p:sp>
      <p:sp>
        <p:nvSpPr>
          <p:cNvPr id="33" name="文本框 3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1" name="直接连接符 40"/>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390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1000" fill="hold"/>
                                        <p:tgtEl>
                                          <p:spTgt spid="41"/>
                                        </p:tgtEl>
                                        <p:attrNameLst>
                                          <p:attrName>ppt_w</p:attrName>
                                        </p:attrNameLst>
                                      </p:cBhvr>
                                      <p:tavLst>
                                        <p:tav tm="0">
                                          <p:val>
                                            <p:fltVal val="0"/>
                                          </p:val>
                                        </p:tav>
                                        <p:tav tm="100000">
                                          <p:val>
                                            <p:strVal val="#ppt_w"/>
                                          </p:val>
                                        </p:tav>
                                      </p:tavLst>
                                    </p:anim>
                                    <p:anim calcmode="lin" valueType="num">
                                      <p:cBhvr>
                                        <p:cTn id="13" dur="1000" fill="hold"/>
                                        <p:tgtEl>
                                          <p:spTgt spid="41"/>
                                        </p:tgtEl>
                                        <p:attrNameLst>
                                          <p:attrName>ppt_h</p:attrName>
                                        </p:attrNameLst>
                                      </p:cBhvr>
                                      <p:tavLst>
                                        <p:tav tm="0">
                                          <p:val>
                                            <p:fltVal val="0"/>
                                          </p:val>
                                        </p:tav>
                                        <p:tav tm="100000">
                                          <p:val>
                                            <p:strVal val="#ppt_h"/>
                                          </p:val>
                                        </p:tav>
                                      </p:tavLst>
                                    </p:anim>
                                    <p:anim calcmode="lin" valueType="num">
                                      <p:cBhvr>
                                        <p:cTn id="14" dur="1000" fill="hold"/>
                                        <p:tgtEl>
                                          <p:spTgt spid="41"/>
                                        </p:tgtEl>
                                        <p:attrNameLst>
                                          <p:attrName>style.rotation</p:attrName>
                                        </p:attrNameLst>
                                      </p:cBhvr>
                                      <p:tavLst>
                                        <p:tav tm="0">
                                          <p:val>
                                            <p:fltVal val="90"/>
                                          </p:val>
                                        </p:tav>
                                        <p:tav tm="100000">
                                          <p:val>
                                            <p:fltVal val="0"/>
                                          </p:val>
                                        </p:tav>
                                      </p:tavLst>
                                    </p:anim>
                                    <p:animEffect transition="in" filter="fade">
                                      <p:cBhvr>
                                        <p:cTn id="15" dur="1000"/>
                                        <p:tgtEl>
                                          <p:spTgt spid="4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up)">
                                      <p:cBhvr>
                                        <p:cTn id="54" dur="500"/>
                                        <p:tgtEl>
                                          <p:spTgt spid="99"/>
                                        </p:tgtEl>
                                      </p:cBhvr>
                                    </p:animEffect>
                                  </p:childTnLst>
                                </p:cTn>
                              </p:par>
                              <p:par>
                                <p:cTn id="55" presetID="22" presetClass="entr" presetSubtype="1" fill="hold" nodeType="with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wipe(up)">
                                      <p:cBhvr>
                                        <p:cTn id="57" dur="500"/>
                                        <p:tgtEl>
                                          <p:spTgt spid="10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p:cTn id="60" dur="500" fill="hold"/>
                                        <p:tgtEl>
                                          <p:spTgt spid="110"/>
                                        </p:tgtEl>
                                        <p:attrNameLst>
                                          <p:attrName>ppt_w</p:attrName>
                                        </p:attrNameLst>
                                      </p:cBhvr>
                                      <p:tavLst>
                                        <p:tav tm="0">
                                          <p:val>
                                            <p:fltVal val="0"/>
                                          </p:val>
                                        </p:tav>
                                        <p:tav tm="100000">
                                          <p:val>
                                            <p:strVal val="#ppt_w"/>
                                          </p:val>
                                        </p:tav>
                                      </p:tavLst>
                                    </p:anim>
                                    <p:anim calcmode="lin" valueType="num">
                                      <p:cBhvr>
                                        <p:cTn id="61" dur="500" fill="hold"/>
                                        <p:tgtEl>
                                          <p:spTgt spid="110"/>
                                        </p:tgtEl>
                                        <p:attrNameLst>
                                          <p:attrName>ppt_h</p:attrName>
                                        </p:attrNameLst>
                                      </p:cBhvr>
                                      <p:tavLst>
                                        <p:tav tm="0">
                                          <p:val>
                                            <p:fltVal val="0"/>
                                          </p:val>
                                        </p:tav>
                                        <p:tav tm="100000">
                                          <p:val>
                                            <p:strVal val="#ppt_h"/>
                                          </p:val>
                                        </p:tav>
                                      </p:tavLst>
                                    </p:anim>
                                    <p:animEffect transition="in" filter="fade">
                                      <p:cBhvr>
                                        <p:cTn id="62" dur="500"/>
                                        <p:tgtEl>
                                          <p:spTgt spid="1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anim calcmode="lin" valueType="num">
                                      <p:cBhvr>
                                        <p:cTn id="65" dur="500" fill="hold"/>
                                        <p:tgtEl>
                                          <p:spTgt spid="111"/>
                                        </p:tgtEl>
                                        <p:attrNameLst>
                                          <p:attrName>ppt_w</p:attrName>
                                        </p:attrNameLst>
                                      </p:cBhvr>
                                      <p:tavLst>
                                        <p:tav tm="0">
                                          <p:val>
                                            <p:fltVal val="0"/>
                                          </p:val>
                                        </p:tav>
                                        <p:tav tm="100000">
                                          <p:val>
                                            <p:strVal val="#ppt_w"/>
                                          </p:val>
                                        </p:tav>
                                      </p:tavLst>
                                    </p:anim>
                                    <p:anim calcmode="lin" valueType="num">
                                      <p:cBhvr>
                                        <p:cTn id="66" dur="500" fill="hold"/>
                                        <p:tgtEl>
                                          <p:spTgt spid="111"/>
                                        </p:tgtEl>
                                        <p:attrNameLst>
                                          <p:attrName>ppt_h</p:attrName>
                                        </p:attrNameLst>
                                      </p:cBhvr>
                                      <p:tavLst>
                                        <p:tav tm="0">
                                          <p:val>
                                            <p:fltVal val="0"/>
                                          </p:val>
                                        </p:tav>
                                        <p:tav tm="100000">
                                          <p:val>
                                            <p:strVal val="#ppt_h"/>
                                          </p:val>
                                        </p:tav>
                                      </p:tavLst>
                                    </p:anim>
                                    <p:animEffect transition="in" filter="fade">
                                      <p:cBhvr>
                                        <p:cTn id="67" dur="500"/>
                                        <p:tgtEl>
                                          <p:spTgt spid="111"/>
                                        </p:tgtEl>
                                      </p:cBhvr>
                                    </p:animEffect>
                                  </p:childTnLst>
                                </p:cTn>
                              </p:par>
                            </p:childTnLst>
                          </p:cTn>
                        </p:par>
                        <p:par>
                          <p:cTn id="68" fill="hold">
                            <p:stCondLst>
                              <p:cond delay="1500"/>
                            </p:stCondLst>
                            <p:childTnLst>
                              <p:par>
                                <p:cTn id="69" presetID="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0-#ppt_w/2"/>
                                          </p:val>
                                        </p:tav>
                                        <p:tav tm="100000">
                                          <p:val>
                                            <p:strVal val="#ppt_x"/>
                                          </p:val>
                                        </p:tav>
                                      </p:tavLst>
                                    </p:anim>
                                    <p:anim calcmode="lin" valueType="num">
                                      <p:cBhvr additive="base">
                                        <p:cTn id="72" dur="500" fill="hold"/>
                                        <p:tgtEl>
                                          <p:spTgt spid="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25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500" fill="hold"/>
                                        <p:tgtEl>
                                          <p:spTgt spid="11"/>
                                        </p:tgtEl>
                                        <p:attrNameLst>
                                          <p:attrName>ppt_x</p:attrName>
                                        </p:attrNameLst>
                                      </p:cBhvr>
                                      <p:tavLst>
                                        <p:tav tm="0">
                                          <p:val>
                                            <p:strVal val="0-#ppt_w/2"/>
                                          </p:val>
                                        </p:tav>
                                        <p:tav tm="100000">
                                          <p:val>
                                            <p:strVal val="#ppt_x"/>
                                          </p:val>
                                        </p:tav>
                                      </p:tavLst>
                                    </p:anim>
                                    <p:anim calcmode="lin" valueType="num">
                                      <p:cBhvr additive="base">
                                        <p:cTn id="76" dur="500" fill="hold"/>
                                        <p:tgtEl>
                                          <p:spTgt spid="11"/>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1+#ppt_w/2"/>
                                          </p:val>
                                        </p:tav>
                                        <p:tav tm="100000">
                                          <p:val>
                                            <p:strVal val="#ppt_x"/>
                                          </p:val>
                                        </p:tav>
                                      </p:tavLst>
                                    </p:anim>
                                    <p:anim calcmode="lin" valueType="num">
                                      <p:cBhvr additive="base">
                                        <p:cTn id="80" dur="500" fill="hold"/>
                                        <p:tgtEl>
                                          <p:spTgt spid="2"/>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5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fill="hold"/>
                                        <p:tgtEl>
                                          <p:spTgt spid="3"/>
                                        </p:tgtEl>
                                        <p:attrNameLst>
                                          <p:attrName>ppt_x</p:attrName>
                                        </p:attrNameLst>
                                      </p:cBhvr>
                                      <p:tavLst>
                                        <p:tav tm="0">
                                          <p:val>
                                            <p:strVal val="1+#ppt_w/2"/>
                                          </p:val>
                                        </p:tav>
                                        <p:tav tm="100000">
                                          <p:val>
                                            <p:strVal val="#ppt_x"/>
                                          </p:val>
                                        </p:tav>
                                      </p:tavLst>
                                    </p:anim>
                                    <p:anim calcmode="lin" valueType="num">
                                      <p:cBhvr additive="base">
                                        <p:cTn id="84" dur="500" fill="hold"/>
                                        <p:tgtEl>
                                          <p:spTgt spid="3"/>
                                        </p:tgtEl>
                                        <p:attrNameLst>
                                          <p:attrName>ppt_y</p:attrName>
                                        </p:attrNameLst>
                                      </p:cBhvr>
                                      <p:tavLst>
                                        <p:tav tm="0">
                                          <p:val>
                                            <p:strVal val="#ppt_y"/>
                                          </p:val>
                                        </p:tav>
                                        <p:tav tm="100000">
                                          <p:val>
                                            <p:strVal val="#ppt_y"/>
                                          </p:val>
                                        </p:tav>
                                      </p:tavLst>
                                    </p:anim>
                                  </p:childTnLst>
                                </p:cTn>
                              </p:par>
                              <p:par>
                                <p:cTn id="85" presetID="22" presetClass="entr" presetSubtype="4" fill="hold"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down)">
                                      <p:cBhvr>
                                        <p:cTn id="87" dur="500"/>
                                        <p:tgtEl>
                                          <p:spTgt spid="101"/>
                                        </p:tgtEl>
                                      </p:cBhvr>
                                    </p:animEffect>
                                  </p:childTnLst>
                                </p:cTn>
                              </p:par>
                              <p:par>
                                <p:cTn id="88" presetID="22" presetClass="entr" presetSubtype="4" fill="hold" nodeType="with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down)">
                                      <p:cBhvr>
                                        <p:cTn id="90" dur="500"/>
                                        <p:tgtEl>
                                          <p:spTgt spid="92"/>
                                        </p:tgtEl>
                                      </p:cBhvr>
                                    </p:animEffect>
                                  </p:childTnLst>
                                </p:cTn>
                              </p:par>
                            </p:childTnLst>
                          </p:cTn>
                        </p:par>
                        <p:par>
                          <p:cTn id="91" fill="hold">
                            <p:stCondLst>
                              <p:cond delay="2250"/>
                            </p:stCondLst>
                            <p:childTnLst>
                              <p:par>
                                <p:cTn id="92" presetID="53" presetClass="entr" presetSubtype="16" fill="hold" grpId="0"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ppt_w</p:attrName>
                                        </p:attrNameLst>
                                      </p:cBhvr>
                                      <p:tavLst>
                                        <p:tav tm="0">
                                          <p:val>
                                            <p:fltVal val="0"/>
                                          </p:val>
                                        </p:tav>
                                        <p:tav tm="100000">
                                          <p:val>
                                            <p:strVal val="#ppt_w"/>
                                          </p:val>
                                        </p:tav>
                                      </p:tavLst>
                                    </p:anim>
                                    <p:anim calcmode="lin" valueType="num">
                                      <p:cBhvr>
                                        <p:cTn id="95" dur="500" fill="hold"/>
                                        <p:tgtEl>
                                          <p:spTgt spid="112"/>
                                        </p:tgtEl>
                                        <p:attrNameLst>
                                          <p:attrName>ppt_h</p:attrName>
                                        </p:attrNameLst>
                                      </p:cBhvr>
                                      <p:tavLst>
                                        <p:tav tm="0">
                                          <p:val>
                                            <p:fltVal val="0"/>
                                          </p:val>
                                        </p:tav>
                                        <p:tav tm="100000">
                                          <p:val>
                                            <p:strVal val="#ppt_h"/>
                                          </p:val>
                                        </p:tav>
                                      </p:tavLst>
                                    </p:anim>
                                    <p:animEffect transition="in" filter="fade">
                                      <p:cBhvr>
                                        <p:cTn id="96" dur="500"/>
                                        <p:tgtEl>
                                          <p:spTgt spid="112"/>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p:cTn id="99" dur="500" fill="hold"/>
                                        <p:tgtEl>
                                          <p:spTgt spid="114"/>
                                        </p:tgtEl>
                                        <p:attrNameLst>
                                          <p:attrName>ppt_w</p:attrName>
                                        </p:attrNameLst>
                                      </p:cBhvr>
                                      <p:tavLst>
                                        <p:tav tm="0">
                                          <p:val>
                                            <p:fltVal val="0"/>
                                          </p:val>
                                        </p:tav>
                                        <p:tav tm="100000">
                                          <p:val>
                                            <p:strVal val="#ppt_w"/>
                                          </p:val>
                                        </p:tav>
                                      </p:tavLst>
                                    </p:anim>
                                    <p:anim calcmode="lin" valueType="num">
                                      <p:cBhvr>
                                        <p:cTn id="100" dur="500" fill="hold"/>
                                        <p:tgtEl>
                                          <p:spTgt spid="114"/>
                                        </p:tgtEl>
                                        <p:attrNameLst>
                                          <p:attrName>ppt_h</p:attrName>
                                        </p:attrNameLst>
                                      </p:cBhvr>
                                      <p:tavLst>
                                        <p:tav tm="0">
                                          <p:val>
                                            <p:fltVal val="0"/>
                                          </p:val>
                                        </p:tav>
                                        <p:tav tm="100000">
                                          <p:val>
                                            <p:strVal val="#ppt_h"/>
                                          </p:val>
                                        </p:tav>
                                      </p:tavLst>
                                    </p:anim>
                                    <p:animEffect transition="in" filter="fade">
                                      <p:cBhvr>
                                        <p:cTn id="101" dur="500"/>
                                        <p:tgtEl>
                                          <p:spTgt spid="114"/>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p:cTn id="104" dur="500" fill="hold"/>
                                        <p:tgtEl>
                                          <p:spTgt spid="113"/>
                                        </p:tgtEl>
                                        <p:attrNameLst>
                                          <p:attrName>ppt_w</p:attrName>
                                        </p:attrNameLst>
                                      </p:cBhvr>
                                      <p:tavLst>
                                        <p:tav tm="0">
                                          <p:val>
                                            <p:fltVal val="0"/>
                                          </p:val>
                                        </p:tav>
                                        <p:tav tm="100000">
                                          <p:val>
                                            <p:strVal val="#ppt_w"/>
                                          </p:val>
                                        </p:tav>
                                      </p:tavLst>
                                    </p:anim>
                                    <p:anim calcmode="lin" valueType="num">
                                      <p:cBhvr>
                                        <p:cTn id="105" dur="500" fill="hold"/>
                                        <p:tgtEl>
                                          <p:spTgt spid="113"/>
                                        </p:tgtEl>
                                        <p:attrNameLst>
                                          <p:attrName>ppt_h</p:attrName>
                                        </p:attrNameLst>
                                      </p:cBhvr>
                                      <p:tavLst>
                                        <p:tav tm="0">
                                          <p:val>
                                            <p:fltVal val="0"/>
                                          </p:val>
                                        </p:tav>
                                        <p:tav tm="100000">
                                          <p:val>
                                            <p:strVal val="#ppt_h"/>
                                          </p:val>
                                        </p:tav>
                                      </p:tavLst>
                                    </p:anim>
                                    <p:animEffect transition="in" filter="fade">
                                      <p:cBhvr>
                                        <p:cTn id="106" dur="500"/>
                                        <p:tgtEl>
                                          <p:spTgt spid="11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15"/>
                                        </p:tgtEl>
                                        <p:attrNameLst>
                                          <p:attrName>style.visibility</p:attrName>
                                        </p:attrNameLst>
                                      </p:cBhvr>
                                      <p:to>
                                        <p:strVal val="visible"/>
                                      </p:to>
                                    </p:set>
                                    <p:anim calcmode="lin" valueType="num">
                                      <p:cBhvr>
                                        <p:cTn id="109" dur="500" fill="hold"/>
                                        <p:tgtEl>
                                          <p:spTgt spid="115"/>
                                        </p:tgtEl>
                                        <p:attrNameLst>
                                          <p:attrName>ppt_w</p:attrName>
                                        </p:attrNameLst>
                                      </p:cBhvr>
                                      <p:tavLst>
                                        <p:tav tm="0">
                                          <p:val>
                                            <p:fltVal val="0"/>
                                          </p:val>
                                        </p:tav>
                                        <p:tav tm="100000">
                                          <p:val>
                                            <p:strVal val="#ppt_w"/>
                                          </p:val>
                                        </p:tav>
                                      </p:tavLst>
                                    </p:anim>
                                    <p:anim calcmode="lin" valueType="num">
                                      <p:cBhvr>
                                        <p:cTn id="110" dur="500" fill="hold"/>
                                        <p:tgtEl>
                                          <p:spTgt spid="115"/>
                                        </p:tgtEl>
                                        <p:attrNameLst>
                                          <p:attrName>ppt_h</p:attrName>
                                        </p:attrNameLst>
                                      </p:cBhvr>
                                      <p:tavLst>
                                        <p:tav tm="0">
                                          <p:val>
                                            <p:fltVal val="0"/>
                                          </p:val>
                                        </p:tav>
                                        <p:tav tm="100000">
                                          <p:val>
                                            <p:strVal val="#ppt_h"/>
                                          </p:val>
                                        </p:tav>
                                      </p:tavLst>
                                    </p:anim>
                                    <p:animEffect transition="in" filter="fade">
                                      <p:cBhvr>
                                        <p:cTn id="11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2" grpId="0" animBg="1"/>
      <p:bldP spid="110" grpId="0"/>
      <p:bldP spid="111" grpId="0" animBg="1"/>
      <p:bldP spid="112" grpId="0"/>
      <p:bldP spid="113" grpId="0"/>
      <p:bldP spid="114" grpId="0"/>
      <p:bldP spid="115" grpId="0"/>
      <p:bldP spid="32" grpId="0"/>
      <p:bldP spid="33" grpId="0"/>
      <p:bldP spid="3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0446" y="2340515"/>
            <a:ext cx="2242673" cy="3293024"/>
            <a:chOff x="1170446" y="2035721"/>
            <a:chExt cx="2242673" cy="3293024"/>
          </a:xfrm>
        </p:grpSpPr>
        <p:sp>
          <p:nvSpPr>
            <p:cNvPr id="69" name="Rectangle 24"/>
            <p:cNvSpPr>
              <a:spLocks noChangeArrowheads="1"/>
            </p:cNvSpPr>
            <p:nvPr/>
          </p:nvSpPr>
          <p:spPr bwMode="auto">
            <a:xfrm>
              <a:off x="1170446"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25"/>
            <p:cNvSpPr/>
            <p:nvPr/>
          </p:nvSpPr>
          <p:spPr bwMode="auto">
            <a:xfrm>
              <a:off x="1170446"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6">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TextBox 18"/>
            <p:cNvSpPr txBox="1"/>
            <p:nvPr/>
          </p:nvSpPr>
          <p:spPr>
            <a:xfrm>
              <a:off x="1340041"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文本框 131"/>
            <p:cNvSpPr txBox="1"/>
            <p:nvPr/>
          </p:nvSpPr>
          <p:spPr>
            <a:xfrm>
              <a:off x="1272388" y="3222479"/>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136" name="组合 216"/>
            <p:cNvGrpSpPr/>
            <p:nvPr/>
          </p:nvGrpSpPr>
          <p:grpSpPr bwMode="auto">
            <a:xfrm>
              <a:off x="2655979" y="2401483"/>
              <a:ext cx="470319" cy="355880"/>
              <a:chOff x="3192306" y="2570217"/>
              <a:chExt cx="1014015" cy="767637"/>
            </a:xfrm>
            <a:solidFill>
              <a:srgbClr val="005D9D"/>
            </a:solidFill>
            <a:effectLst>
              <a:outerShdw blurRad="38100" sx="101000" sy="101000" algn="ctr" rotWithShape="0">
                <a:prstClr val="black">
                  <a:alpha val="40000"/>
                </a:prstClr>
              </a:outerShdw>
            </a:effectLst>
          </p:grpSpPr>
          <p:sp>
            <p:nvSpPr>
              <p:cNvPr id="137" name="Freeform 74"/>
              <p:cNvSpPr>
                <a:spLocks noEditPoints="1"/>
              </p:cNvSpPr>
              <p:nvPr/>
            </p:nvSpPr>
            <p:spPr bwMode="auto">
              <a:xfrm>
                <a:off x="3484172" y="3081974"/>
                <a:ext cx="649933"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75"/>
              <p:cNvSpPr>
                <a:spLocks noEditPoints="1"/>
              </p:cNvSpPr>
              <p:nvPr/>
            </p:nvSpPr>
            <p:spPr bwMode="auto">
              <a:xfrm>
                <a:off x="3472137" y="2808040"/>
                <a:ext cx="652943"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76"/>
              <p:cNvSpPr>
                <a:spLocks noEditPoints="1"/>
              </p:cNvSpPr>
              <p:nvPr/>
            </p:nvSpPr>
            <p:spPr bwMode="auto">
              <a:xfrm>
                <a:off x="3192306" y="2750841"/>
                <a:ext cx="279831" cy="587013"/>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Rectangle 77"/>
              <p:cNvSpPr>
                <a:spLocks noChangeArrowheads="1"/>
              </p:cNvSpPr>
              <p:nvPr/>
            </p:nvSpPr>
            <p:spPr bwMode="auto">
              <a:xfrm>
                <a:off x="3664711" y="2570217"/>
                <a:ext cx="541610" cy="42146"/>
              </a:xfrm>
              <a:prstGeom prst="rect">
                <a:avLst/>
              </a:pr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78"/>
              <p:cNvSpPr/>
              <p:nvPr/>
            </p:nvSpPr>
            <p:spPr bwMode="auto">
              <a:xfrm>
                <a:off x="4146142" y="2621386"/>
                <a:ext cx="57171" cy="219756"/>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Rectangle 79"/>
              <p:cNvSpPr>
                <a:spLocks noChangeArrowheads="1"/>
              </p:cNvSpPr>
              <p:nvPr/>
            </p:nvSpPr>
            <p:spPr bwMode="auto">
              <a:xfrm>
                <a:off x="3721883" y="2630420"/>
                <a:ext cx="418242" cy="159546"/>
              </a:xfrm>
              <a:prstGeom prst="rect">
                <a:avLst/>
              </a:pr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3" name="组合 2"/>
          <p:cNvGrpSpPr/>
          <p:nvPr/>
        </p:nvGrpSpPr>
        <p:grpSpPr>
          <a:xfrm>
            <a:off x="3711433" y="2340515"/>
            <a:ext cx="2242673" cy="3293024"/>
            <a:chOff x="3711433" y="2035721"/>
            <a:chExt cx="2242673" cy="3293024"/>
          </a:xfrm>
        </p:grpSpPr>
        <p:sp>
          <p:nvSpPr>
            <p:cNvPr id="71" name="Rectangle 24"/>
            <p:cNvSpPr>
              <a:spLocks noChangeArrowheads="1"/>
            </p:cNvSpPr>
            <p:nvPr/>
          </p:nvSpPr>
          <p:spPr bwMode="auto">
            <a:xfrm>
              <a:off x="3711433"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Freeform 25"/>
            <p:cNvSpPr/>
            <p:nvPr/>
          </p:nvSpPr>
          <p:spPr bwMode="auto">
            <a:xfrm>
              <a:off x="3711433"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4">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TextBox 19"/>
            <p:cNvSpPr txBox="1"/>
            <p:nvPr/>
          </p:nvSpPr>
          <p:spPr>
            <a:xfrm>
              <a:off x="3861719" y="2221082"/>
              <a:ext cx="720204"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文本框 132"/>
            <p:cNvSpPr txBox="1"/>
            <p:nvPr/>
          </p:nvSpPr>
          <p:spPr>
            <a:xfrm>
              <a:off x="3813375" y="3222479"/>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143" name="组合 216"/>
            <p:cNvGrpSpPr/>
            <p:nvPr/>
          </p:nvGrpSpPr>
          <p:grpSpPr bwMode="auto">
            <a:xfrm>
              <a:off x="5185186"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44"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Rectangle 77"/>
              <p:cNvSpPr>
                <a:spLocks noChangeArrowheads="1"/>
              </p:cNvSpPr>
              <p:nvPr/>
            </p:nvSpPr>
            <p:spPr bwMode="auto">
              <a:xfrm>
                <a:off x="3664712" y="2570214"/>
                <a:ext cx="541610" cy="42145"/>
              </a:xfrm>
              <a:prstGeom prst="rect">
                <a:avLst/>
              </a:pr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Rectangle 79"/>
              <p:cNvSpPr>
                <a:spLocks noChangeArrowheads="1"/>
              </p:cNvSpPr>
              <p:nvPr/>
            </p:nvSpPr>
            <p:spPr bwMode="auto">
              <a:xfrm>
                <a:off x="3721883" y="2630420"/>
                <a:ext cx="418242" cy="159546"/>
              </a:xfrm>
              <a:prstGeom prst="rect">
                <a:avLst/>
              </a:pr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1" name="组合 10"/>
          <p:cNvGrpSpPr/>
          <p:nvPr/>
        </p:nvGrpSpPr>
        <p:grpSpPr>
          <a:xfrm>
            <a:off x="6252420" y="2340515"/>
            <a:ext cx="2242673" cy="3293024"/>
            <a:chOff x="6252420" y="2035721"/>
            <a:chExt cx="2242673" cy="3293024"/>
          </a:xfrm>
        </p:grpSpPr>
        <p:sp>
          <p:nvSpPr>
            <p:cNvPr id="74" name="Rectangle 24"/>
            <p:cNvSpPr>
              <a:spLocks noChangeArrowheads="1"/>
            </p:cNvSpPr>
            <p:nvPr/>
          </p:nvSpPr>
          <p:spPr bwMode="auto">
            <a:xfrm>
              <a:off x="6252420"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Freeform 25"/>
            <p:cNvSpPr/>
            <p:nvPr/>
          </p:nvSpPr>
          <p:spPr bwMode="auto">
            <a:xfrm>
              <a:off x="6252420"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6">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TextBox 20"/>
            <p:cNvSpPr txBox="1"/>
            <p:nvPr/>
          </p:nvSpPr>
          <p:spPr>
            <a:xfrm>
              <a:off x="6381468"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文本框 133"/>
            <p:cNvSpPr txBox="1"/>
            <p:nvPr/>
          </p:nvSpPr>
          <p:spPr>
            <a:xfrm>
              <a:off x="6354362" y="3240566"/>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150" name="组合 216"/>
            <p:cNvGrpSpPr/>
            <p:nvPr/>
          </p:nvGrpSpPr>
          <p:grpSpPr bwMode="auto">
            <a:xfrm>
              <a:off x="7694803"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51"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Rectangle 77"/>
              <p:cNvSpPr>
                <a:spLocks noChangeArrowheads="1"/>
              </p:cNvSpPr>
              <p:nvPr/>
            </p:nvSpPr>
            <p:spPr bwMode="auto">
              <a:xfrm>
                <a:off x="3664712" y="2570214"/>
                <a:ext cx="541610" cy="42145"/>
              </a:xfrm>
              <a:prstGeom prst="rect">
                <a:avLst/>
              </a:pr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Rectangle 79"/>
              <p:cNvSpPr>
                <a:spLocks noChangeArrowheads="1"/>
              </p:cNvSpPr>
              <p:nvPr/>
            </p:nvSpPr>
            <p:spPr bwMode="auto">
              <a:xfrm>
                <a:off x="3721883" y="2630420"/>
                <a:ext cx="418242" cy="159546"/>
              </a:xfrm>
              <a:prstGeom prst="rect">
                <a:avLst/>
              </a:pr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2" name="组合 11"/>
          <p:cNvGrpSpPr/>
          <p:nvPr/>
        </p:nvGrpSpPr>
        <p:grpSpPr>
          <a:xfrm>
            <a:off x="8791477" y="2340515"/>
            <a:ext cx="2242673" cy="3293024"/>
            <a:chOff x="8791477" y="2035721"/>
            <a:chExt cx="2242673" cy="3293024"/>
          </a:xfrm>
        </p:grpSpPr>
        <p:sp>
          <p:nvSpPr>
            <p:cNvPr id="76" name="Rectangle 24"/>
            <p:cNvSpPr>
              <a:spLocks noChangeArrowheads="1"/>
            </p:cNvSpPr>
            <p:nvPr/>
          </p:nvSpPr>
          <p:spPr bwMode="auto">
            <a:xfrm>
              <a:off x="8791477"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25"/>
            <p:cNvSpPr/>
            <p:nvPr/>
          </p:nvSpPr>
          <p:spPr bwMode="auto">
            <a:xfrm>
              <a:off x="8791477" y="2035721"/>
              <a:ext cx="87274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4">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TextBox 21"/>
            <p:cNvSpPr txBox="1"/>
            <p:nvPr/>
          </p:nvSpPr>
          <p:spPr>
            <a:xfrm>
              <a:off x="8903147"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文本框 134"/>
            <p:cNvSpPr txBox="1"/>
            <p:nvPr/>
          </p:nvSpPr>
          <p:spPr>
            <a:xfrm>
              <a:off x="8893419" y="3240566"/>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157" name="组合 216"/>
            <p:cNvGrpSpPr/>
            <p:nvPr/>
          </p:nvGrpSpPr>
          <p:grpSpPr bwMode="auto">
            <a:xfrm>
              <a:off x="10235463"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58"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Rectangle 77"/>
              <p:cNvSpPr>
                <a:spLocks noChangeArrowheads="1"/>
              </p:cNvSpPr>
              <p:nvPr/>
            </p:nvSpPr>
            <p:spPr bwMode="auto">
              <a:xfrm>
                <a:off x="3664712" y="2570214"/>
                <a:ext cx="541610" cy="42145"/>
              </a:xfrm>
              <a:prstGeom prst="rect">
                <a:avLst/>
              </a:pr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Rectangle 79"/>
              <p:cNvSpPr>
                <a:spLocks noChangeArrowheads="1"/>
              </p:cNvSpPr>
              <p:nvPr/>
            </p:nvSpPr>
            <p:spPr bwMode="auto">
              <a:xfrm>
                <a:off x="3721883" y="2630420"/>
                <a:ext cx="418242" cy="159546"/>
              </a:xfrm>
              <a:prstGeom prst="rect">
                <a:avLst/>
              </a:pr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52" name="文本框 5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p>
        </p:txBody>
      </p:sp>
      <p:sp>
        <p:nvSpPr>
          <p:cNvPr id="53" name="文本框 5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4" name="直接连接符 5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42642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1000" fill="hold"/>
                                        <p:tgtEl>
                                          <p:spTgt spid="54"/>
                                        </p:tgtEl>
                                        <p:attrNameLst>
                                          <p:attrName>ppt_w</p:attrName>
                                        </p:attrNameLst>
                                      </p:cBhvr>
                                      <p:tavLst>
                                        <p:tav tm="0">
                                          <p:val>
                                            <p:fltVal val="0"/>
                                          </p:val>
                                        </p:tav>
                                        <p:tav tm="100000">
                                          <p:val>
                                            <p:strVal val="#ppt_w"/>
                                          </p:val>
                                        </p:tav>
                                      </p:tavLst>
                                    </p:anim>
                                    <p:anim calcmode="lin" valueType="num">
                                      <p:cBhvr>
                                        <p:cTn id="13" dur="1000" fill="hold"/>
                                        <p:tgtEl>
                                          <p:spTgt spid="54"/>
                                        </p:tgtEl>
                                        <p:attrNameLst>
                                          <p:attrName>ppt_h</p:attrName>
                                        </p:attrNameLst>
                                      </p:cBhvr>
                                      <p:tavLst>
                                        <p:tav tm="0">
                                          <p:val>
                                            <p:fltVal val="0"/>
                                          </p:val>
                                        </p:tav>
                                        <p:tav tm="100000">
                                          <p:val>
                                            <p:strVal val="#ppt_h"/>
                                          </p:val>
                                        </p:tav>
                                      </p:tavLst>
                                    </p:anim>
                                    <p:anim calcmode="lin" valueType="num">
                                      <p:cBhvr>
                                        <p:cTn id="14" dur="1000" fill="hold"/>
                                        <p:tgtEl>
                                          <p:spTgt spid="54"/>
                                        </p:tgtEl>
                                        <p:attrNameLst>
                                          <p:attrName>style.rotation</p:attrName>
                                        </p:attrNameLst>
                                      </p:cBhvr>
                                      <p:tavLst>
                                        <p:tav tm="0">
                                          <p:val>
                                            <p:fltVal val="90"/>
                                          </p:val>
                                        </p:tav>
                                        <p:tav tm="100000">
                                          <p:val>
                                            <p:fltVal val="0"/>
                                          </p:val>
                                        </p:tav>
                                      </p:tavLst>
                                    </p:anim>
                                    <p:animEffect transition="in" filter="fade">
                                      <p:cBhvr>
                                        <p:cTn id="15" dur="1000"/>
                                        <p:tgtEl>
                                          <p:spTgt spid="5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7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61096" y="1986304"/>
            <a:ext cx="3752926" cy="2438399"/>
            <a:chOff x="3626069" y="683173"/>
            <a:chExt cx="3752926" cy="2438399"/>
          </a:xfrm>
          <a:noFill/>
        </p:grpSpPr>
        <p:sp>
          <p:nvSpPr>
            <p:cNvPr id="7" name="Rectangle 6"/>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 name="Straight Connector 7"/>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3750006" y="885560"/>
              <a:ext cx="99427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p>
          </p:txBody>
        </p:sp>
        <p:sp>
          <p:nvSpPr>
            <p:cNvPr id="11" name="Title 3"/>
            <p:cNvSpPr txBox="1">
              <a:spLocks/>
            </p:cNvSpPr>
            <p:nvPr/>
          </p:nvSpPr>
          <p:spPr>
            <a:xfrm>
              <a:off x="4559980" y="102714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消费级无人机市场</a:t>
              </a:r>
            </a:p>
          </p:txBody>
        </p:sp>
        <p:sp>
          <p:nvSpPr>
            <p:cNvPr id="12" name="Title 3"/>
            <p:cNvSpPr txBox="1">
              <a:spLocks/>
            </p:cNvSpPr>
            <p:nvPr/>
          </p:nvSpPr>
          <p:spPr>
            <a:xfrm>
              <a:off x="4577001" y="1360148"/>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grpSp>
        <p:nvGrpSpPr>
          <p:cNvPr id="30" name="Group 29"/>
          <p:cNvGrpSpPr/>
          <p:nvPr/>
        </p:nvGrpSpPr>
        <p:grpSpPr>
          <a:xfrm>
            <a:off x="2261096" y="4261711"/>
            <a:ext cx="3752926" cy="2438399"/>
            <a:chOff x="3626069" y="683173"/>
            <a:chExt cx="3752926" cy="2438399"/>
          </a:xfrm>
          <a:noFill/>
        </p:grpSpPr>
        <p:sp>
          <p:nvSpPr>
            <p:cNvPr id="31" name="Rectangle 30"/>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2" name="Straight Connector 31"/>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33" name="Title 3"/>
            <p:cNvSpPr txBox="1">
              <a:spLocks/>
            </p:cNvSpPr>
            <p:nvPr/>
          </p:nvSpPr>
          <p:spPr>
            <a:xfrm>
              <a:off x="3750006" y="885560"/>
              <a:ext cx="99427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p>
          </p:txBody>
        </p:sp>
        <p:sp>
          <p:nvSpPr>
            <p:cNvPr id="34" name="Title 3"/>
            <p:cNvSpPr txBox="1">
              <a:spLocks/>
            </p:cNvSpPr>
            <p:nvPr/>
          </p:nvSpPr>
          <p:spPr>
            <a:xfrm>
              <a:off x="4582510" y="102714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百度度秘陪你聊天</a:t>
              </a:r>
            </a:p>
          </p:txBody>
        </p:sp>
        <p:sp>
          <p:nvSpPr>
            <p:cNvPr id="35" name="Title 3"/>
            <p:cNvSpPr txBox="1">
              <a:spLocks/>
            </p:cNvSpPr>
            <p:nvPr/>
          </p:nvSpPr>
          <p:spPr>
            <a:xfrm>
              <a:off x="4577001" y="1398122"/>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grpSp>
        <p:nvGrpSpPr>
          <p:cNvPr id="36" name="Group 35"/>
          <p:cNvGrpSpPr/>
          <p:nvPr/>
        </p:nvGrpSpPr>
        <p:grpSpPr>
          <a:xfrm>
            <a:off x="6328598" y="1986304"/>
            <a:ext cx="3752926" cy="2438399"/>
            <a:chOff x="3626069" y="683173"/>
            <a:chExt cx="3752926" cy="2438399"/>
          </a:xfrm>
          <a:noFill/>
        </p:grpSpPr>
        <p:sp>
          <p:nvSpPr>
            <p:cNvPr id="37" name="Rectangle 36"/>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Straight Connector 37"/>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39" name="Title 3"/>
            <p:cNvSpPr txBox="1">
              <a:spLocks/>
            </p:cNvSpPr>
            <p:nvPr/>
          </p:nvSpPr>
          <p:spPr>
            <a:xfrm>
              <a:off x="3750006" y="885560"/>
              <a:ext cx="102169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p>
          </p:txBody>
        </p:sp>
        <p:sp>
          <p:nvSpPr>
            <p:cNvPr id="40" name="Title 3"/>
            <p:cNvSpPr txBox="1">
              <a:spLocks/>
            </p:cNvSpPr>
            <p:nvPr/>
          </p:nvSpPr>
          <p:spPr>
            <a:xfrm>
              <a:off x="4582509" y="1041865"/>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定制公共交通</a:t>
              </a:r>
            </a:p>
          </p:txBody>
        </p:sp>
        <p:sp>
          <p:nvSpPr>
            <p:cNvPr id="41" name="Title 3"/>
            <p:cNvSpPr txBox="1">
              <a:spLocks/>
            </p:cNvSpPr>
            <p:nvPr/>
          </p:nvSpPr>
          <p:spPr>
            <a:xfrm>
              <a:off x="4577001" y="1391577"/>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grpSp>
        <p:nvGrpSpPr>
          <p:cNvPr id="42" name="Group 41"/>
          <p:cNvGrpSpPr/>
          <p:nvPr/>
        </p:nvGrpSpPr>
        <p:grpSpPr>
          <a:xfrm>
            <a:off x="6328598" y="4261711"/>
            <a:ext cx="3752926" cy="2438399"/>
            <a:chOff x="3626069" y="683173"/>
            <a:chExt cx="3752926" cy="2438399"/>
          </a:xfrm>
          <a:noFill/>
        </p:grpSpPr>
        <p:sp>
          <p:nvSpPr>
            <p:cNvPr id="43" name="Rectangle 42"/>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4" name="Straight Connector 43"/>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45" name="Title 3"/>
            <p:cNvSpPr txBox="1">
              <a:spLocks/>
            </p:cNvSpPr>
            <p:nvPr/>
          </p:nvSpPr>
          <p:spPr>
            <a:xfrm>
              <a:off x="3750006" y="885560"/>
              <a:ext cx="102169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p>
          </p:txBody>
        </p:sp>
        <p:sp>
          <p:nvSpPr>
            <p:cNvPr id="46" name="Title 3"/>
            <p:cNvSpPr txBox="1">
              <a:spLocks/>
            </p:cNvSpPr>
            <p:nvPr/>
          </p:nvSpPr>
          <p:spPr>
            <a:xfrm>
              <a:off x="4582509" y="105351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人人车二手车</a:t>
              </a:r>
            </a:p>
          </p:txBody>
        </p:sp>
        <p:sp>
          <p:nvSpPr>
            <p:cNvPr id="47" name="Title 3"/>
            <p:cNvSpPr txBox="1">
              <a:spLocks/>
            </p:cNvSpPr>
            <p:nvPr/>
          </p:nvSpPr>
          <p:spPr>
            <a:xfrm>
              <a:off x="4577001" y="1398122"/>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商业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模式</a:t>
            </a: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9" name="直接连接符 48"/>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9512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ppt_w</p:attrName>
                                        </p:attrNameLst>
                                      </p:cBhvr>
                                      <p:tavLst>
                                        <p:tav tm="0">
                                          <p:val>
                                            <p:fltVal val="0"/>
                                          </p:val>
                                        </p:tav>
                                        <p:tav tm="100000">
                                          <p:val>
                                            <p:strVal val="#ppt_w"/>
                                          </p:val>
                                        </p:tav>
                                      </p:tavLst>
                                    </p:anim>
                                    <p:anim calcmode="lin" valueType="num">
                                      <p:cBhvr>
                                        <p:cTn id="13" dur="1000" fill="hold"/>
                                        <p:tgtEl>
                                          <p:spTgt spid="49"/>
                                        </p:tgtEl>
                                        <p:attrNameLst>
                                          <p:attrName>ppt_h</p:attrName>
                                        </p:attrNameLst>
                                      </p:cBhvr>
                                      <p:tavLst>
                                        <p:tav tm="0">
                                          <p:val>
                                            <p:fltVal val="0"/>
                                          </p:val>
                                        </p:tav>
                                        <p:tav tm="100000">
                                          <p:val>
                                            <p:strVal val="#ppt_h"/>
                                          </p:val>
                                        </p:tav>
                                      </p:tavLst>
                                    </p:anim>
                                    <p:anim calcmode="lin" valueType="num">
                                      <p:cBhvr>
                                        <p:cTn id="14" dur="1000" fill="hold"/>
                                        <p:tgtEl>
                                          <p:spTgt spid="49"/>
                                        </p:tgtEl>
                                        <p:attrNameLst>
                                          <p:attrName>style.rotation</p:attrName>
                                        </p:attrNameLst>
                                      </p:cBhvr>
                                      <p:tavLst>
                                        <p:tav tm="0">
                                          <p:val>
                                            <p:fltVal val="90"/>
                                          </p:val>
                                        </p:tav>
                                        <p:tav tm="100000">
                                          <p:val>
                                            <p:fltVal val="0"/>
                                          </p:val>
                                        </p:tav>
                                      </p:tavLst>
                                    </p:anim>
                                    <p:animEffect transition="in" filter="fade">
                                      <p:cBhvr>
                                        <p:cTn id="15" dur="1000"/>
                                        <p:tgtEl>
                                          <p:spTgt spid="4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2" presetClass="entr" presetSubtype="4" decel="50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ppt_x"/>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decel="50000" fill="hold" nodeType="withEffect">
                                  <p:stCondLst>
                                    <p:cond delay="3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500" fill="hold"/>
                                        <p:tgtEl>
                                          <p:spTgt spid="36"/>
                                        </p:tgtEl>
                                        <p:attrNameLst>
                                          <p:attrName>ppt_x</p:attrName>
                                        </p:attrNameLst>
                                      </p:cBhvr>
                                      <p:tavLst>
                                        <p:tav tm="0">
                                          <p:val>
                                            <p:strVal val="#ppt_x"/>
                                          </p:val>
                                        </p:tav>
                                        <p:tav tm="100000">
                                          <p:val>
                                            <p:strVal val="#ppt_x"/>
                                          </p:val>
                                        </p:tav>
                                      </p:tavLst>
                                    </p:anim>
                                    <p:anim calcmode="lin" valueType="num">
                                      <p:cBhvr additive="base">
                                        <p:cTn id="28" dur="1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decel="50000" fill="hold" nodeType="withEffect">
                                  <p:stCondLst>
                                    <p:cond delay="6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500" fill="hold"/>
                                        <p:tgtEl>
                                          <p:spTgt spid="30"/>
                                        </p:tgtEl>
                                        <p:attrNameLst>
                                          <p:attrName>ppt_x</p:attrName>
                                        </p:attrNameLst>
                                      </p:cBhvr>
                                      <p:tavLst>
                                        <p:tav tm="0">
                                          <p:val>
                                            <p:strVal val="#ppt_x"/>
                                          </p:val>
                                        </p:tav>
                                        <p:tav tm="100000">
                                          <p:val>
                                            <p:strVal val="#ppt_x"/>
                                          </p:val>
                                        </p:tav>
                                      </p:tavLst>
                                    </p:anim>
                                    <p:anim calcmode="lin" valueType="num">
                                      <p:cBhvr additive="base">
                                        <p:cTn id="32" dur="1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decel="50000" fill="hold" nodeType="withEffect">
                                  <p:stCondLst>
                                    <p:cond delay="9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500" fill="hold"/>
                                        <p:tgtEl>
                                          <p:spTgt spid="42"/>
                                        </p:tgtEl>
                                        <p:attrNameLst>
                                          <p:attrName>ppt_x</p:attrName>
                                        </p:attrNameLst>
                                      </p:cBhvr>
                                      <p:tavLst>
                                        <p:tav tm="0">
                                          <p:val>
                                            <p:strVal val="#ppt_x"/>
                                          </p:val>
                                        </p:tav>
                                        <p:tav tm="100000">
                                          <p:val>
                                            <p:strVal val="#ppt_x"/>
                                          </p:val>
                                        </p:tav>
                                      </p:tavLst>
                                    </p:anim>
                                    <p:anim calcmode="lin" valueType="num">
                                      <p:cBhvr additive="base">
                                        <p:cTn id="36" dur="1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2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6" name="MH_Other_6"/>
          <p:cNvCxnSpPr/>
          <p:nvPr>
            <p:custDataLst>
              <p:tags r:id="rId1"/>
            </p:custDataLst>
          </p:nvPr>
        </p:nvCxnSpPr>
        <p:spPr>
          <a:xfrm>
            <a:off x="4586722" y="2912489"/>
            <a:ext cx="601086" cy="21786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MH_Other_7"/>
          <p:cNvCxnSpPr/>
          <p:nvPr>
            <p:custDataLst>
              <p:tags r:id="rId2"/>
            </p:custDataLst>
          </p:nvPr>
        </p:nvCxnSpPr>
        <p:spPr>
          <a:xfrm flipV="1">
            <a:off x="4585411" y="3951922"/>
            <a:ext cx="606336" cy="2257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MH_Other_8"/>
          <p:cNvCxnSpPr/>
          <p:nvPr>
            <p:custDataLst>
              <p:tags r:id="rId3"/>
            </p:custDataLst>
          </p:nvPr>
        </p:nvCxnSpPr>
        <p:spPr>
          <a:xfrm flipH="1">
            <a:off x="7000256" y="2900678"/>
            <a:ext cx="614211" cy="2191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MH_Other_9"/>
          <p:cNvCxnSpPr/>
          <p:nvPr>
            <p:custDataLst>
              <p:tags r:id="rId4"/>
            </p:custDataLst>
          </p:nvPr>
        </p:nvCxnSpPr>
        <p:spPr>
          <a:xfrm>
            <a:off x="7014692" y="3926987"/>
            <a:ext cx="601086" cy="2244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0" name="MH_Text_3"/>
          <p:cNvSpPr txBox="1">
            <a:spLocks noChangeArrowheads="1"/>
          </p:cNvSpPr>
          <p:nvPr>
            <p:custDataLst>
              <p:tags r:id="rId5"/>
            </p:custDataLst>
          </p:nvPr>
        </p:nvSpPr>
        <p:spPr bwMode="auto">
          <a:xfrm>
            <a:off x="8673586" y="2642132"/>
            <a:ext cx="1981748" cy="8320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a:t>
            </a:r>
          </a:p>
        </p:txBody>
      </p:sp>
      <p:sp>
        <p:nvSpPr>
          <p:cNvPr id="201" name="MH_SubTitle_3"/>
          <p:cNvSpPr txBox="1">
            <a:spLocks noChangeArrowheads="1"/>
          </p:cNvSpPr>
          <p:nvPr>
            <p:custDataLst>
              <p:tags r:id="rId6"/>
            </p:custDataLst>
          </p:nvPr>
        </p:nvSpPr>
        <p:spPr bwMode="auto">
          <a:xfrm>
            <a:off x="8673586" y="2094854"/>
            <a:ext cx="1981748"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MH_Text_4"/>
          <p:cNvSpPr txBox="1">
            <a:spLocks noChangeArrowheads="1"/>
          </p:cNvSpPr>
          <p:nvPr>
            <p:custDataLst>
              <p:tags r:id="rId7"/>
            </p:custDataLst>
          </p:nvPr>
        </p:nvSpPr>
        <p:spPr bwMode="auto">
          <a:xfrm>
            <a:off x="8673586" y="4177659"/>
            <a:ext cx="1981748" cy="83075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a:t>
            </a:r>
          </a:p>
        </p:txBody>
      </p:sp>
      <p:sp>
        <p:nvSpPr>
          <p:cNvPr id="203" name="MH_SubTitle_4"/>
          <p:cNvSpPr txBox="1">
            <a:spLocks noChangeArrowheads="1"/>
          </p:cNvSpPr>
          <p:nvPr>
            <p:custDataLst>
              <p:tags r:id="rId8"/>
            </p:custDataLst>
          </p:nvPr>
        </p:nvSpPr>
        <p:spPr bwMode="auto">
          <a:xfrm>
            <a:off x="8673586" y="3629069"/>
            <a:ext cx="1981748"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MH_Text_1"/>
          <p:cNvSpPr txBox="1">
            <a:spLocks noChangeArrowheads="1"/>
          </p:cNvSpPr>
          <p:nvPr>
            <p:custDataLst>
              <p:tags r:id="rId9"/>
            </p:custDataLst>
          </p:nvPr>
        </p:nvSpPr>
        <p:spPr bwMode="auto">
          <a:xfrm>
            <a:off x="1536667" y="2642132"/>
            <a:ext cx="1981748" cy="8320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文本单击</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此处输入您的文，本单击此处输入您的文本，本单击</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MH_SubTitle_1"/>
          <p:cNvSpPr txBox="1">
            <a:spLocks noChangeArrowheads="1"/>
          </p:cNvSpPr>
          <p:nvPr>
            <p:custDataLst>
              <p:tags r:id="rId10"/>
            </p:custDataLst>
          </p:nvPr>
        </p:nvSpPr>
        <p:spPr bwMode="auto">
          <a:xfrm>
            <a:off x="1536667" y="2094854"/>
            <a:ext cx="1981748"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MH_Text_2"/>
          <p:cNvSpPr txBox="1">
            <a:spLocks noChangeArrowheads="1"/>
          </p:cNvSpPr>
          <p:nvPr>
            <p:custDataLst>
              <p:tags r:id="rId11"/>
            </p:custDataLst>
          </p:nvPr>
        </p:nvSpPr>
        <p:spPr bwMode="auto">
          <a:xfrm>
            <a:off x="1536667" y="4177659"/>
            <a:ext cx="1981748" cy="83075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文本单击</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此处输入您的文，本单击此处输入您的文本，本单击</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MH_SubTitle_2"/>
          <p:cNvSpPr txBox="1">
            <a:spLocks noChangeArrowheads="1"/>
          </p:cNvSpPr>
          <p:nvPr>
            <p:custDataLst>
              <p:tags r:id="rId12"/>
            </p:custDataLst>
          </p:nvPr>
        </p:nvSpPr>
        <p:spPr bwMode="auto">
          <a:xfrm>
            <a:off x="1536667" y="3474202"/>
            <a:ext cx="1981748" cy="6299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zh-CN" altLang="en-US" sz="16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08" name="组合 207"/>
          <p:cNvGrpSpPr/>
          <p:nvPr/>
        </p:nvGrpSpPr>
        <p:grpSpPr>
          <a:xfrm>
            <a:off x="5109063" y="2551574"/>
            <a:ext cx="1973874" cy="1972562"/>
            <a:chOff x="5109063" y="3132156"/>
            <a:chExt cx="1973874" cy="1972562"/>
          </a:xfrm>
        </p:grpSpPr>
        <p:sp>
          <p:nvSpPr>
            <p:cNvPr id="209" name="MH_Other_1"/>
            <p:cNvSpPr/>
            <p:nvPr>
              <p:custDataLst>
                <p:tags r:id="rId17"/>
              </p:custDataLst>
            </p:nvPr>
          </p:nvSpPr>
          <p:spPr>
            <a:xfrm>
              <a:off x="5109063" y="3132156"/>
              <a:ext cx="1973874" cy="197256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10" name="组合 209"/>
            <p:cNvGrpSpPr/>
            <p:nvPr/>
          </p:nvGrpSpPr>
          <p:grpSpPr>
            <a:xfrm>
              <a:off x="5714082" y="3850841"/>
              <a:ext cx="763835" cy="535191"/>
              <a:chOff x="7309487" y="2188779"/>
              <a:chExt cx="763835" cy="535191"/>
            </a:xfrm>
          </p:grpSpPr>
          <p:sp>
            <p:nvSpPr>
              <p:cNvPr id="211" name="Freeform 587"/>
              <p:cNvSpPr>
                <a:spLocks/>
              </p:cNvSpPr>
              <p:nvPr/>
            </p:nvSpPr>
            <p:spPr bwMode="auto">
              <a:xfrm>
                <a:off x="7797072" y="2382804"/>
                <a:ext cx="276250" cy="247399"/>
              </a:xfrm>
              <a:custGeom>
                <a:avLst/>
                <a:gdLst>
                  <a:gd name="T0" fmla="*/ 141 w 162"/>
                  <a:gd name="T1" fmla="*/ 17 h 145"/>
                  <a:gd name="T2" fmla="*/ 105 w 162"/>
                  <a:gd name="T3" fmla="*/ 0 h 145"/>
                  <a:gd name="T4" fmla="*/ 81 w 162"/>
                  <a:gd name="T5" fmla="*/ 9 h 145"/>
                  <a:gd name="T6" fmla="*/ 57 w 162"/>
                  <a:gd name="T7" fmla="*/ 0 h 145"/>
                  <a:gd name="T8" fmla="*/ 0 w 162"/>
                  <a:gd name="T9" fmla="*/ 56 h 145"/>
                  <a:gd name="T10" fmla="*/ 0 w 162"/>
                  <a:gd name="T11" fmla="*/ 59 h 145"/>
                  <a:gd name="T12" fmla="*/ 30 w 162"/>
                  <a:gd name="T13" fmla="*/ 109 h 145"/>
                  <a:gd name="T14" fmla="*/ 30 w 162"/>
                  <a:gd name="T15" fmla="*/ 140 h 145"/>
                  <a:gd name="T16" fmla="*/ 73 w 162"/>
                  <a:gd name="T17" fmla="*/ 145 h 145"/>
                  <a:gd name="T18" fmla="*/ 88 w 162"/>
                  <a:gd name="T19" fmla="*/ 145 h 145"/>
                  <a:gd name="T20" fmla="*/ 162 w 162"/>
                  <a:gd name="T21" fmla="*/ 118 h 145"/>
                  <a:gd name="T22" fmla="*/ 162 w 162"/>
                  <a:gd name="T23" fmla="*/ 56 h 145"/>
                  <a:gd name="T24" fmla="*/ 141 w 162"/>
                  <a:gd name="T25" fmla="*/ 1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41" y="17"/>
                    </a:moveTo>
                    <a:cubicBezTo>
                      <a:pt x="130" y="8"/>
                      <a:pt x="116" y="3"/>
                      <a:pt x="105" y="0"/>
                    </a:cubicBezTo>
                    <a:cubicBezTo>
                      <a:pt x="81" y="9"/>
                      <a:pt x="81" y="9"/>
                      <a:pt x="81" y="9"/>
                    </a:cubicBezTo>
                    <a:cubicBezTo>
                      <a:pt x="57" y="0"/>
                      <a:pt x="57" y="0"/>
                      <a:pt x="57" y="0"/>
                    </a:cubicBezTo>
                    <a:cubicBezTo>
                      <a:pt x="35" y="5"/>
                      <a:pt x="0" y="20"/>
                      <a:pt x="0" y="56"/>
                    </a:cubicBezTo>
                    <a:cubicBezTo>
                      <a:pt x="0" y="57"/>
                      <a:pt x="0" y="58"/>
                      <a:pt x="0" y="59"/>
                    </a:cubicBezTo>
                    <a:cubicBezTo>
                      <a:pt x="16" y="69"/>
                      <a:pt x="30" y="85"/>
                      <a:pt x="30" y="109"/>
                    </a:cubicBezTo>
                    <a:cubicBezTo>
                      <a:pt x="30" y="121"/>
                      <a:pt x="30" y="132"/>
                      <a:pt x="30" y="140"/>
                    </a:cubicBezTo>
                    <a:cubicBezTo>
                      <a:pt x="40" y="143"/>
                      <a:pt x="54" y="145"/>
                      <a:pt x="73" y="145"/>
                    </a:cubicBezTo>
                    <a:cubicBezTo>
                      <a:pt x="88" y="145"/>
                      <a:pt x="88" y="145"/>
                      <a:pt x="88" y="145"/>
                    </a:cubicBezTo>
                    <a:cubicBezTo>
                      <a:pt x="160" y="145"/>
                      <a:pt x="162" y="118"/>
                      <a:pt x="162" y="118"/>
                    </a:cubicBezTo>
                    <a:cubicBezTo>
                      <a:pt x="162" y="118"/>
                      <a:pt x="162" y="109"/>
                      <a:pt x="162" y="56"/>
                    </a:cubicBezTo>
                    <a:cubicBezTo>
                      <a:pt x="162" y="38"/>
                      <a:pt x="153" y="26"/>
                      <a:pt x="141" y="1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2" name="Oval 588"/>
              <p:cNvSpPr>
                <a:spLocks noChangeArrowheads="1"/>
              </p:cNvSpPr>
              <p:nvPr/>
            </p:nvSpPr>
            <p:spPr bwMode="auto">
              <a:xfrm>
                <a:off x="7864872" y="2188779"/>
                <a:ext cx="139928" cy="161567"/>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3" name="Freeform 589"/>
              <p:cNvSpPr>
                <a:spLocks/>
              </p:cNvSpPr>
              <p:nvPr/>
            </p:nvSpPr>
            <p:spPr bwMode="auto">
              <a:xfrm>
                <a:off x="7549673" y="2475128"/>
                <a:ext cx="276250" cy="248842"/>
              </a:xfrm>
              <a:custGeom>
                <a:avLst/>
                <a:gdLst>
                  <a:gd name="T0" fmla="*/ 145 w 162"/>
                  <a:gd name="T1" fmla="*/ 20 h 146"/>
                  <a:gd name="T2" fmla="*/ 132 w 162"/>
                  <a:gd name="T3" fmla="*/ 11 h 146"/>
                  <a:gd name="T4" fmla="*/ 105 w 162"/>
                  <a:gd name="T5" fmla="*/ 0 h 146"/>
                  <a:gd name="T6" fmla="*/ 81 w 162"/>
                  <a:gd name="T7" fmla="*/ 9 h 146"/>
                  <a:gd name="T8" fmla="*/ 57 w 162"/>
                  <a:gd name="T9" fmla="*/ 0 h 146"/>
                  <a:gd name="T10" fmla="*/ 34 w 162"/>
                  <a:gd name="T11" fmla="*/ 9 h 146"/>
                  <a:gd name="T12" fmla="*/ 21 w 162"/>
                  <a:gd name="T13" fmla="*/ 17 h 146"/>
                  <a:gd name="T14" fmla="*/ 0 w 162"/>
                  <a:gd name="T15" fmla="*/ 57 h 146"/>
                  <a:gd name="T16" fmla="*/ 0 w 162"/>
                  <a:gd name="T17" fmla="*/ 82 h 146"/>
                  <a:gd name="T18" fmla="*/ 0 w 162"/>
                  <a:gd name="T19" fmla="*/ 96 h 146"/>
                  <a:gd name="T20" fmla="*/ 0 w 162"/>
                  <a:gd name="T21" fmla="*/ 119 h 146"/>
                  <a:gd name="T22" fmla="*/ 74 w 162"/>
                  <a:gd name="T23" fmla="*/ 146 h 146"/>
                  <a:gd name="T24" fmla="*/ 88 w 162"/>
                  <a:gd name="T25" fmla="*/ 146 h 146"/>
                  <a:gd name="T26" fmla="*/ 162 w 162"/>
                  <a:gd name="T27" fmla="*/ 119 h 146"/>
                  <a:gd name="T28" fmla="*/ 162 w 162"/>
                  <a:gd name="T29" fmla="*/ 96 h 146"/>
                  <a:gd name="T30" fmla="*/ 162 w 162"/>
                  <a:gd name="T31" fmla="*/ 82 h 146"/>
                  <a:gd name="T32" fmla="*/ 162 w 162"/>
                  <a:gd name="T33" fmla="*/ 57 h 146"/>
                  <a:gd name="T34" fmla="*/ 145 w 162"/>
                  <a:gd name="T35" fmla="*/ 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46">
                    <a:moveTo>
                      <a:pt x="145" y="20"/>
                    </a:moveTo>
                    <a:cubicBezTo>
                      <a:pt x="141" y="17"/>
                      <a:pt x="137" y="14"/>
                      <a:pt x="132" y="11"/>
                    </a:cubicBezTo>
                    <a:cubicBezTo>
                      <a:pt x="123" y="6"/>
                      <a:pt x="113" y="3"/>
                      <a:pt x="105" y="0"/>
                    </a:cubicBezTo>
                    <a:cubicBezTo>
                      <a:pt x="81" y="9"/>
                      <a:pt x="81" y="9"/>
                      <a:pt x="81" y="9"/>
                    </a:cubicBezTo>
                    <a:cubicBezTo>
                      <a:pt x="57" y="0"/>
                      <a:pt x="57" y="0"/>
                      <a:pt x="57" y="0"/>
                    </a:cubicBezTo>
                    <a:cubicBezTo>
                      <a:pt x="50" y="2"/>
                      <a:pt x="42" y="5"/>
                      <a:pt x="34" y="9"/>
                    </a:cubicBezTo>
                    <a:cubicBezTo>
                      <a:pt x="29" y="11"/>
                      <a:pt x="25" y="14"/>
                      <a:pt x="21" y="17"/>
                    </a:cubicBezTo>
                    <a:cubicBezTo>
                      <a:pt x="9" y="26"/>
                      <a:pt x="0" y="39"/>
                      <a:pt x="0" y="57"/>
                    </a:cubicBezTo>
                    <a:cubicBezTo>
                      <a:pt x="0" y="67"/>
                      <a:pt x="0" y="75"/>
                      <a:pt x="0" y="82"/>
                    </a:cubicBezTo>
                    <a:cubicBezTo>
                      <a:pt x="0" y="87"/>
                      <a:pt x="0" y="92"/>
                      <a:pt x="0" y="96"/>
                    </a:cubicBezTo>
                    <a:cubicBezTo>
                      <a:pt x="0" y="115"/>
                      <a:pt x="0" y="119"/>
                      <a:pt x="0" y="119"/>
                    </a:cubicBezTo>
                    <a:cubicBezTo>
                      <a:pt x="0" y="119"/>
                      <a:pt x="2" y="146"/>
                      <a:pt x="74" y="146"/>
                    </a:cubicBezTo>
                    <a:cubicBezTo>
                      <a:pt x="88" y="146"/>
                      <a:pt x="88" y="146"/>
                      <a:pt x="88" y="146"/>
                    </a:cubicBezTo>
                    <a:cubicBezTo>
                      <a:pt x="160" y="146"/>
                      <a:pt x="162" y="119"/>
                      <a:pt x="162" y="119"/>
                    </a:cubicBezTo>
                    <a:cubicBezTo>
                      <a:pt x="162" y="119"/>
                      <a:pt x="162" y="114"/>
                      <a:pt x="162" y="96"/>
                    </a:cubicBezTo>
                    <a:cubicBezTo>
                      <a:pt x="162" y="92"/>
                      <a:pt x="162" y="87"/>
                      <a:pt x="162" y="82"/>
                    </a:cubicBezTo>
                    <a:cubicBezTo>
                      <a:pt x="162" y="75"/>
                      <a:pt x="162" y="67"/>
                      <a:pt x="162" y="57"/>
                    </a:cubicBezTo>
                    <a:cubicBezTo>
                      <a:pt x="162" y="41"/>
                      <a:pt x="155" y="29"/>
                      <a:pt x="145"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4" name="Oval 590"/>
              <p:cNvSpPr>
                <a:spLocks noChangeArrowheads="1"/>
              </p:cNvSpPr>
              <p:nvPr/>
            </p:nvSpPr>
            <p:spPr bwMode="auto">
              <a:xfrm>
                <a:off x="7618195" y="2282546"/>
                <a:ext cx="139207" cy="161567"/>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5" name="Freeform 591"/>
              <p:cNvSpPr>
                <a:spLocks/>
              </p:cNvSpPr>
              <p:nvPr/>
            </p:nvSpPr>
            <p:spPr bwMode="auto">
              <a:xfrm>
                <a:off x="7309487" y="2381361"/>
                <a:ext cx="276250" cy="246678"/>
              </a:xfrm>
              <a:custGeom>
                <a:avLst/>
                <a:gdLst>
                  <a:gd name="T0" fmla="*/ 162 w 162"/>
                  <a:gd name="T1" fmla="*/ 57 h 145"/>
                  <a:gd name="T2" fmla="*/ 162 w 162"/>
                  <a:gd name="T3" fmla="*/ 57 h 145"/>
                  <a:gd name="T4" fmla="*/ 142 w 162"/>
                  <a:gd name="T5" fmla="*/ 17 h 145"/>
                  <a:gd name="T6" fmla="*/ 105 w 162"/>
                  <a:gd name="T7" fmla="*/ 0 h 145"/>
                  <a:gd name="T8" fmla="*/ 81 w 162"/>
                  <a:gd name="T9" fmla="*/ 9 h 145"/>
                  <a:gd name="T10" fmla="*/ 57 w 162"/>
                  <a:gd name="T11" fmla="*/ 0 h 145"/>
                  <a:gd name="T12" fmla="*/ 0 w 162"/>
                  <a:gd name="T13" fmla="*/ 57 h 145"/>
                  <a:gd name="T14" fmla="*/ 0 w 162"/>
                  <a:gd name="T15" fmla="*/ 118 h 145"/>
                  <a:gd name="T16" fmla="*/ 74 w 162"/>
                  <a:gd name="T17" fmla="*/ 145 h 145"/>
                  <a:gd name="T18" fmla="*/ 88 w 162"/>
                  <a:gd name="T19" fmla="*/ 145 h 145"/>
                  <a:gd name="T20" fmla="*/ 129 w 162"/>
                  <a:gd name="T21" fmla="*/ 141 h 145"/>
                  <a:gd name="T22" fmla="*/ 129 w 162"/>
                  <a:gd name="T23" fmla="*/ 110 h 145"/>
                  <a:gd name="T24" fmla="*/ 162 w 162"/>
                  <a:gd name="T25" fmla="*/ 5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62" y="57"/>
                    </a:moveTo>
                    <a:cubicBezTo>
                      <a:pt x="162" y="57"/>
                      <a:pt x="162" y="57"/>
                      <a:pt x="162" y="57"/>
                    </a:cubicBezTo>
                    <a:cubicBezTo>
                      <a:pt x="162" y="39"/>
                      <a:pt x="153" y="26"/>
                      <a:pt x="142" y="17"/>
                    </a:cubicBezTo>
                    <a:cubicBezTo>
                      <a:pt x="130" y="8"/>
                      <a:pt x="116" y="3"/>
                      <a:pt x="105" y="0"/>
                    </a:cubicBezTo>
                    <a:cubicBezTo>
                      <a:pt x="81" y="9"/>
                      <a:pt x="81" y="9"/>
                      <a:pt x="81" y="9"/>
                    </a:cubicBezTo>
                    <a:cubicBezTo>
                      <a:pt x="57" y="0"/>
                      <a:pt x="57" y="0"/>
                      <a:pt x="57" y="0"/>
                    </a:cubicBezTo>
                    <a:cubicBezTo>
                      <a:pt x="35" y="6"/>
                      <a:pt x="0" y="21"/>
                      <a:pt x="0" y="57"/>
                    </a:cubicBezTo>
                    <a:cubicBezTo>
                      <a:pt x="0" y="109"/>
                      <a:pt x="0" y="118"/>
                      <a:pt x="0" y="118"/>
                    </a:cubicBezTo>
                    <a:cubicBezTo>
                      <a:pt x="0" y="118"/>
                      <a:pt x="2" y="145"/>
                      <a:pt x="74" y="145"/>
                    </a:cubicBezTo>
                    <a:cubicBezTo>
                      <a:pt x="88" y="145"/>
                      <a:pt x="88" y="145"/>
                      <a:pt x="88" y="145"/>
                    </a:cubicBezTo>
                    <a:cubicBezTo>
                      <a:pt x="105" y="145"/>
                      <a:pt x="118" y="143"/>
                      <a:pt x="129" y="141"/>
                    </a:cubicBezTo>
                    <a:cubicBezTo>
                      <a:pt x="129" y="133"/>
                      <a:pt x="129" y="122"/>
                      <a:pt x="129" y="110"/>
                    </a:cubicBezTo>
                    <a:cubicBezTo>
                      <a:pt x="129" y="84"/>
                      <a:pt x="144" y="68"/>
                      <a:pt x="162" y="5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6" name="Oval 592"/>
              <p:cNvSpPr>
                <a:spLocks noChangeArrowheads="1"/>
              </p:cNvSpPr>
              <p:nvPr/>
            </p:nvSpPr>
            <p:spPr bwMode="auto">
              <a:xfrm>
                <a:off x="7377287" y="2188779"/>
                <a:ext cx="139928" cy="161567"/>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17" name="组合 216"/>
          <p:cNvGrpSpPr/>
          <p:nvPr/>
        </p:nvGrpSpPr>
        <p:grpSpPr>
          <a:xfrm>
            <a:off x="7586907" y="3877114"/>
            <a:ext cx="854383" cy="855696"/>
            <a:chOff x="7586907" y="4457696"/>
            <a:chExt cx="854383" cy="855696"/>
          </a:xfrm>
        </p:grpSpPr>
        <p:sp>
          <p:nvSpPr>
            <p:cNvPr id="218" name="MH_Other_3"/>
            <p:cNvSpPr/>
            <p:nvPr>
              <p:custDataLst>
                <p:tags r:id="rId16"/>
              </p:custDataLst>
            </p:nvPr>
          </p:nvSpPr>
          <p:spPr>
            <a:xfrm>
              <a:off x="7586907" y="4457696"/>
              <a:ext cx="854383" cy="855696"/>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19" name="组合 218"/>
            <p:cNvGrpSpPr/>
            <p:nvPr/>
          </p:nvGrpSpPr>
          <p:grpSpPr>
            <a:xfrm>
              <a:off x="7776080" y="4707418"/>
              <a:ext cx="435887" cy="365083"/>
              <a:chOff x="9211014" y="1362855"/>
              <a:chExt cx="710460" cy="595055"/>
            </a:xfrm>
          </p:grpSpPr>
          <p:sp>
            <p:nvSpPr>
              <p:cNvPr id="220" name="Freeform 227"/>
              <p:cNvSpPr>
                <a:spLocks noEditPoints="1"/>
              </p:cNvSpPr>
              <p:nvPr/>
            </p:nvSpPr>
            <p:spPr bwMode="auto">
              <a:xfrm>
                <a:off x="9211014" y="1362855"/>
                <a:ext cx="710460" cy="530141"/>
              </a:xfrm>
              <a:custGeom>
                <a:avLst/>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Freeform 228"/>
              <p:cNvSpPr>
                <a:spLocks/>
              </p:cNvSpPr>
              <p:nvPr/>
            </p:nvSpPr>
            <p:spPr bwMode="auto">
              <a:xfrm>
                <a:off x="9340844" y="1528027"/>
                <a:ext cx="468111" cy="168779"/>
              </a:xfrm>
              <a:custGeom>
                <a:avLst/>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Freeform 229"/>
              <p:cNvSpPr>
                <a:spLocks/>
              </p:cNvSpPr>
              <p:nvPr/>
            </p:nvSpPr>
            <p:spPr bwMode="auto">
              <a:xfrm>
                <a:off x="9393498" y="1911748"/>
                <a:ext cx="332510" cy="46162"/>
              </a:xfrm>
              <a:custGeom>
                <a:avLst/>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23" name="组合 222"/>
          <p:cNvGrpSpPr/>
          <p:nvPr/>
        </p:nvGrpSpPr>
        <p:grpSpPr>
          <a:xfrm>
            <a:off x="7586907" y="2342899"/>
            <a:ext cx="854383" cy="855696"/>
            <a:chOff x="7586907" y="2923481"/>
            <a:chExt cx="854383" cy="855696"/>
          </a:xfrm>
        </p:grpSpPr>
        <p:sp>
          <p:nvSpPr>
            <p:cNvPr id="224" name="MH_Other_2"/>
            <p:cNvSpPr/>
            <p:nvPr>
              <p:custDataLst>
                <p:tags r:id="rId15"/>
              </p:custDataLst>
            </p:nvPr>
          </p:nvSpPr>
          <p:spPr>
            <a:xfrm>
              <a:off x="7586907" y="2923481"/>
              <a:ext cx="854383" cy="855696"/>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25" name="组合 224"/>
            <p:cNvGrpSpPr/>
            <p:nvPr/>
          </p:nvGrpSpPr>
          <p:grpSpPr>
            <a:xfrm>
              <a:off x="7807660" y="3173521"/>
              <a:ext cx="412876" cy="373492"/>
              <a:chOff x="8191847" y="1367903"/>
              <a:chExt cx="672954" cy="608761"/>
            </a:xfrm>
          </p:grpSpPr>
          <p:sp>
            <p:nvSpPr>
              <p:cNvPr id="226" name="Freeform 345"/>
              <p:cNvSpPr>
                <a:spLocks/>
              </p:cNvSpPr>
              <p:nvPr/>
            </p:nvSpPr>
            <p:spPr bwMode="auto">
              <a:xfrm>
                <a:off x="8791951" y="1657858"/>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Freeform 346"/>
              <p:cNvSpPr>
                <a:spLocks/>
              </p:cNvSpPr>
              <p:nvPr/>
            </p:nvSpPr>
            <p:spPr bwMode="auto">
              <a:xfrm>
                <a:off x="8793394" y="1458063"/>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Freeform 347"/>
              <p:cNvSpPr>
                <a:spLocks/>
              </p:cNvSpPr>
              <p:nvPr/>
            </p:nvSpPr>
            <p:spPr bwMode="auto">
              <a:xfrm>
                <a:off x="8793394" y="1821588"/>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Freeform 348"/>
              <p:cNvSpPr>
                <a:spLocks/>
              </p:cNvSpPr>
              <p:nvPr/>
            </p:nvSpPr>
            <p:spPr bwMode="auto">
              <a:xfrm>
                <a:off x="8668612" y="1367903"/>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Freeform 349"/>
              <p:cNvSpPr>
                <a:spLocks/>
              </p:cNvSpPr>
              <p:nvPr/>
            </p:nvSpPr>
            <p:spPr bwMode="auto">
              <a:xfrm>
                <a:off x="8355577" y="1396755"/>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Freeform 350"/>
              <p:cNvSpPr>
                <a:spLocks/>
              </p:cNvSpPr>
              <p:nvPr/>
            </p:nvSpPr>
            <p:spPr bwMode="auto">
              <a:xfrm>
                <a:off x="8244500" y="1802835"/>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Freeform 351"/>
              <p:cNvSpPr>
                <a:spLocks/>
              </p:cNvSpPr>
              <p:nvPr/>
            </p:nvSpPr>
            <p:spPr bwMode="auto">
              <a:xfrm>
                <a:off x="8191847" y="1494127"/>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33" name="组合 232"/>
          <p:cNvGrpSpPr/>
          <p:nvPr/>
        </p:nvGrpSpPr>
        <p:grpSpPr>
          <a:xfrm>
            <a:off x="3750714" y="3877114"/>
            <a:ext cx="854383" cy="855696"/>
            <a:chOff x="3750714" y="4457696"/>
            <a:chExt cx="854383" cy="855696"/>
          </a:xfrm>
        </p:grpSpPr>
        <p:sp>
          <p:nvSpPr>
            <p:cNvPr id="234" name="MH_Other_5"/>
            <p:cNvSpPr/>
            <p:nvPr>
              <p:custDataLst>
                <p:tags r:id="rId14"/>
              </p:custDataLst>
            </p:nvPr>
          </p:nvSpPr>
          <p:spPr>
            <a:xfrm>
              <a:off x="3750714" y="4457696"/>
              <a:ext cx="854383" cy="855696"/>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35" name="组合 234"/>
            <p:cNvGrpSpPr/>
            <p:nvPr/>
          </p:nvGrpSpPr>
          <p:grpSpPr>
            <a:xfrm>
              <a:off x="4002674" y="4693313"/>
              <a:ext cx="346497" cy="396060"/>
              <a:chOff x="7190711" y="1366461"/>
              <a:chExt cx="564762" cy="645545"/>
            </a:xfrm>
          </p:grpSpPr>
          <p:sp>
            <p:nvSpPr>
              <p:cNvPr id="236" name="Freeform 352"/>
              <p:cNvSpPr>
                <a:spLocks noEditPoints="1"/>
              </p:cNvSpPr>
              <p:nvPr/>
            </p:nvSpPr>
            <p:spPr bwMode="auto">
              <a:xfrm>
                <a:off x="7190711" y="1366461"/>
                <a:ext cx="564762" cy="370017"/>
              </a:xfrm>
              <a:custGeom>
                <a:avLst/>
                <a:gdLst>
                  <a:gd name="T0" fmla="*/ 301 w 331"/>
                  <a:gd name="T1" fmla="*/ 0 h 217"/>
                  <a:gd name="T2" fmla="*/ 30 w 331"/>
                  <a:gd name="T3" fmla="*/ 0 h 217"/>
                  <a:gd name="T4" fmla="*/ 0 w 331"/>
                  <a:gd name="T5" fmla="*/ 29 h 217"/>
                  <a:gd name="T6" fmla="*/ 0 w 331"/>
                  <a:gd name="T7" fmla="*/ 188 h 217"/>
                  <a:gd name="T8" fmla="*/ 30 w 331"/>
                  <a:gd name="T9" fmla="*/ 217 h 217"/>
                  <a:gd name="T10" fmla="*/ 301 w 331"/>
                  <a:gd name="T11" fmla="*/ 217 h 217"/>
                  <a:gd name="T12" fmla="*/ 331 w 331"/>
                  <a:gd name="T13" fmla="*/ 188 h 217"/>
                  <a:gd name="T14" fmla="*/ 331 w 331"/>
                  <a:gd name="T15" fmla="*/ 29 h 217"/>
                  <a:gd name="T16" fmla="*/ 301 w 331"/>
                  <a:gd name="T17" fmla="*/ 0 h 217"/>
                  <a:gd name="T18" fmla="*/ 306 w 331"/>
                  <a:gd name="T19" fmla="*/ 171 h 217"/>
                  <a:gd name="T20" fmla="*/ 281 w 331"/>
                  <a:gd name="T21" fmla="*/ 194 h 217"/>
                  <a:gd name="T22" fmla="*/ 48 w 331"/>
                  <a:gd name="T23" fmla="*/ 194 h 217"/>
                  <a:gd name="T24" fmla="*/ 23 w 331"/>
                  <a:gd name="T25" fmla="*/ 171 h 217"/>
                  <a:gd name="T26" fmla="*/ 23 w 331"/>
                  <a:gd name="T27" fmla="*/ 46 h 217"/>
                  <a:gd name="T28" fmla="*/ 48 w 331"/>
                  <a:gd name="T29" fmla="*/ 23 h 217"/>
                  <a:gd name="T30" fmla="*/ 281 w 331"/>
                  <a:gd name="T31" fmla="*/ 23 h 217"/>
                  <a:gd name="T32" fmla="*/ 306 w 331"/>
                  <a:gd name="T33" fmla="*/ 46 h 217"/>
                  <a:gd name="T34" fmla="*/ 306 w 331"/>
                  <a:gd name="T35" fmla="*/ 17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17">
                    <a:moveTo>
                      <a:pt x="301" y="0"/>
                    </a:moveTo>
                    <a:cubicBezTo>
                      <a:pt x="30" y="0"/>
                      <a:pt x="30" y="0"/>
                      <a:pt x="30" y="0"/>
                    </a:cubicBezTo>
                    <a:cubicBezTo>
                      <a:pt x="13" y="0"/>
                      <a:pt x="0" y="13"/>
                      <a:pt x="0" y="29"/>
                    </a:cubicBezTo>
                    <a:cubicBezTo>
                      <a:pt x="0" y="188"/>
                      <a:pt x="0" y="188"/>
                      <a:pt x="0" y="188"/>
                    </a:cubicBezTo>
                    <a:cubicBezTo>
                      <a:pt x="0" y="204"/>
                      <a:pt x="13" y="217"/>
                      <a:pt x="30" y="217"/>
                    </a:cubicBezTo>
                    <a:cubicBezTo>
                      <a:pt x="301" y="217"/>
                      <a:pt x="301" y="217"/>
                      <a:pt x="301" y="217"/>
                    </a:cubicBezTo>
                    <a:cubicBezTo>
                      <a:pt x="318" y="217"/>
                      <a:pt x="331" y="204"/>
                      <a:pt x="331" y="188"/>
                    </a:cubicBezTo>
                    <a:cubicBezTo>
                      <a:pt x="331" y="29"/>
                      <a:pt x="331" y="29"/>
                      <a:pt x="331" y="29"/>
                    </a:cubicBezTo>
                    <a:cubicBezTo>
                      <a:pt x="331" y="13"/>
                      <a:pt x="318" y="0"/>
                      <a:pt x="301" y="0"/>
                    </a:cubicBezTo>
                    <a:close/>
                    <a:moveTo>
                      <a:pt x="306" y="171"/>
                    </a:moveTo>
                    <a:cubicBezTo>
                      <a:pt x="306" y="183"/>
                      <a:pt x="295" y="194"/>
                      <a:pt x="281" y="194"/>
                    </a:cubicBezTo>
                    <a:cubicBezTo>
                      <a:pt x="48" y="194"/>
                      <a:pt x="48" y="194"/>
                      <a:pt x="48" y="194"/>
                    </a:cubicBezTo>
                    <a:cubicBezTo>
                      <a:pt x="34" y="194"/>
                      <a:pt x="23" y="183"/>
                      <a:pt x="23" y="171"/>
                    </a:cubicBezTo>
                    <a:cubicBezTo>
                      <a:pt x="23" y="46"/>
                      <a:pt x="23" y="46"/>
                      <a:pt x="23" y="46"/>
                    </a:cubicBezTo>
                    <a:cubicBezTo>
                      <a:pt x="23" y="34"/>
                      <a:pt x="34" y="23"/>
                      <a:pt x="48" y="23"/>
                    </a:cubicBezTo>
                    <a:cubicBezTo>
                      <a:pt x="281" y="23"/>
                      <a:pt x="281" y="23"/>
                      <a:pt x="281" y="23"/>
                    </a:cubicBezTo>
                    <a:cubicBezTo>
                      <a:pt x="295" y="23"/>
                      <a:pt x="306" y="34"/>
                      <a:pt x="306" y="46"/>
                    </a:cubicBezTo>
                    <a:lnTo>
                      <a:pt x="306" y="17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7" name="Freeform 353"/>
              <p:cNvSpPr>
                <a:spLocks/>
              </p:cNvSpPr>
              <p:nvPr/>
            </p:nvSpPr>
            <p:spPr bwMode="auto">
              <a:xfrm>
                <a:off x="7589578" y="1485472"/>
                <a:ext cx="85832" cy="131273"/>
              </a:xfrm>
              <a:custGeom>
                <a:avLst/>
                <a:gdLst>
                  <a:gd name="T0" fmla="*/ 44 w 50"/>
                  <a:gd name="T1" fmla="*/ 64 h 77"/>
                  <a:gd name="T2" fmla="*/ 13 w 50"/>
                  <a:gd name="T3" fmla="*/ 64 h 77"/>
                  <a:gd name="T4" fmla="*/ 13 w 50"/>
                  <a:gd name="T5" fmla="*/ 42 h 77"/>
                  <a:gd name="T6" fmla="*/ 40 w 50"/>
                  <a:gd name="T7" fmla="*/ 42 h 77"/>
                  <a:gd name="T8" fmla="*/ 45 w 50"/>
                  <a:gd name="T9" fmla="*/ 41 h 77"/>
                  <a:gd name="T10" fmla="*/ 46 w 50"/>
                  <a:gd name="T11" fmla="*/ 37 h 77"/>
                  <a:gd name="T12" fmla="*/ 45 w 50"/>
                  <a:gd name="T13" fmla="*/ 32 h 77"/>
                  <a:gd name="T14" fmla="*/ 40 w 50"/>
                  <a:gd name="T15" fmla="*/ 31 h 77"/>
                  <a:gd name="T16" fmla="*/ 13 w 50"/>
                  <a:gd name="T17" fmla="*/ 31 h 77"/>
                  <a:gd name="T18" fmla="*/ 13 w 50"/>
                  <a:gd name="T19" fmla="*/ 12 h 77"/>
                  <a:gd name="T20" fmla="*/ 43 w 50"/>
                  <a:gd name="T21" fmla="*/ 12 h 77"/>
                  <a:gd name="T22" fmla="*/ 47 w 50"/>
                  <a:gd name="T23" fmla="*/ 10 h 77"/>
                  <a:gd name="T24" fmla="*/ 49 w 50"/>
                  <a:gd name="T25" fmla="*/ 6 h 77"/>
                  <a:gd name="T26" fmla="*/ 47 w 50"/>
                  <a:gd name="T27" fmla="*/ 2 h 77"/>
                  <a:gd name="T28" fmla="*/ 43 w 50"/>
                  <a:gd name="T29" fmla="*/ 0 h 77"/>
                  <a:gd name="T30" fmla="*/ 8 w 50"/>
                  <a:gd name="T31" fmla="*/ 0 h 77"/>
                  <a:gd name="T32" fmla="*/ 3 w 50"/>
                  <a:gd name="T33" fmla="*/ 1 h 77"/>
                  <a:gd name="T34" fmla="*/ 1 w 50"/>
                  <a:gd name="T35" fmla="*/ 4 h 77"/>
                  <a:gd name="T36" fmla="*/ 0 w 50"/>
                  <a:gd name="T37" fmla="*/ 10 h 77"/>
                  <a:gd name="T38" fmla="*/ 0 w 50"/>
                  <a:gd name="T39" fmla="*/ 67 h 77"/>
                  <a:gd name="T40" fmla="*/ 2 w 50"/>
                  <a:gd name="T41" fmla="*/ 74 h 77"/>
                  <a:gd name="T42" fmla="*/ 8 w 50"/>
                  <a:gd name="T43" fmla="*/ 77 h 77"/>
                  <a:gd name="T44" fmla="*/ 44 w 50"/>
                  <a:gd name="T45" fmla="*/ 77 h 77"/>
                  <a:gd name="T46" fmla="*/ 48 w 50"/>
                  <a:gd name="T47" fmla="*/ 75 h 77"/>
                  <a:gd name="T48" fmla="*/ 50 w 50"/>
                  <a:gd name="T49" fmla="*/ 70 h 77"/>
                  <a:gd name="T50" fmla="*/ 48 w 50"/>
                  <a:gd name="T51" fmla="*/ 66 h 77"/>
                  <a:gd name="T52" fmla="*/ 44 w 50"/>
                  <a:gd name="T53" fmla="*/ 6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77">
                    <a:moveTo>
                      <a:pt x="44" y="64"/>
                    </a:moveTo>
                    <a:cubicBezTo>
                      <a:pt x="13" y="64"/>
                      <a:pt x="13" y="64"/>
                      <a:pt x="13" y="64"/>
                    </a:cubicBezTo>
                    <a:cubicBezTo>
                      <a:pt x="13" y="42"/>
                      <a:pt x="13" y="42"/>
                      <a:pt x="13" y="42"/>
                    </a:cubicBezTo>
                    <a:cubicBezTo>
                      <a:pt x="40" y="42"/>
                      <a:pt x="40" y="42"/>
                      <a:pt x="40" y="42"/>
                    </a:cubicBezTo>
                    <a:cubicBezTo>
                      <a:pt x="42" y="42"/>
                      <a:pt x="44" y="42"/>
                      <a:pt x="45" y="41"/>
                    </a:cubicBezTo>
                    <a:cubicBezTo>
                      <a:pt x="46" y="40"/>
                      <a:pt x="46" y="38"/>
                      <a:pt x="46" y="37"/>
                    </a:cubicBezTo>
                    <a:cubicBezTo>
                      <a:pt x="46" y="35"/>
                      <a:pt x="46" y="33"/>
                      <a:pt x="45" y="32"/>
                    </a:cubicBezTo>
                    <a:cubicBezTo>
                      <a:pt x="44" y="31"/>
                      <a:pt x="42" y="31"/>
                      <a:pt x="40" y="31"/>
                    </a:cubicBezTo>
                    <a:cubicBezTo>
                      <a:pt x="13" y="31"/>
                      <a:pt x="13" y="31"/>
                      <a:pt x="13" y="31"/>
                    </a:cubicBezTo>
                    <a:cubicBezTo>
                      <a:pt x="13" y="12"/>
                      <a:pt x="13" y="12"/>
                      <a:pt x="13" y="12"/>
                    </a:cubicBezTo>
                    <a:cubicBezTo>
                      <a:pt x="43" y="12"/>
                      <a:pt x="43" y="12"/>
                      <a:pt x="43" y="12"/>
                    </a:cubicBezTo>
                    <a:cubicBezTo>
                      <a:pt x="45" y="12"/>
                      <a:pt x="46" y="12"/>
                      <a:pt x="47" y="10"/>
                    </a:cubicBezTo>
                    <a:cubicBezTo>
                      <a:pt x="48" y="9"/>
                      <a:pt x="49" y="8"/>
                      <a:pt x="49" y="6"/>
                    </a:cubicBezTo>
                    <a:cubicBezTo>
                      <a:pt x="49" y="4"/>
                      <a:pt x="48" y="3"/>
                      <a:pt x="47" y="2"/>
                    </a:cubicBezTo>
                    <a:cubicBezTo>
                      <a:pt x="46" y="1"/>
                      <a:pt x="45" y="0"/>
                      <a:pt x="43" y="0"/>
                    </a:cubicBezTo>
                    <a:cubicBezTo>
                      <a:pt x="8" y="0"/>
                      <a:pt x="8" y="0"/>
                      <a:pt x="8" y="0"/>
                    </a:cubicBezTo>
                    <a:cubicBezTo>
                      <a:pt x="6" y="0"/>
                      <a:pt x="4" y="0"/>
                      <a:pt x="3" y="1"/>
                    </a:cubicBezTo>
                    <a:cubicBezTo>
                      <a:pt x="2" y="2"/>
                      <a:pt x="1" y="3"/>
                      <a:pt x="1" y="4"/>
                    </a:cubicBezTo>
                    <a:cubicBezTo>
                      <a:pt x="0" y="6"/>
                      <a:pt x="0" y="7"/>
                      <a:pt x="0" y="10"/>
                    </a:cubicBezTo>
                    <a:cubicBezTo>
                      <a:pt x="0" y="67"/>
                      <a:pt x="0" y="67"/>
                      <a:pt x="0" y="67"/>
                    </a:cubicBezTo>
                    <a:cubicBezTo>
                      <a:pt x="0" y="70"/>
                      <a:pt x="0" y="73"/>
                      <a:pt x="2" y="74"/>
                    </a:cubicBezTo>
                    <a:cubicBezTo>
                      <a:pt x="3" y="76"/>
                      <a:pt x="5" y="77"/>
                      <a:pt x="8" y="77"/>
                    </a:cubicBezTo>
                    <a:cubicBezTo>
                      <a:pt x="44" y="77"/>
                      <a:pt x="44" y="77"/>
                      <a:pt x="44" y="77"/>
                    </a:cubicBezTo>
                    <a:cubicBezTo>
                      <a:pt x="46" y="77"/>
                      <a:pt x="47" y="76"/>
                      <a:pt x="48" y="75"/>
                    </a:cubicBezTo>
                    <a:cubicBezTo>
                      <a:pt x="49" y="74"/>
                      <a:pt x="50" y="72"/>
                      <a:pt x="50" y="70"/>
                    </a:cubicBezTo>
                    <a:cubicBezTo>
                      <a:pt x="50" y="69"/>
                      <a:pt x="49" y="67"/>
                      <a:pt x="48" y="66"/>
                    </a:cubicBezTo>
                    <a:cubicBezTo>
                      <a:pt x="47" y="65"/>
                      <a:pt x="46" y="64"/>
                      <a:pt x="44" y="6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8" name="Freeform 354"/>
              <p:cNvSpPr>
                <a:spLocks/>
              </p:cNvSpPr>
              <p:nvPr/>
            </p:nvSpPr>
            <p:spPr bwMode="auto">
              <a:xfrm>
                <a:off x="7494369" y="1484030"/>
                <a:ext cx="80062" cy="132715"/>
              </a:xfrm>
              <a:custGeom>
                <a:avLst/>
                <a:gdLst>
                  <a:gd name="T0" fmla="*/ 40 w 47"/>
                  <a:gd name="T1" fmla="*/ 65 h 78"/>
                  <a:gd name="T2" fmla="*/ 14 w 47"/>
                  <a:gd name="T3" fmla="*/ 65 h 78"/>
                  <a:gd name="T4" fmla="*/ 14 w 47"/>
                  <a:gd name="T5" fmla="*/ 9 h 78"/>
                  <a:gd name="T6" fmla="*/ 12 w 47"/>
                  <a:gd name="T7" fmla="*/ 2 h 78"/>
                  <a:gd name="T8" fmla="*/ 7 w 47"/>
                  <a:gd name="T9" fmla="*/ 0 h 78"/>
                  <a:gd name="T10" fmla="*/ 2 w 47"/>
                  <a:gd name="T11" fmla="*/ 2 h 78"/>
                  <a:gd name="T12" fmla="*/ 0 w 47"/>
                  <a:gd name="T13" fmla="*/ 9 h 78"/>
                  <a:gd name="T14" fmla="*/ 0 w 47"/>
                  <a:gd name="T15" fmla="*/ 68 h 78"/>
                  <a:gd name="T16" fmla="*/ 2 w 47"/>
                  <a:gd name="T17" fmla="*/ 75 h 78"/>
                  <a:gd name="T18" fmla="*/ 9 w 47"/>
                  <a:gd name="T19" fmla="*/ 78 h 78"/>
                  <a:gd name="T20" fmla="*/ 40 w 47"/>
                  <a:gd name="T21" fmla="*/ 78 h 78"/>
                  <a:gd name="T22" fmla="*/ 45 w 47"/>
                  <a:gd name="T23" fmla="*/ 76 h 78"/>
                  <a:gd name="T24" fmla="*/ 47 w 47"/>
                  <a:gd name="T25" fmla="*/ 71 h 78"/>
                  <a:gd name="T26" fmla="*/ 45 w 47"/>
                  <a:gd name="T27" fmla="*/ 67 h 78"/>
                  <a:gd name="T28" fmla="*/ 40 w 47"/>
                  <a:gd name="T29" fmla="*/ 6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78">
                    <a:moveTo>
                      <a:pt x="40" y="65"/>
                    </a:moveTo>
                    <a:cubicBezTo>
                      <a:pt x="14" y="65"/>
                      <a:pt x="14" y="65"/>
                      <a:pt x="14" y="65"/>
                    </a:cubicBezTo>
                    <a:cubicBezTo>
                      <a:pt x="14" y="9"/>
                      <a:pt x="14" y="9"/>
                      <a:pt x="14" y="9"/>
                    </a:cubicBezTo>
                    <a:cubicBezTo>
                      <a:pt x="14" y="6"/>
                      <a:pt x="13" y="4"/>
                      <a:pt x="12" y="2"/>
                    </a:cubicBezTo>
                    <a:cubicBezTo>
                      <a:pt x="11" y="1"/>
                      <a:pt x="9" y="0"/>
                      <a:pt x="7" y="0"/>
                    </a:cubicBezTo>
                    <a:cubicBezTo>
                      <a:pt x="5" y="0"/>
                      <a:pt x="3" y="1"/>
                      <a:pt x="2" y="2"/>
                    </a:cubicBezTo>
                    <a:cubicBezTo>
                      <a:pt x="1" y="4"/>
                      <a:pt x="0" y="6"/>
                      <a:pt x="0" y="9"/>
                    </a:cubicBezTo>
                    <a:cubicBezTo>
                      <a:pt x="0" y="68"/>
                      <a:pt x="0" y="68"/>
                      <a:pt x="0" y="68"/>
                    </a:cubicBezTo>
                    <a:cubicBezTo>
                      <a:pt x="0" y="71"/>
                      <a:pt x="1" y="74"/>
                      <a:pt x="2" y="75"/>
                    </a:cubicBezTo>
                    <a:cubicBezTo>
                      <a:pt x="4" y="77"/>
                      <a:pt x="6" y="78"/>
                      <a:pt x="9" y="78"/>
                    </a:cubicBezTo>
                    <a:cubicBezTo>
                      <a:pt x="40" y="78"/>
                      <a:pt x="40" y="78"/>
                      <a:pt x="40" y="78"/>
                    </a:cubicBezTo>
                    <a:cubicBezTo>
                      <a:pt x="43" y="78"/>
                      <a:pt x="44" y="77"/>
                      <a:pt x="45" y="76"/>
                    </a:cubicBezTo>
                    <a:cubicBezTo>
                      <a:pt x="46" y="75"/>
                      <a:pt x="47" y="73"/>
                      <a:pt x="47" y="71"/>
                    </a:cubicBezTo>
                    <a:cubicBezTo>
                      <a:pt x="47" y="69"/>
                      <a:pt x="46" y="68"/>
                      <a:pt x="45" y="67"/>
                    </a:cubicBezTo>
                    <a:cubicBezTo>
                      <a:pt x="44" y="65"/>
                      <a:pt x="43" y="65"/>
                      <a:pt x="40" y="6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9" name="Freeform 355"/>
              <p:cNvSpPr>
                <a:spLocks/>
              </p:cNvSpPr>
              <p:nvPr/>
            </p:nvSpPr>
            <p:spPr bwMode="auto">
              <a:xfrm>
                <a:off x="7439552" y="1756673"/>
                <a:ext cx="51211" cy="204843"/>
              </a:xfrm>
              <a:custGeom>
                <a:avLst/>
                <a:gdLst>
                  <a:gd name="T0" fmla="*/ 71 w 71"/>
                  <a:gd name="T1" fmla="*/ 246 h 284"/>
                  <a:gd name="T2" fmla="*/ 71 w 71"/>
                  <a:gd name="T3" fmla="*/ 246 h 284"/>
                  <a:gd name="T4" fmla="*/ 71 w 71"/>
                  <a:gd name="T5" fmla="*/ 217 h 284"/>
                  <a:gd name="T6" fmla="*/ 71 w 71"/>
                  <a:gd name="T7" fmla="*/ 217 h 284"/>
                  <a:gd name="T8" fmla="*/ 71 w 71"/>
                  <a:gd name="T9" fmla="*/ 0 h 284"/>
                  <a:gd name="T10" fmla="*/ 0 w 71"/>
                  <a:gd name="T11" fmla="*/ 0 h 284"/>
                  <a:gd name="T12" fmla="*/ 0 w 71"/>
                  <a:gd name="T13" fmla="*/ 217 h 284"/>
                  <a:gd name="T14" fmla="*/ 0 w 71"/>
                  <a:gd name="T15" fmla="*/ 246 h 284"/>
                  <a:gd name="T16" fmla="*/ 0 w 71"/>
                  <a:gd name="T17" fmla="*/ 284 h 284"/>
                  <a:gd name="T18" fmla="*/ 71 w 71"/>
                  <a:gd name="T19" fmla="*/ 284 h 284"/>
                  <a:gd name="T20" fmla="*/ 71 w 71"/>
                  <a:gd name="T21"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284">
                    <a:moveTo>
                      <a:pt x="71" y="246"/>
                    </a:moveTo>
                    <a:lnTo>
                      <a:pt x="71" y="246"/>
                    </a:lnTo>
                    <a:lnTo>
                      <a:pt x="71" y="217"/>
                    </a:lnTo>
                    <a:lnTo>
                      <a:pt x="71" y="217"/>
                    </a:lnTo>
                    <a:lnTo>
                      <a:pt x="71" y="0"/>
                    </a:lnTo>
                    <a:lnTo>
                      <a:pt x="0" y="0"/>
                    </a:lnTo>
                    <a:lnTo>
                      <a:pt x="0" y="217"/>
                    </a:lnTo>
                    <a:lnTo>
                      <a:pt x="0" y="246"/>
                    </a:lnTo>
                    <a:lnTo>
                      <a:pt x="0" y="284"/>
                    </a:lnTo>
                    <a:lnTo>
                      <a:pt x="71" y="284"/>
                    </a:lnTo>
                    <a:lnTo>
                      <a:pt x="71" y="24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Freeform 356"/>
              <p:cNvSpPr>
                <a:spLocks/>
              </p:cNvSpPr>
              <p:nvPr/>
            </p:nvSpPr>
            <p:spPr bwMode="auto">
              <a:xfrm>
                <a:off x="7368146" y="1918240"/>
                <a:ext cx="196188" cy="93766"/>
              </a:xfrm>
              <a:custGeom>
                <a:avLst/>
                <a:gdLst>
                  <a:gd name="T0" fmla="*/ 86 w 115"/>
                  <a:gd name="T1" fmla="*/ 0 h 55"/>
                  <a:gd name="T2" fmla="*/ 80 w 115"/>
                  <a:gd name="T3" fmla="*/ 13 h 55"/>
                  <a:gd name="T4" fmla="*/ 86 w 115"/>
                  <a:gd name="T5" fmla="*/ 22 h 55"/>
                  <a:gd name="T6" fmla="*/ 57 w 115"/>
                  <a:gd name="T7" fmla="*/ 37 h 55"/>
                  <a:gd name="T8" fmla="*/ 28 w 115"/>
                  <a:gd name="T9" fmla="*/ 22 h 55"/>
                  <a:gd name="T10" fmla="*/ 34 w 115"/>
                  <a:gd name="T11" fmla="*/ 13 h 55"/>
                  <a:gd name="T12" fmla="*/ 26 w 115"/>
                  <a:gd name="T13" fmla="*/ 1 h 55"/>
                  <a:gd name="T14" fmla="*/ 0 w 115"/>
                  <a:gd name="T15" fmla="*/ 25 h 55"/>
                  <a:gd name="T16" fmla="*/ 57 w 115"/>
                  <a:gd name="T17" fmla="*/ 55 h 55"/>
                  <a:gd name="T18" fmla="*/ 115 w 115"/>
                  <a:gd name="T19" fmla="*/ 25 h 55"/>
                  <a:gd name="T20" fmla="*/ 86 w 115"/>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55">
                    <a:moveTo>
                      <a:pt x="86" y="0"/>
                    </a:moveTo>
                    <a:cubicBezTo>
                      <a:pt x="80" y="13"/>
                      <a:pt x="80" y="13"/>
                      <a:pt x="80" y="13"/>
                    </a:cubicBezTo>
                    <a:cubicBezTo>
                      <a:pt x="84" y="15"/>
                      <a:pt x="86" y="18"/>
                      <a:pt x="86" y="22"/>
                    </a:cubicBezTo>
                    <a:cubicBezTo>
                      <a:pt x="86" y="30"/>
                      <a:pt x="73" y="37"/>
                      <a:pt x="57" y="37"/>
                    </a:cubicBezTo>
                    <a:cubicBezTo>
                      <a:pt x="41" y="37"/>
                      <a:pt x="28" y="30"/>
                      <a:pt x="28" y="22"/>
                    </a:cubicBezTo>
                    <a:cubicBezTo>
                      <a:pt x="28" y="19"/>
                      <a:pt x="30" y="16"/>
                      <a:pt x="34" y="13"/>
                    </a:cubicBezTo>
                    <a:cubicBezTo>
                      <a:pt x="26" y="1"/>
                      <a:pt x="26" y="1"/>
                      <a:pt x="26" y="1"/>
                    </a:cubicBezTo>
                    <a:cubicBezTo>
                      <a:pt x="10" y="6"/>
                      <a:pt x="0" y="15"/>
                      <a:pt x="0" y="25"/>
                    </a:cubicBezTo>
                    <a:cubicBezTo>
                      <a:pt x="0" y="42"/>
                      <a:pt x="25" y="55"/>
                      <a:pt x="57" y="55"/>
                    </a:cubicBezTo>
                    <a:cubicBezTo>
                      <a:pt x="89" y="55"/>
                      <a:pt x="115" y="42"/>
                      <a:pt x="115" y="25"/>
                    </a:cubicBezTo>
                    <a:cubicBezTo>
                      <a:pt x="115" y="15"/>
                      <a:pt x="103" y="5"/>
                      <a:pt x="86"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Freeform 357"/>
              <p:cNvSpPr>
                <a:spLocks noEditPoints="1"/>
              </p:cNvSpPr>
              <p:nvPr/>
            </p:nvSpPr>
            <p:spPr bwMode="auto">
              <a:xfrm>
                <a:off x="7376801" y="1484030"/>
                <a:ext cx="102422" cy="134158"/>
              </a:xfrm>
              <a:custGeom>
                <a:avLst/>
                <a:gdLst>
                  <a:gd name="T0" fmla="*/ 41 w 60"/>
                  <a:gd name="T1" fmla="*/ 14 h 79"/>
                  <a:gd name="T2" fmla="*/ 39 w 60"/>
                  <a:gd name="T3" fmla="*/ 8 h 79"/>
                  <a:gd name="T4" fmla="*/ 37 w 60"/>
                  <a:gd name="T5" fmla="*/ 4 h 79"/>
                  <a:gd name="T6" fmla="*/ 34 w 60"/>
                  <a:gd name="T7" fmla="*/ 1 h 79"/>
                  <a:gd name="T8" fmla="*/ 30 w 60"/>
                  <a:gd name="T9" fmla="*/ 0 h 79"/>
                  <a:gd name="T10" fmla="*/ 25 w 60"/>
                  <a:gd name="T11" fmla="*/ 1 h 79"/>
                  <a:gd name="T12" fmla="*/ 22 w 60"/>
                  <a:gd name="T13" fmla="*/ 4 h 79"/>
                  <a:gd name="T14" fmla="*/ 20 w 60"/>
                  <a:gd name="T15" fmla="*/ 9 h 79"/>
                  <a:gd name="T16" fmla="*/ 18 w 60"/>
                  <a:gd name="T17" fmla="*/ 14 h 79"/>
                  <a:gd name="T18" fmla="*/ 1 w 60"/>
                  <a:gd name="T19" fmla="*/ 64 h 79"/>
                  <a:gd name="T20" fmla="*/ 0 w 60"/>
                  <a:gd name="T21" fmla="*/ 69 h 79"/>
                  <a:gd name="T22" fmla="*/ 0 w 60"/>
                  <a:gd name="T23" fmla="*/ 72 h 79"/>
                  <a:gd name="T24" fmla="*/ 1 w 60"/>
                  <a:gd name="T25" fmla="*/ 77 h 79"/>
                  <a:gd name="T26" fmla="*/ 6 w 60"/>
                  <a:gd name="T27" fmla="*/ 79 h 79"/>
                  <a:gd name="T28" fmla="*/ 10 w 60"/>
                  <a:gd name="T29" fmla="*/ 77 h 79"/>
                  <a:gd name="T30" fmla="*/ 13 w 60"/>
                  <a:gd name="T31" fmla="*/ 69 h 79"/>
                  <a:gd name="T32" fmla="*/ 16 w 60"/>
                  <a:gd name="T33" fmla="*/ 59 h 79"/>
                  <a:gd name="T34" fmla="*/ 43 w 60"/>
                  <a:gd name="T35" fmla="*/ 59 h 79"/>
                  <a:gd name="T36" fmla="*/ 46 w 60"/>
                  <a:gd name="T37" fmla="*/ 69 h 79"/>
                  <a:gd name="T38" fmla="*/ 47 w 60"/>
                  <a:gd name="T39" fmla="*/ 73 h 79"/>
                  <a:gd name="T40" fmla="*/ 49 w 60"/>
                  <a:gd name="T41" fmla="*/ 76 h 79"/>
                  <a:gd name="T42" fmla="*/ 51 w 60"/>
                  <a:gd name="T43" fmla="*/ 78 h 79"/>
                  <a:gd name="T44" fmla="*/ 54 w 60"/>
                  <a:gd name="T45" fmla="*/ 79 h 79"/>
                  <a:gd name="T46" fmla="*/ 58 w 60"/>
                  <a:gd name="T47" fmla="*/ 77 h 79"/>
                  <a:gd name="T48" fmla="*/ 60 w 60"/>
                  <a:gd name="T49" fmla="*/ 72 h 79"/>
                  <a:gd name="T50" fmla="*/ 58 w 60"/>
                  <a:gd name="T51" fmla="*/ 64 h 79"/>
                  <a:gd name="T52" fmla="*/ 41 w 60"/>
                  <a:gd name="T53" fmla="*/ 14 h 79"/>
                  <a:gd name="T54" fmla="*/ 20 w 60"/>
                  <a:gd name="T55" fmla="*/ 48 h 79"/>
                  <a:gd name="T56" fmla="*/ 29 w 60"/>
                  <a:gd name="T57" fmla="*/ 16 h 79"/>
                  <a:gd name="T58" fmla="*/ 39 w 60"/>
                  <a:gd name="T59" fmla="*/ 48 h 79"/>
                  <a:gd name="T60" fmla="*/ 20 w 60"/>
                  <a:gd name="T6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79">
                    <a:moveTo>
                      <a:pt x="41" y="14"/>
                    </a:moveTo>
                    <a:cubicBezTo>
                      <a:pt x="40" y="12"/>
                      <a:pt x="40" y="10"/>
                      <a:pt x="39" y="8"/>
                    </a:cubicBezTo>
                    <a:cubicBezTo>
                      <a:pt x="39" y="7"/>
                      <a:pt x="38" y="6"/>
                      <a:pt x="37" y="4"/>
                    </a:cubicBezTo>
                    <a:cubicBezTo>
                      <a:pt x="36" y="3"/>
                      <a:pt x="35" y="2"/>
                      <a:pt x="34" y="1"/>
                    </a:cubicBezTo>
                    <a:cubicBezTo>
                      <a:pt x="33" y="0"/>
                      <a:pt x="31" y="0"/>
                      <a:pt x="30" y="0"/>
                    </a:cubicBezTo>
                    <a:cubicBezTo>
                      <a:pt x="28" y="0"/>
                      <a:pt x="26" y="0"/>
                      <a:pt x="25" y="1"/>
                    </a:cubicBezTo>
                    <a:cubicBezTo>
                      <a:pt x="24" y="2"/>
                      <a:pt x="23" y="3"/>
                      <a:pt x="22" y="4"/>
                    </a:cubicBezTo>
                    <a:cubicBezTo>
                      <a:pt x="21" y="6"/>
                      <a:pt x="21" y="7"/>
                      <a:pt x="20" y="9"/>
                    </a:cubicBezTo>
                    <a:cubicBezTo>
                      <a:pt x="19" y="11"/>
                      <a:pt x="19" y="13"/>
                      <a:pt x="18" y="14"/>
                    </a:cubicBezTo>
                    <a:cubicBezTo>
                      <a:pt x="1" y="64"/>
                      <a:pt x="1" y="64"/>
                      <a:pt x="1" y="64"/>
                    </a:cubicBezTo>
                    <a:cubicBezTo>
                      <a:pt x="1" y="66"/>
                      <a:pt x="0" y="67"/>
                      <a:pt x="0" y="69"/>
                    </a:cubicBezTo>
                    <a:cubicBezTo>
                      <a:pt x="0" y="70"/>
                      <a:pt x="0" y="71"/>
                      <a:pt x="0" y="72"/>
                    </a:cubicBezTo>
                    <a:cubicBezTo>
                      <a:pt x="0" y="74"/>
                      <a:pt x="0" y="75"/>
                      <a:pt x="1" y="77"/>
                    </a:cubicBezTo>
                    <a:cubicBezTo>
                      <a:pt x="3" y="78"/>
                      <a:pt x="4" y="79"/>
                      <a:pt x="6" y="79"/>
                    </a:cubicBezTo>
                    <a:cubicBezTo>
                      <a:pt x="8" y="79"/>
                      <a:pt x="9" y="78"/>
                      <a:pt x="10" y="77"/>
                    </a:cubicBezTo>
                    <a:cubicBezTo>
                      <a:pt x="11" y="75"/>
                      <a:pt x="12" y="73"/>
                      <a:pt x="13" y="69"/>
                    </a:cubicBezTo>
                    <a:cubicBezTo>
                      <a:pt x="16" y="59"/>
                      <a:pt x="16" y="59"/>
                      <a:pt x="16" y="59"/>
                    </a:cubicBezTo>
                    <a:cubicBezTo>
                      <a:pt x="43" y="59"/>
                      <a:pt x="43" y="59"/>
                      <a:pt x="43" y="59"/>
                    </a:cubicBezTo>
                    <a:cubicBezTo>
                      <a:pt x="46" y="69"/>
                      <a:pt x="46" y="69"/>
                      <a:pt x="46" y="69"/>
                    </a:cubicBezTo>
                    <a:cubicBezTo>
                      <a:pt x="46" y="70"/>
                      <a:pt x="47" y="71"/>
                      <a:pt x="47" y="73"/>
                    </a:cubicBezTo>
                    <a:cubicBezTo>
                      <a:pt x="48" y="75"/>
                      <a:pt x="49" y="76"/>
                      <a:pt x="49" y="76"/>
                    </a:cubicBezTo>
                    <a:cubicBezTo>
                      <a:pt x="50" y="77"/>
                      <a:pt x="50" y="78"/>
                      <a:pt x="51" y="78"/>
                    </a:cubicBezTo>
                    <a:cubicBezTo>
                      <a:pt x="52" y="79"/>
                      <a:pt x="53" y="79"/>
                      <a:pt x="54" y="79"/>
                    </a:cubicBezTo>
                    <a:cubicBezTo>
                      <a:pt x="55" y="79"/>
                      <a:pt x="57" y="78"/>
                      <a:pt x="58" y="77"/>
                    </a:cubicBezTo>
                    <a:cubicBezTo>
                      <a:pt x="59" y="75"/>
                      <a:pt x="60" y="73"/>
                      <a:pt x="60" y="72"/>
                    </a:cubicBezTo>
                    <a:cubicBezTo>
                      <a:pt x="60" y="70"/>
                      <a:pt x="59" y="67"/>
                      <a:pt x="58" y="64"/>
                    </a:cubicBezTo>
                    <a:lnTo>
                      <a:pt x="41" y="14"/>
                    </a:lnTo>
                    <a:close/>
                    <a:moveTo>
                      <a:pt x="20" y="48"/>
                    </a:moveTo>
                    <a:cubicBezTo>
                      <a:pt x="29" y="16"/>
                      <a:pt x="29" y="16"/>
                      <a:pt x="29" y="16"/>
                    </a:cubicBezTo>
                    <a:cubicBezTo>
                      <a:pt x="39" y="48"/>
                      <a:pt x="39" y="48"/>
                      <a:pt x="39" y="48"/>
                    </a:cubicBezTo>
                    <a:lnTo>
                      <a:pt x="20" y="4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Freeform 358"/>
              <p:cNvSpPr>
                <a:spLocks/>
              </p:cNvSpPr>
              <p:nvPr/>
            </p:nvSpPr>
            <p:spPr bwMode="auto">
              <a:xfrm>
                <a:off x="7276543" y="1484030"/>
                <a:ext cx="87996" cy="134158"/>
              </a:xfrm>
              <a:custGeom>
                <a:avLst/>
                <a:gdLst>
                  <a:gd name="T0" fmla="*/ 45 w 52"/>
                  <a:gd name="T1" fmla="*/ 38 h 79"/>
                  <a:gd name="T2" fmla="*/ 38 w 52"/>
                  <a:gd name="T3" fmla="*/ 34 h 79"/>
                  <a:gd name="T4" fmla="*/ 28 w 52"/>
                  <a:gd name="T5" fmla="*/ 30 h 79"/>
                  <a:gd name="T6" fmla="*/ 22 w 52"/>
                  <a:gd name="T7" fmla="*/ 29 h 79"/>
                  <a:gd name="T8" fmla="*/ 18 w 52"/>
                  <a:gd name="T9" fmla="*/ 27 h 79"/>
                  <a:gd name="T10" fmla="*/ 15 w 52"/>
                  <a:gd name="T11" fmla="*/ 24 h 79"/>
                  <a:gd name="T12" fmla="*/ 14 w 52"/>
                  <a:gd name="T13" fmla="*/ 20 h 79"/>
                  <a:gd name="T14" fmla="*/ 17 w 52"/>
                  <a:gd name="T15" fmla="*/ 13 h 79"/>
                  <a:gd name="T16" fmla="*/ 25 w 52"/>
                  <a:gd name="T17" fmla="*/ 11 h 79"/>
                  <a:gd name="T18" fmla="*/ 33 w 52"/>
                  <a:gd name="T19" fmla="*/ 13 h 79"/>
                  <a:gd name="T20" fmla="*/ 37 w 52"/>
                  <a:gd name="T21" fmla="*/ 20 h 79"/>
                  <a:gd name="T22" fmla="*/ 40 w 52"/>
                  <a:gd name="T23" fmla="*/ 24 h 79"/>
                  <a:gd name="T24" fmla="*/ 43 w 52"/>
                  <a:gd name="T25" fmla="*/ 26 h 79"/>
                  <a:gd name="T26" fmla="*/ 48 w 52"/>
                  <a:gd name="T27" fmla="*/ 23 h 79"/>
                  <a:gd name="T28" fmla="*/ 49 w 52"/>
                  <a:gd name="T29" fmla="*/ 18 h 79"/>
                  <a:gd name="T30" fmla="*/ 48 w 52"/>
                  <a:gd name="T31" fmla="*/ 12 h 79"/>
                  <a:gd name="T32" fmla="*/ 44 w 52"/>
                  <a:gd name="T33" fmla="*/ 6 h 79"/>
                  <a:gd name="T34" fmla="*/ 36 w 52"/>
                  <a:gd name="T35" fmla="*/ 2 h 79"/>
                  <a:gd name="T36" fmla="*/ 26 w 52"/>
                  <a:gd name="T37" fmla="*/ 0 h 79"/>
                  <a:gd name="T38" fmla="*/ 13 w 52"/>
                  <a:gd name="T39" fmla="*/ 2 h 79"/>
                  <a:gd name="T40" fmla="*/ 4 w 52"/>
                  <a:gd name="T41" fmla="*/ 10 h 79"/>
                  <a:gd name="T42" fmla="*/ 2 w 52"/>
                  <a:gd name="T43" fmla="*/ 21 h 79"/>
                  <a:gd name="T44" fmla="*/ 4 w 52"/>
                  <a:gd name="T45" fmla="*/ 32 h 79"/>
                  <a:gd name="T46" fmla="*/ 12 w 52"/>
                  <a:gd name="T47" fmla="*/ 39 h 79"/>
                  <a:gd name="T48" fmla="*/ 24 w 52"/>
                  <a:gd name="T49" fmla="*/ 44 h 79"/>
                  <a:gd name="T50" fmla="*/ 32 w 52"/>
                  <a:gd name="T51" fmla="*/ 46 h 79"/>
                  <a:gd name="T52" fmla="*/ 37 w 52"/>
                  <a:gd name="T53" fmla="*/ 50 h 79"/>
                  <a:gd name="T54" fmla="*/ 39 w 52"/>
                  <a:gd name="T55" fmla="*/ 56 h 79"/>
                  <a:gd name="T56" fmla="*/ 35 w 52"/>
                  <a:gd name="T57" fmla="*/ 64 h 79"/>
                  <a:gd name="T58" fmla="*/ 26 w 52"/>
                  <a:gd name="T59" fmla="*/ 67 h 79"/>
                  <a:gd name="T60" fmla="*/ 19 w 52"/>
                  <a:gd name="T61" fmla="*/ 66 h 79"/>
                  <a:gd name="T62" fmla="*/ 15 w 52"/>
                  <a:gd name="T63" fmla="*/ 62 h 79"/>
                  <a:gd name="T64" fmla="*/ 12 w 52"/>
                  <a:gd name="T65" fmla="*/ 56 h 79"/>
                  <a:gd name="T66" fmla="*/ 10 w 52"/>
                  <a:gd name="T67" fmla="*/ 51 h 79"/>
                  <a:gd name="T68" fmla="*/ 6 w 52"/>
                  <a:gd name="T69" fmla="*/ 50 h 79"/>
                  <a:gd name="T70" fmla="*/ 2 w 52"/>
                  <a:gd name="T71" fmla="*/ 52 h 79"/>
                  <a:gd name="T72" fmla="*/ 0 w 52"/>
                  <a:gd name="T73" fmla="*/ 56 h 79"/>
                  <a:gd name="T74" fmla="*/ 3 w 52"/>
                  <a:gd name="T75" fmla="*/ 66 h 79"/>
                  <a:gd name="T76" fmla="*/ 10 w 52"/>
                  <a:gd name="T77" fmla="*/ 75 h 79"/>
                  <a:gd name="T78" fmla="*/ 26 w 52"/>
                  <a:gd name="T79" fmla="*/ 79 h 79"/>
                  <a:gd name="T80" fmla="*/ 40 w 52"/>
                  <a:gd name="T81" fmla="*/ 76 h 79"/>
                  <a:gd name="T82" fmla="*/ 49 w 52"/>
                  <a:gd name="T83" fmla="*/ 67 h 79"/>
                  <a:gd name="T84" fmla="*/ 52 w 52"/>
                  <a:gd name="T85" fmla="*/ 55 h 79"/>
                  <a:gd name="T86" fmla="*/ 50 w 52"/>
                  <a:gd name="T87" fmla="*/ 45 h 79"/>
                  <a:gd name="T88" fmla="*/ 45 w 52"/>
                  <a:gd name="T89"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79">
                    <a:moveTo>
                      <a:pt x="45" y="38"/>
                    </a:moveTo>
                    <a:cubicBezTo>
                      <a:pt x="43" y="36"/>
                      <a:pt x="41" y="35"/>
                      <a:pt x="38" y="34"/>
                    </a:cubicBezTo>
                    <a:cubicBezTo>
                      <a:pt x="35" y="33"/>
                      <a:pt x="31" y="31"/>
                      <a:pt x="28" y="30"/>
                    </a:cubicBezTo>
                    <a:cubicBezTo>
                      <a:pt x="25" y="30"/>
                      <a:pt x="23" y="29"/>
                      <a:pt x="22" y="29"/>
                    </a:cubicBezTo>
                    <a:cubicBezTo>
                      <a:pt x="20" y="28"/>
                      <a:pt x="19" y="27"/>
                      <a:pt x="18" y="27"/>
                    </a:cubicBezTo>
                    <a:cubicBezTo>
                      <a:pt x="17" y="26"/>
                      <a:pt x="16" y="25"/>
                      <a:pt x="15" y="24"/>
                    </a:cubicBezTo>
                    <a:cubicBezTo>
                      <a:pt x="14" y="23"/>
                      <a:pt x="14" y="21"/>
                      <a:pt x="14" y="20"/>
                    </a:cubicBezTo>
                    <a:cubicBezTo>
                      <a:pt x="14" y="17"/>
                      <a:pt x="15" y="15"/>
                      <a:pt x="17" y="13"/>
                    </a:cubicBezTo>
                    <a:cubicBezTo>
                      <a:pt x="19" y="12"/>
                      <a:pt x="22" y="11"/>
                      <a:pt x="25" y="11"/>
                    </a:cubicBezTo>
                    <a:cubicBezTo>
                      <a:pt x="29" y="11"/>
                      <a:pt x="31" y="12"/>
                      <a:pt x="33" y="13"/>
                    </a:cubicBezTo>
                    <a:cubicBezTo>
                      <a:pt x="35" y="15"/>
                      <a:pt x="36" y="17"/>
                      <a:pt x="37" y="20"/>
                    </a:cubicBezTo>
                    <a:cubicBezTo>
                      <a:pt x="38" y="22"/>
                      <a:pt x="39" y="23"/>
                      <a:pt x="40" y="24"/>
                    </a:cubicBezTo>
                    <a:cubicBezTo>
                      <a:pt x="41" y="25"/>
                      <a:pt x="42" y="26"/>
                      <a:pt x="43" y="26"/>
                    </a:cubicBezTo>
                    <a:cubicBezTo>
                      <a:pt x="45" y="26"/>
                      <a:pt x="46" y="25"/>
                      <a:pt x="48" y="23"/>
                    </a:cubicBezTo>
                    <a:cubicBezTo>
                      <a:pt x="49" y="22"/>
                      <a:pt x="49" y="20"/>
                      <a:pt x="49" y="18"/>
                    </a:cubicBezTo>
                    <a:cubicBezTo>
                      <a:pt x="49" y="16"/>
                      <a:pt x="49" y="14"/>
                      <a:pt x="48" y="12"/>
                    </a:cubicBezTo>
                    <a:cubicBezTo>
                      <a:pt x="47" y="10"/>
                      <a:pt x="46" y="8"/>
                      <a:pt x="44" y="6"/>
                    </a:cubicBezTo>
                    <a:cubicBezTo>
                      <a:pt x="42" y="4"/>
                      <a:pt x="39" y="3"/>
                      <a:pt x="36" y="2"/>
                    </a:cubicBezTo>
                    <a:cubicBezTo>
                      <a:pt x="33" y="0"/>
                      <a:pt x="30" y="0"/>
                      <a:pt x="26" y="0"/>
                    </a:cubicBezTo>
                    <a:cubicBezTo>
                      <a:pt x="21" y="0"/>
                      <a:pt x="17" y="1"/>
                      <a:pt x="13" y="2"/>
                    </a:cubicBezTo>
                    <a:cubicBezTo>
                      <a:pt x="9" y="4"/>
                      <a:pt x="6" y="7"/>
                      <a:pt x="4" y="10"/>
                    </a:cubicBezTo>
                    <a:cubicBezTo>
                      <a:pt x="3" y="13"/>
                      <a:pt x="2" y="17"/>
                      <a:pt x="2" y="21"/>
                    </a:cubicBezTo>
                    <a:cubicBezTo>
                      <a:pt x="2" y="26"/>
                      <a:pt x="2" y="29"/>
                      <a:pt x="4" y="32"/>
                    </a:cubicBezTo>
                    <a:cubicBezTo>
                      <a:pt x="6" y="35"/>
                      <a:pt x="9" y="38"/>
                      <a:pt x="12" y="39"/>
                    </a:cubicBezTo>
                    <a:cubicBezTo>
                      <a:pt x="15" y="41"/>
                      <a:pt x="19" y="43"/>
                      <a:pt x="24" y="44"/>
                    </a:cubicBezTo>
                    <a:cubicBezTo>
                      <a:pt x="27" y="45"/>
                      <a:pt x="30" y="46"/>
                      <a:pt x="32" y="46"/>
                    </a:cubicBezTo>
                    <a:cubicBezTo>
                      <a:pt x="34" y="47"/>
                      <a:pt x="36" y="48"/>
                      <a:pt x="37" y="50"/>
                    </a:cubicBezTo>
                    <a:cubicBezTo>
                      <a:pt x="38" y="52"/>
                      <a:pt x="39" y="54"/>
                      <a:pt x="39" y="56"/>
                    </a:cubicBezTo>
                    <a:cubicBezTo>
                      <a:pt x="39" y="59"/>
                      <a:pt x="38" y="62"/>
                      <a:pt x="35" y="64"/>
                    </a:cubicBezTo>
                    <a:cubicBezTo>
                      <a:pt x="33" y="66"/>
                      <a:pt x="30" y="67"/>
                      <a:pt x="26" y="67"/>
                    </a:cubicBezTo>
                    <a:cubicBezTo>
                      <a:pt x="23" y="67"/>
                      <a:pt x="21" y="67"/>
                      <a:pt x="19" y="66"/>
                    </a:cubicBezTo>
                    <a:cubicBezTo>
                      <a:pt x="17" y="65"/>
                      <a:pt x="16" y="63"/>
                      <a:pt x="15" y="62"/>
                    </a:cubicBezTo>
                    <a:cubicBezTo>
                      <a:pt x="14" y="60"/>
                      <a:pt x="13" y="58"/>
                      <a:pt x="12" y="56"/>
                    </a:cubicBezTo>
                    <a:cubicBezTo>
                      <a:pt x="12" y="54"/>
                      <a:pt x="11" y="52"/>
                      <a:pt x="10" y="51"/>
                    </a:cubicBezTo>
                    <a:cubicBezTo>
                      <a:pt x="9" y="50"/>
                      <a:pt x="8" y="50"/>
                      <a:pt x="6" y="50"/>
                    </a:cubicBezTo>
                    <a:cubicBezTo>
                      <a:pt x="4" y="50"/>
                      <a:pt x="3" y="50"/>
                      <a:pt x="2" y="52"/>
                    </a:cubicBezTo>
                    <a:cubicBezTo>
                      <a:pt x="1" y="53"/>
                      <a:pt x="0" y="54"/>
                      <a:pt x="0" y="56"/>
                    </a:cubicBezTo>
                    <a:cubicBezTo>
                      <a:pt x="0" y="60"/>
                      <a:pt x="1" y="63"/>
                      <a:pt x="3" y="66"/>
                    </a:cubicBezTo>
                    <a:cubicBezTo>
                      <a:pt x="5" y="70"/>
                      <a:pt x="7" y="72"/>
                      <a:pt x="10" y="75"/>
                    </a:cubicBezTo>
                    <a:cubicBezTo>
                      <a:pt x="14" y="77"/>
                      <a:pt x="20" y="79"/>
                      <a:pt x="26" y="79"/>
                    </a:cubicBezTo>
                    <a:cubicBezTo>
                      <a:pt x="32" y="79"/>
                      <a:pt x="36" y="78"/>
                      <a:pt x="40" y="76"/>
                    </a:cubicBezTo>
                    <a:cubicBezTo>
                      <a:pt x="44" y="74"/>
                      <a:pt x="47" y="71"/>
                      <a:pt x="49" y="67"/>
                    </a:cubicBezTo>
                    <a:cubicBezTo>
                      <a:pt x="51" y="63"/>
                      <a:pt x="52" y="59"/>
                      <a:pt x="52" y="55"/>
                    </a:cubicBezTo>
                    <a:cubicBezTo>
                      <a:pt x="52" y="51"/>
                      <a:pt x="51" y="48"/>
                      <a:pt x="50" y="45"/>
                    </a:cubicBezTo>
                    <a:cubicBezTo>
                      <a:pt x="49" y="42"/>
                      <a:pt x="47" y="40"/>
                      <a:pt x="45" y="3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43" name="组合 242"/>
          <p:cNvGrpSpPr/>
          <p:nvPr/>
        </p:nvGrpSpPr>
        <p:grpSpPr>
          <a:xfrm>
            <a:off x="3750714" y="2342899"/>
            <a:ext cx="854383" cy="855696"/>
            <a:chOff x="3750714" y="2923481"/>
            <a:chExt cx="854383" cy="855696"/>
          </a:xfrm>
        </p:grpSpPr>
        <p:sp>
          <p:nvSpPr>
            <p:cNvPr id="244" name="MH_Other_4"/>
            <p:cNvSpPr/>
            <p:nvPr>
              <p:custDataLst>
                <p:tags r:id="rId13"/>
              </p:custDataLst>
            </p:nvPr>
          </p:nvSpPr>
          <p:spPr>
            <a:xfrm>
              <a:off x="3750714" y="2923481"/>
              <a:ext cx="854383" cy="855696"/>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5" name="Freeform 359"/>
            <p:cNvSpPr>
              <a:spLocks noEditPoints="1"/>
            </p:cNvSpPr>
            <p:nvPr/>
          </p:nvSpPr>
          <p:spPr bwMode="auto">
            <a:xfrm>
              <a:off x="3975126" y="3144961"/>
              <a:ext cx="386767" cy="395618"/>
            </a:xfrm>
            <a:custGeom>
              <a:avLst/>
              <a:gdLst>
                <a:gd name="T0" fmla="*/ 317 w 370"/>
                <a:gd name="T1" fmla="*/ 63 h 378"/>
                <a:gd name="T2" fmla="*/ 361 w 370"/>
                <a:gd name="T3" fmla="*/ 13 h 378"/>
                <a:gd name="T4" fmla="*/ 346 w 370"/>
                <a:gd name="T5" fmla="*/ 0 h 378"/>
                <a:gd name="T6" fmla="*/ 302 w 370"/>
                <a:gd name="T7" fmla="*/ 49 h 378"/>
                <a:gd name="T8" fmla="*/ 185 w 370"/>
                <a:gd name="T9" fmla="*/ 8 h 378"/>
                <a:gd name="T10" fmla="*/ 0 w 370"/>
                <a:gd name="T11" fmla="*/ 193 h 378"/>
                <a:gd name="T12" fmla="*/ 185 w 370"/>
                <a:gd name="T13" fmla="*/ 378 h 378"/>
                <a:gd name="T14" fmla="*/ 370 w 370"/>
                <a:gd name="T15" fmla="*/ 193 h 378"/>
                <a:gd name="T16" fmla="*/ 317 w 370"/>
                <a:gd name="T17" fmla="*/ 63 h 378"/>
                <a:gd name="T18" fmla="*/ 185 w 370"/>
                <a:gd name="T19" fmla="*/ 332 h 378"/>
                <a:gd name="T20" fmla="*/ 46 w 370"/>
                <a:gd name="T21" fmla="*/ 193 h 378"/>
                <a:gd name="T22" fmla="*/ 185 w 370"/>
                <a:gd name="T23" fmla="*/ 54 h 378"/>
                <a:gd name="T24" fmla="*/ 271 w 370"/>
                <a:gd name="T25" fmla="*/ 84 h 378"/>
                <a:gd name="T26" fmla="*/ 258 w 370"/>
                <a:gd name="T27" fmla="*/ 99 h 378"/>
                <a:gd name="T28" fmla="*/ 185 w 370"/>
                <a:gd name="T29" fmla="*/ 74 h 378"/>
                <a:gd name="T30" fmla="*/ 66 w 370"/>
                <a:gd name="T31" fmla="*/ 193 h 378"/>
                <a:gd name="T32" fmla="*/ 185 w 370"/>
                <a:gd name="T33" fmla="*/ 311 h 378"/>
                <a:gd name="T34" fmla="*/ 304 w 370"/>
                <a:gd name="T35" fmla="*/ 193 h 378"/>
                <a:gd name="T36" fmla="*/ 273 w 370"/>
                <a:gd name="T37" fmla="*/ 113 h 378"/>
                <a:gd name="T38" fmla="*/ 286 w 370"/>
                <a:gd name="T39" fmla="*/ 97 h 378"/>
                <a:gd name="T40" fmla="*/ 324 w 370"/>
                <a:gd name="T41" fmla="*/ 193 h 378"/>
                <a:gd name="T42" fmla="*/ 185 w 370"/>
                <a:gd name="T43" fmla="*/ 332 h 378"/>
                <a:gd name="T44" fmla="*/ 257 w 370"/>
                <a:gd name="T45" fmla="*/ 193 h 378"/>
                <a:gd name="T46" fmla="*/ 185 w 370"/>
                <a:gd name="T47" fmla="*/ 265 h 378"/>
                <a:gd name="T48" fmla="*/ 113 w 370"/>
                <a:gd name="T49" fmla="*/ 193 h 378"/>
                <a:gd name="T50" fmla="*/ 185 w 370"/>
                <a:gd name="T51" fmla="*/ 121 h 378"/>
                <a:gd name="T52" fmla="*/ 217 w 370"/>
                <a:gd name="T53" fmla="*/ 128 h 378"/>
                <a:gd name="T54" fmla="*/ 207 w 370"/>
                <a:gd name="T55" fmla="*/ 148 h 378"/>
                <a:gd name="T56" fmla="*/ 185 w 370"/>
                <a:gd name="T57" fmla="*/ 143 h 378"/>
                <a:gd name="T58" fmla="*/ 135 w 370"/>
                <a:gd name="T59" fmla="*/ 193 h 378"/>
                <a:gd name="T60" fmla="*/ 185 w 370"/>
                <a:gd name="T61" fmla="*/ 243 h 378"/>
                <a:gd name="T62" fmla="*/ 235 w 370"/>
                <a:gd name="T63" fmla="*/ 193 h 378"/>
                <a:gd name="T64" fmla="*/ 229 w 370"/>
                <a:gd name="T65" fmla="*/ 169 h 378"/>
                <a:gd name="T66" fmla="*/ 247 w 370"/>
                <a:gd name="T67" fmla="*/ 157 h 378"/>
                <a:gd name="T68" fmla="*/ 257 w 370"/>
                <a:gd name="T69" fmla="*/ 19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78">
                  <a:moveTo>
                    <a:pt x="317" y="63"/>
                  </a:moveTo>
                  <a:cubicBezTo>
                    <a:pt x="361" y="13"/>
                    <a:pt x="361" y="13"/>
                    <a:pt x="361" y="13"/>
                  </a:cubicBezTo>
                  <a:cubicBezTo>
                    <a:pt x="346" y="0"/>
                    <a:pt x="346" y="0"/>
                    <a:pt x="346" y="0"/>
                  </a:cubicBezTo>
                  <a:cubicBezTo>
                    <a:pt x="302" y="49"/>
                    <a:pt x="302" y="49"/>
                    <a:pt x="302" y="49"/>
                  </a:cubicBezTo>
                  <a:cubicBezTo>
                    <a:pt x="270" y="23"/>
                    <a:pt x="229" y="8"/>
                    <a:pt x="185" y="8"/>
                  </a:cubicBezTo>
                  <a:cubicBezTo>
                    <a:pt x="83" y="8"/>
                    <a:pt x="0" y="91"/>
                    <a:pt x="0" y="193"/>
                  </a:cubicBezTo>
                  <a:cubicBezTo>
                    <a:pt x="0" y="295"/>
                    <a:pt x="83" y="378"/>
                    <a:pt x="185" y="378"/>
                  </a:cubicBezTo>
                  <a:cubicBezTo>
                    <a:pt x="287" y="378"/>
                    <a:pt x="370" y="295"/>
                    <a:pt x="370" y="193"/>
                  </a:cubicBezTo>
                  <a:cubicBezTo>
                    <a:pt x="370" y="142"/>
                    <a:pt x="350" y="96"/>
                    <a:pt x="317" y="63"/>
                  </a:cubicBezTo>
                  <a:close/>
                  <a:moveTo>
                    <a:pt x="185" y="332"/>
                  </a:moveTo>
                  <a:cubicBezTo>
                    <a:pt x="108" y="332"/>
                    <a:pt x="46" y="269"/>
                    <a:pt x="46" y="193"/>
                  </a:cubicBezTo>
                  <a:cubicBezTo>
                    <a:pt x="46" y="116"/>
                    <a:pt x="108" y="54"/>
                    <a:pt x="185" y="54"/>
                  </a:cubicBezTo>
                  <a:cubicBezTo>
                    <a:pt x="218" y="54"/>
                    <a:pt x="248" y="65"/>
                    <a:pt x="271" y="84"/>
                  </a:cubicBezTo>
                  <a:cubicBezTo>
                    <a:pt x="258" y="99"/>
                    <a:pt x="258" y="99"/>
                    <a:pt x="258" y="99"/>
                  </a:cubicBezTo>
                  <a:cubicBezTo>
                    <a:pt x="238" y="83"/>
                    <a:pt x="212" y="74"/>
                    <a:pt x="185" y="74"/>
                  </a:cubicBezTo>
                  <a:cubicBezTo>
                    <a:pt x="120" y="74"/>
                    <a:pt x="66" y="127"/>
                    <a:pt x="66" y="193"/>
                  </a:cubicBezTo>
                  <a:cubicBezTo>
                    <a:pt x="66" y="258"/>
                    <a:pt x="120" y="311"/>
                    <a:pt x="185" y="311"/>
                  </a:cubicBezTo>
                  <a:cubicBezTo>
                    <a:pt x="251" y="311"/>
                    <a:pt x="304" y="258"/>
                    <a:pt x="304" y="193"/>
                  </a:cubicBezTo>
                  <a:cubicBezTo>
                    <a:pt x="304" y="162"/>
                    <a:pt x="292" y="134"/>
                    <a:pt x="273" y="113"/>
                  </a:cubicBezTo>
                  <a:cubicBezTo>
                    <a:pt x="286" y="97"/>
                    <a:pt x="286" y="97"/>
                    <a:pt x="286" y="97"/>
                  </a:cubicBezTo>
                  <a:cubicBezTo>
                    <a:pt x="310" y="122"/>
                    <a:pt x="324" y="156"/>
                    <a:pt x="324" y="193"/>
                  </a:cubicBezTo>
                  <a:cubicBezTo>
                    <a:pt x="324" y="269"/>
                    <a:pt x="262" y="332"/>
                    <a:pt x="185" y="332"/>
                  </a:cubicBezTo>
                  <a:close/>
                  <a:moveTo>
                    <a:pt x="257" y="193"/>
                  </a:moveTo>
                  <a:cubicBezTo>
                    <a:pt x="257" y="232"/>
                    <a:pt x="225" y="265"/>
                    <a:pt x="185" y="265"/>
                  </a:cubicBezTo>
                  <a:cubicBezTo>
                    <a:pt x="145" y="265"/>
                    <a:pt x="113" y="232"/>
                    <a:pt x="113" y="193"/>
                  </a:cubicBezTo>
                  <a:cubicBezTo>
                    <a:pt x="113" y="153"/>
                    <a:pt x="145" y="121"/>
                    <a:pt x="185" y="121"/>
                  </a:cubicBezTo>
                  <a:cubicBezTo>
                    <a:pt x="197" y="121"/>
                    <a:pt x="207" y="124"/>
                    <a:pt x="217" y="128"/>
                  </a:cubicBezTo>
                  <a:cubicBezTo>
                    <a:pt x="207" y="148"/>
                    <a:pt x="207" y="148"/>
                    <a:pt x="207" y="148"/>
                  </a:cubicBezTo>
                  <a:cubicBezTo>
                    <a:pt x="200" y="145"/>
                    <a:pt x="193" y="143"/>
                    <a:pt x="185" y="143"/>
                  </a:cubicBezTo>
                  <a:cubicBezTo>
                    <a:pt x="158" y="143"/>
                    <a:pt x="135" y="165"/>
                    <a:pt x="135" y="193"/>
                  </a:cubicBezTo>
                  <a:cubicBezTo>
                    <a:pt x="135" y="220"/>
                    <a:pt x="158" y="243"/>
                    <a:pt x="185" y="243"/>
                  </a:cubicBezTo>
                  <a:cubicBezTo>
                    <a:pt x="212" y="243"/>
                    <a:pt x="235" y="220"/>
                    <a:pt x="235" y="193"/>
                  </a:cubicBezTo>
                  <a:cubicBezTo>
                    <a:pt x="235" y="184"/>
                    <a:pt x="233" y="176"/>
                    <a:pt x="229" y="169"/>
                  </a:cubicBezTo>
                  <a:cubicBezTo>
                    <a:pt x="247" y="157"/>
                    <a:pt x="247" y="157"/>
                    <a:pt x="247" y="157"/>
                  </a:cubicBezTo>
                  <a:cubicBezTo>
                    <a:pt x="253" y="167"/>
                    <a:pt x="257" y="180"/>
                    <a:pt x="257" y="19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4" name="文本框 5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商业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模式</a:t>
            </a:r>
          </a:p>
        </p:txBody>
      </p:sp>
      <p:sp>
        <p:nvSpPr>
          <p:cNvPr id="55" name="文本框 5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6" name="直接连接符 5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8456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fltVal val="0"/>
                                          </p:val>
                                        </p:tav>
                                        <p:tav tm="100000">
                                          <p:val>
                                            <p:strVal val="#ppt_w"/>
                                          </p:val>
                                        </p:tav>
                                      </p:tavLst>
                                    </p:anim>
                                    <p:anim calcmode="lin" valueType="num">
                                      <p:cBhvr>
                                        <p:cTn id="13" dur="1000" fill="hold"/>
                                        <p:tgtEl>
                                          <p:spTgt spid="56"/>
                                        </p:tgtEl>
                                        <p:attrNameLst>
                                          <p:attrName>ppt_h</p:attrName>
                                        </p:attrNameLst>
                                      </p:cBhvr>
                                      <p:tavLst>
                                        <p:tav tm="0">
                                          <p:val>
                                            <p:fltVal val="0"/>
                                          </p:val>
                                        </p:tav>
                                        <p:tav tm="100000">
                                          <p:val>
                                            <p:strVal val="#ppt_h"/>
                                          </p:val>
                                        </p:tav>
                                      </p:tavLst>
                                    </p:anim>
                                    <p:anim calcmode="lin" valueType="num">
                                      <p:cBhvr>
                                        <p:cTn id="14" dur="1000" fill="hold"/>
                                        <p:tgtEl>
                                          <p:spTgt spid="56"/>
                                        </p:tgtEl>
                                        <p:attrNameLst>
                                          <p:attrName>style.rotation</p:attrName>
                                        </p:attrNameLst>
                                      </p:cBhvr>
                                      <p:tavLst>
                                        <p:tav tm="0">
                                          <p:val>
                                            <p:fltVal val="90"/>
                                          </p:val>
                                        </p:tav>
                                        <p:tav tm="100000">
                                          <p:val>
                                            <p:fltVal val="0"/>
                                          </p:val>
                                        </p:tav>
                                      </p:tavLst>
                                    </p:anim>
                                    <p:animEffect transition="in" filter="fade">
                                      <p:cBhvr>
                                        <p:cTn id="15" dur="1000"/>
                                        <p:tgtEl>
                                          <p:spTgt spid="5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1000"/>
                                        <p:tgtEl>
                                          <p:spTgt spid="54"/>
                                        </p:tgtEl>
                                      </p:cBhvr>
                                    </p:animEffect>
                                    <p:anim calcmode="lin" valueType="num">
                                      <p:cBhvr>
                                        <p:cTn id="19" dur="1000" fill="hold"/>
                                        <p:tgtEl>
                                          <p:spTgt spid="54"/>
                                        </p:tgtEl>
                                        <p:attrNameLst>
                                          <p:attrName>ppt_x</p:attrName>
                                        </p:attrNameLst>
                                      </p:cBhvr>
                                      <p:tavLst>
                                        <p:tav tm="0">
                                          <p:val>
                                            <p:strVal val="#ppt_x"/>
                                          </p:val>
                                        </p:tav>
                                        <p:tav tm="100000">
                                          <p:val>
                                            <p:strVal val="#ppt_x"/>
                                          </p:val>
                                        </p:tav>
                                      </p:tavLst>
                                    </p:anim>
                                    <p:anim calcmode="lin" valueType="num">
                                      <p:cBhvr>
                                        <p:cTn id="20" dur="1000" fill="hold"/>
                                        <p:tgtEl>
                                          <p:spTgt spid="5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08"/>
                                        </p:tgtEl>
                                        <p:attrNameLst>
                                          <p:attrName>style.visibility</p:attrName>
                                        </p:attrNameLst>
                                      </p:cBhvr>
                                      <p:to>
                                        <p:strVal val="visible"/>
                                      </p:to>
                                    </p:set>
                                    <p:anim calcmode="lin" valueType="num">
                                      <p:cBhvr>
                                        <p:cTn id="24" dur="500" fill="hold"/>
                                        <p:tgtEl>
                                          <p:spTgt spid="208"/>
                                        </p:tgtEl>
                                        <p:attrNameLst>
                                          <p:attrName>ppt_w</p:attrName>
                                        </p:attrNameLst>
                                      </p:cBhvr>
                                      <p:tavLst>
                                        <p:tav tm="0">
                                          <p:val>
                                            <p:fltVal val="0"/>
                                          </p:val>
                                        </p:tav>
                                        <p:tav tm="100000">
                                          <p:val>
                                            <p:strVal val="#ppt_w"/>
                                          </p:val>
                                        </p:tav>
                                      </p:tavLst>
                                    </p:anim>
                                    <p:anim calcmode="lin" valueType="num">
                                      <p:cBhvr>
                                        <p:cTn id="25" dur="500" fill="hold"/>
                                        <p:tgtEl>
                                          <p:spTgt spid="208"/>
                                        </p:tgtEl>
                                        <p:attrNameLst>
                                          <p:attrName>ppt_h</p:attrName>
                                        </p:attrNameLst>
                                      </p:cBhvr>
                                      <p:tavLst>
                                        <p:tav tm="0">
                                          <p:val>
                                            <p:fltVal val="0"/>
                                          </p:val>
                                        </p:tav>
                                        <p:tav tm="100000">
                                          <p:val>
                                            <p:strVal val="#ppt_h"/>
                                          </p:val>
                                        </p:tav>
                                      </p:tavLst>
                                    </p:anim>
                                    <p:animEffect transition="in" filter="fade">
                                      <p:cBhvr>
                                        <p:cTn id="26" dur="500"/>
                                        <p:tgtEl>
                                          <p:spTgt spid="208"/>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96"/>
                                        </p:tgtEl>
                                        <p:attrNameLst>
                                          <p:attrName>style.visibility</p:attrName>
                                        </p:attrNameLst>
                                      </p:cBhvr>
                                      <p:to>
                                        <p:strVal val="visible"/>
                                      </p:to>
                                    </p:set>
                                    <p:animEffect transition="in" filter="wipe(down)">
                                      <p:cBhvr>
                                        <p:cTn id="30" dur="500"/>
                                        <p:tgtEl>
                                          <p:spTgt spid="196"/>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198"/>
                                        </p:tgtEl>
                                        <p:attrNameLst>
                                          <p:attrName>style.visibility</p:attrName>
                                        </p:attrNameLst>
                                      </p:cBhvr>
                                      <p:to>
                                        <p:strVal val="visible"/>
                                      </p:to>
                                    </p:set>
                                    <p:animEffect transition="in" filter="wipe(down)">
                                      <p:cBhvr>
                                        <p:cTn id="34" dur="500"/>
                                        <p:tgtEl>
                                          <p:spTgt spid="198"/>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197"/>
                                        </p:tgtEl>
                                        <p:attrNameLst>
                                          <p:attrName>style.visibility</p:attrName>
                                        </p:attrNameLst>
                                      </p:cBhvr>
                                      <p:to>
                                        <p:strVal val="visible"/>
                                      </p:to>
                                    </p:set>
                                    <p:animEffect transition="in" filter="wipe(down)">
                                      <p:cBhvr>
                                        <p:cTn id="38" dur="500"/>
                                        <p:tgtEl>
                                          <p:spTgt spid="197"/>
                                        </p:tgtEl>
                                      </p:cBhvr>
                                    </p:animEffect>
                                  </p:childTnLst>
                                </p:cTn>
                              </p:par>
                            </p:childTnLst>
                          </p:cTn>
                        </p:par>
                        <p:par>
                          <p:cTn id="39" fill="hold">
                            <p:stCondLst>
                              <p:cond delay="3000"/>
                            </p:stCondLst>
                            <p:childTnLst>
                              <p:par>
                                <p:cTn id="40" presetID="22" presetClass="entr" presetSubtype="4" fill="hold" nodeType="afterEffect">
                                  <p:stCondLst>
                                    <p:cond delay="0"/>
                                  </p:stCondLst>
                                  <p:childTnLst>
                                    <p:set>
                                      <p:cBhvr>
                                        <p:cTn id="41" dur="1" fill="hold">
                                          <p:stCondLst>
                                            <p:cond delay="0"/>
                                          </p:stCondLst>
                                        </p:cTn>
                                        <p:tgtEl>
                                          <p:spTgt spid="199"/>
                                        </p:tgtEl>
                                        <p:attrNameLst>
                                          <p:attrName>style.visibility</p:attrName>
                                        </p:attrNameLst>
                                      </p:cBhvr>
                                      <p:to>
                                        <p:strVal val="visible"/>
                                      </p:to>
                                    </p:set>
                                    <p:animEffect transition="in" filter="wipe(down)">
                                      <p:cBhvr>
                                        <p:cTn id="42" dur="500"/>
                                        <p:tgtEl>
                                          <p:spTgt spid="199"/>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500" fill="hold"/>
                                        <p:tgtEl>
                                          <p:spTgt spid="243"/>
                                        </p:tgtEl>
                                        <p:attrNameLst>
                                          <p:attrName>ppt_w</p:attrName>
                                        </p:attrNameLst>
                                      </p:cBhvr>
                                      <p:tavLst>
                                        <p:tav tm="0">
                                          <p:val>
                                            <p:fltVal val="0"/>
                                          </p:val>
                                        </p:tav>
                                        <p:tav tm="100000">
                                          <p:val>
                                            <p:strVal val="#ppt_w"/>
                                          </p:val>
                                        </p:tav>
                                      </p:tavLst>
                                    </p:anim>
                                    <p:anim calcmode="lin" valueType="num">
                                      <p:cBhvr>
                                        <p:cTn id="47" dur="500" fill="hold"/>
                                        <p:tgtEl>
                                          <p:spTgt spid="243"/>
                                        </p:tgtEl>
                                        <p:attrNameLst>
                                          <p:attrName>ppt_h</p:attrName>
                                        </p:attrNameLst>
                                      </p:cBhvr>
                                      <p:tavLst>
                                        <p:tav tm="0">
                                          <p:val>
                                            <p:fltVal val="0"/>
                                          </p:val>
                                        </p:tav>
                                        <p:tav tm="100000">
                                          <p:val>
                                            <p:strVal val="#ppt_h"/>
                                          </p:val>
                                        </p:tav>
                                      </p:tavLst>
                                    </p:anim>
                                    <p:animEffect transition="in" filter="fade">
                                      <p:cBhvr>
                                        <p:cTn id="48" dur="500"/>
                                        <p:tgtEl>
                                          <p:spTgt spid="243"/>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33"/>
                                        </p:tgtEl>
                                        <p:attrNameLst>
                                          <p:attrName>style.visibility</p:attrName>
                                        </p:attrNameLst>
                                      </p:cBhvr>
                                      <p:to>
                                        <p:strVal val="visible"/>
                                      </p:to>
                                    </p:set>
                                    <p:anim calcmode="lin" valueType="num">
                                      <p:cBhvr>
                                        <p:cTn id="52" dur="500" fill="hold"/>
                                        <p:tgtEl>
                                          <p:spTgt spid="233"/>
                                        </p:tgtEl>
                                        <p:attrNameLst>
                                          <p:attrName>ppt_w</p:attrName>
                                        </p:attrNameLst>
                                      </p:cBhvr>
                                      <p:tavLst>
                                        <p:tav tm="0">
                                          <p:val>
                                            <p:fltVal val="0"/>
                                          </p:val>
                                        </p:tav>
                                        <p:tav tm="100000">
                                          <p:val>
                                            <p:strVal val="#ppt_w"/>
                                          </p:val>
                                        </p:tav>
                                      </p:tavLst>
                                    </p:anim>
                                    <p:anim calcmode="lin" valueType="num">
                                      <p:cBhvr>
                                        <p:cTn id="53" dur="500" fill="hold"/>
                                        <p:tgtEl>
                                          <p:spTgt spid="233"/>
                                        </p:tgtEl>
                                        <p:attrNameLst>
                                          <p:attrName>ppt_h</p:attrName>
                                        </p:attrNameLst>
                                      </p:cBhvr>
                                      <p:tavLst>
                                        <p:tav tm="0">
                                          <p:val>
                                            <p:fltVal val="0"/>
                                          </p:val>
                                        </p:tav>
                                        <p:tav tm="100000">
                                          <p:val>
                                            <p:strVal val="#ppt_h"/>
                                          </p:val>
                                        </p:tav>
                                      </p:tavLst>
                                    </p:anim>
                                    <p:animEffect transition="in" filter="fade">
                                      <p:cBhvr>
                                        <p:cTn id="54" dur="500"/>
                                        <p:tgtEl>
                                          <p:spTgt spid="233"/>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223"/>
                                        </p:tgtEl>
                                        <p:attrNameLst>
                                          <p:attrName>style.visibility</p:attrName>
                                        </p:attrNameLst>
                                      </p:cBhvr>
                                      <p:to>
                                        <p:strVal val="visible"/>
                                      </p:to>
                                    </p:set>
                                    <p:anim calcmode="lin" valueType="num">
                                      <p:cBhvr>
                                        <p:cTn id="58" dur="500" fill="hold"/>
                                        <p:tgtEl>
                                          <p:spTgt spid="223"/>
                                        </p:tgtEl>
                                        <p:attrNameLst>
                                          <p:attrName>ppt_w</p:attrName>
                                        </p:attrNameLst>
                                      </p:cBhvr>
                                      <p:tavLst>
                                        <p:tav tm="0">
                                          <p:val>
                                            <p:fltVal val="0"/>
                                          </p:val>
                                        </p:tav>
                                        <p:tav tm="100000">
                                          <p:val>
                                            <p:strVal val="#ppt_w"/>
                                          </p:val>
                                        </p:tav>
                                      </p:tavLst>
                                    </p:anim>
                                    <p:anim calcmode="lin" valueType="num">
                                      <p:cBhvr>
                                        <p:cTn id="59" dur="500" fill="hold"/>
                                        <p:tgtEl>
                                          <p:spTgt spid="223"/>
                                        </p:tgtEl>
                                        <p:attrNameLst>
                                          <p:attrName>ppt_h</p:attrName>
                                        </p:attrNameLst>
                                      </p:cBhvr>
                                      <p:tavLst>
                                        <p:tav tm="0">
                                          <p:val>
                                            <p:fltVal val="0"/>
                                          </p:val>
                                        </p:tav>
                                        <p:tav tm="100000">
                                          <p:val>
                                            <p:strVal val="#ppt_h"/>
                                          </p:val>
                                        </p:tav>
                                      </p:tavLst>
                                    </p:anim>
                                    <p:animEffect transition="in" filter="fade">
                                      <p:cBhvr>
                                        <p:cTn id="60" dur="500"/>
                                        <p:tgtEl>
                                          <p:spTgt spid="223"/>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217"/>
                                        </p:tgtEl>
                                        <p:attrNameLst>
                                          <p:attrName>style.visibility</p:attrName>
                                        </p:attrNameLst>
                                      </p:cBhvr>
                                      <p:to>
                                        <p:strVal val="visible"/>
                                      </p:to>
                                    </p:set>
                                    <p:anim calcmode="lin" valueType="num">
                                      <p:cBhvr>
                                        <p:cTn id="64" dur="500" fill="hold"/>
                                        <p:tgtEl>
                                          <p:spTgt spid="217"/>
                                        </p:tgtEl>
                                        <p:attrNameLst>
                                          <p:attrName>ppt_w</p:attrName>
                                        </p:attrNameLst>
                                      </p:cBhvr>
                                      <p:tavLst>
                                        <p:tav tm="0">
                                          <p:val>
                                            <p:fltVal val="0"/>
                                          </p:val>
                                        </p:tav>
                                        <p:tav tm="100000">
                                          <p:val>
                                            <p:strVal val="#ppt_w"/>
                                          </p:val>
                                        </p:tav>
                                      </p:tavLst>
                                    </p:anim>
                                    <p:anim calcmode="lin" valueType="num">
                                      <p:cBhvr>
                                        <p:cTn id="65" dur="500" fill="hold"/>
                                        <p:tgtEl>
                                          <p:spTgt spid="217"/>
                                        </p:tgtEl>
                                        <p:attrNameLst>
                                          <p:attrName>ppt_h</p:attrName>
                                        </p:attrNameLst>
                                      </p:cBhvr>
                                      <p:tavLst>
                                        <p:tav tm="0">
                                          <p:val>
                                            <p:fltVal val="0"/>
                                          </p:val>
                                        </p:tav>
                                        <p:tav tm="100000">
                                          <p:val>
                                            <p:strVal val="#ppt_h"/>
                                          </p:val>
                                        </p:tav>
                                      </p:tavLst>
                                    </p:anim>
                                    <p:animEffect transition="in" filter="fade">
                                      <p:cBhvr>
                                        <p:cTn id="66" dur="500"/>
                                        <p:tgtEl>
                                          <p:spTgt spid="217"/>
                                        </p:tgtEl>
                                      </p:cBhvr>
                                    </p:animEffect>
                                  </p:childTnLst>
                                </p:cTn>
                              </p:par>
                            </p:childTnLst>
                          </p:cTn>
                        </p:par>
                        <p:par>
                          <p:cTn id="67" fill="hold">
                            <p:stCondLst>
                              <p:cond delay="5500"/>
                            </p:stCondLst>
                            <p:childTnLst>
                              <p:par>
                                <p:cTn id="68" presetID="41" presetClass="entr" presetSubtype="0" fill="hold" grpId="0" nodeType="afterEffect">
                                  <p:stCondLst>
                                    <p:cond delay="0"/>
                                  </p:stCondLst>
                                  <p:iterate type="lt">
                                    <p:tmPct val="3000"/>
                                  </p:iterate>
                                  <p:childTnLst>
                                    <p:set>
                                      <p:cBhvr>
                                        <p:cTn id="69" dur="1" fill="hold">
                                          <p:stCondLst>
                                            <p:cond delay="0"/>
                                          </p:stCondLst>
                                        </p:cTn>
                                        <p:tgtEl>
                                          <p:spTgt spid="205"/>
                                        </p:tgtEl>
                                        <p:attrNameLst>
                                          <p:attrName>style.visibility</p:attrName>
                                        </p:attrNameLst>
                                      </p:cBhvr>
                                      <p:to>
                                        <p:strVal val="visible"/>
                                      </p:to>
                                    </p:set>
                                    <p:anim calcmode="lin" valueType="num">
                                      <p:cBhvr>
                                        <p:cTn id="70" dur="500" fill="hold"/>
                                        <p:tgtEl>
                                          <p:spTgt spid="20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05"/>
                                        </p:tgtEl>
                                        <p:attrNameLst>
                                          <p:attrName>ppt_y</p:attrName>
                                        </p:attrNameLst>
                                      </p:cBhvr>
                                      <p:tavLst>
                                        <p:tav tm="0">
                                          <p:val>
                                            <p:strVal val="#ppt_y"/>
                                          </p:val>
                                        </p:tav>
                                        <p:tav tm="100000">
                                          <p:val>
                                            <p:strVal val="#ppt_y"/>
                                          </p:val>
                                        </p:tav>
                                      </p:tavLst>
                                    </p:anim>
                                    <p:anim calcmode="lin" valueType="num">
                                      <p:cBhvr>
                                        <p:cTn id="72" dur="500" fill="hold"/>
                                        <p:tgtEl>
                                          <p:spTgt spid="20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0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05"/>
                                        </p:tgtEl>
                                      </p:cBhvr>
                                    </p:animEffect>
                                  </p:childTnLst>
                                </p:cTn>
                              </p:par>
                            </p:childTnLst>
                          </p:cTn>
                        </p:par>
                        <p:par>
                          <p:cTn id="75" fill="hold">
                            <p:stCondLst>
                              <p:cond delay="6105"/>
                            </p:stCondLst>
                            <p:childTnLst>
                              <p:par>
                                <p:cTn id="76" presetID="41" presetClass="entr" presetSubtype="0" fill="hold" grpId="0" nodeType="afterEffect">
                                  <p:stCondLst>
                                    <p:cond delay="0"/>
                                  </p:stCondLst>
                                  <p:iterate type="lt">
                                    <p:tmPct val="3000"/>
                                  </p:iterate>
                                  <p:childTnLst>
                                    <p:set>
                                      <p:cBhvr>
                                        <p:cTn id="77" dur="1" fill="hold">
                                          <p:stCondLst>
                                            <p:cond delay="0"/>
                                          </p:stCondLst>
                                        </p:cTn>
                                        <p:tgtEl>
                                          <p:spTgt spid="204"/>
                                        </p:tgtEl>
                                        <p:attrNameLst>
                                          <p:attrName>style.visibility</p:attrName>
                                        </p:attrNameLst>
                                      </p:cBhvr>
                                      <p:to>
                                        <p:strVal val="visible"/>
                                      </p:to>
                                    </p:set>
                                    <p:anim calcmode="lin" valueType="num">
                                      <p:cBhvr>
                                        <p:cTn id="78" dur="500" fill="hold"/>
                                        <p:tgtEl>
                                          <p:spTgt spid="204"/>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04"/>
                                        </p:tgtEl>
                                        <p:attrNameLst>
                                          <p:attrName>ppt_y</p:attrName>
                                        </p:attrNameLst>
                                      </p:cBhvr>
                                      <p:tavLst>
                                        <p:tav tm="0">
                                          <p:val>
                                            <p:strVal val="#ppt_y"/>
                                          </p:val>
                                        </p:tav>
                                        <p:tav tm="100000">
                                          <p:val>
                                            <p:strVal val="#ppt_y"/>
                                          </p:val>
                                        </p:tav>
                                      </p:tavLst>
                                    </p:anim>
                                    <p:anim calcmode="lin" valueType="num">
                                      <p:cBhvr>
                                        <p:cTn id="80" dur="500" fill="hold"/>
                                        <p:tgtEl>
                                          <p:spTgt spid="204"/>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04"/>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04"/>
                                        </p:tgtEl>
                                      </p:cBhvr>
                                    </p:animEffect>
                                  </p:childTnLst>
                                </p:cTn>
                              </p:par>
                            </p:childTnLst>
                          </p:cTn>
                        </p:par>
                        <p:par>
                          <p:cTn id="83" fill="hold">
                            <p:stCondLst>
                              <p:cond delay="7145"/>
                            </p:stCondLst>
                            <p:childTnLst>
                              <p:par>
                                <p:cTn id="84" presetID="41" presetClass="entr" presetSubtype="0" fill="hold" grpId="0" nodeType="afterEffect">
                                  <p:stCondLst>
                                    <p:cond delay="0"/>
                                  </p:stCondLst>
                                  <p:iterate type="lt">
                                    <p:tmPct val="3000"/>
                                  </p:iterate>
                                  <p:childTnLst>
                                    <p:set>
                                      <p:cBhvr>
                                        <p:cTn id="85" dur="1" fill="hold">
                                          <p:stCondLst>
                                            <p:cond delay="0"/>
                                          </p:stCondLst>
                                        </p:cTn>
                                        <p:tgtEl>
                                          <p:spTgt spid="201"/>
                                        </p:tgtEl>
                                        <p:attrNameLst>
                                          <p:attrName>style.visibility</p:attrName>
                                        </p:attrNameLst>
                                      </p:cBhvr>
                                      <p:to>
                                        <p:strVal val="visible"/>
                                      </p:to>
                                    </p:set>
                                    <p:anim calcmode="lin" valueType="num">
                                      <p:cBhvr>
                                        <p:cTn id="86" dur="500" fill="hold"/>
                                        <p:tgtEl>
                                          <p:spTgt spid="20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01"/>
                                        </p:tgtEl>
                                        <p:attrNameLst>
                                          <p:attrName>ppt_y</p:attrName>
                                        </p:attrNameLst>
                                      </p:cBhvr>
                                      <p:tavLst>
                                        <p:tav tm="0">
                                          <p:val>
                                            <p:strVal val="#ppt_y"/>
                                          </p:val>
                                        </p:tav>
                                        <p:tav tm="100000">
                                          <p:val>
                                            <p:strVal val="#ppt_y"/>
                                          </p:val>
                                        </p:tav>
                                      </p:tavLst>
                                    </p:anim>
                                    <p:anim calcmode="lin" valueType="num">
                                      <p:cBhvr>
                                        <p:cTn id="88" dur="500" fill="hold"/>
                                        <p:tgtEl>
                                          <p:spTgt spid="20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0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01"/>
                                        </p:tgtEl>
                                      </p:cBhvr>
                                    </p:animEffect>
                                  </p:childTnLst>
                                </p:cTn>
                              </p:par>
                            </p:childTnLst>
                          </p:cTn>
                        </p:par>
                        <p:par>
                          <p:cTn id="91" fill="hold">
                            <p:stCondLst>
                              <p:cond delay="7750"/>
                            </p:stCondLst>
                            <p:childTnLst>
                              <p:par>
                                <p:cTn id="92" presetID="41" presetClass="entr" presetSubtype="0" fill="hold" grpId="0" nodeType="afterEffect">
                                  <p:stCondLst>
                                    <p:cond delay="0"/>
                                  </p:stCondLst>
                                  <p:iterate type="lt">
                                    <p:tmPct val="3000"/>
                                  </p:iterate>
                                  <p:childTnLst>
                                    <p:set>
                                      <p:cBhvr>
                                        <p:cTn id="93" dur="1" fill="hold">
                                          <p:stCondLst>
                                            <p:cond delay="0"/>
                                          </p:stCondLst>
                                        </p:cTn>
                                        <p:tgtEl>
                                          <p:spTgt spid="200"/>
                                        </p:tgtEl>
                                        <p:attrNameLst>
                                          <p:attrName>style.visibility</p:attrName>
                                        </p:attrNameLst>
                                      </p:cBhvr>
                                      <p:to>
                                        <p:strVal val="visible"/>
                                      </p:to>
                                    </p:set>
                                    <p:anim calcmode="lin" valueType="num">
                                      <p:cBhvr>
                                        <p:cTn id="94"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00"/>
                                        </p:tgtEl>
                                        <p:attrNameLst>
                                          <p:attrName>ppt_y</p:attrName>
                                        </p:attrNameLst>
                                      </p:cBhvr>
                                      <p:tavLst>
                                        <p:tav tm="0">
                                          <p:val>
                                            <p:strVal val="#ppt_y"/>
                                          </p:val>
                                        </p:tav>
                                        <p:tav tm="100000">
                                          <p:val>
                                            <p:strVal val="#ppt_y"/>
                                          </p:val>
                                        </p:tav>
                                      </p:tavLst>
                                    </p:anim>
                                    <p:anim calcmode="lin" valueType="num">
                                      <p:cBhvr>
                                        <p:cTn id="96"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00"/>
                                        </p:tgtEl>
                                      </p:cBhvr>
                                    </p:animEffect>
                                  </p:childTnLst>
                                </p:cTn>
                              </p:par>
                            </p:childTnLst>
                          </p:cTn>
                        </p:par>
                        <p:par>
                          <p:cTn id="99" fill="hold">
                            <p:stCondLst>
                              <p:cond delay="8820"/>
                            </p:stCondLst>
                            <p:childTnLst>
                              <p:par>
                                <p:cTn id="100" presetID="41" presetClass="entr" presetSubtype="0" fill="hold" grpId="0" nodeType="afterEffect">
                                  <p:stCondLst>
                                    <p:cond delay="0"/>
                                  </p:stCondLst>
                                  <p:iterate type="lt">
                                    <p:tmPct val="3000"/>
                                  </p:iterate>
                                  <p:childTnLst>
                                    <p:set>
                                      <p:cBhvr>
                                        <p:cTn id="101" dur="1" fill="hold">
                                          <p:stCondLst>
                                            <p:cond delay="0"/>
                                          </p:stCondLst>
                                        </p:cTn>
                                        <p:tgtEl>
                                          <p:spTgt spid="207"/>
                                        </p:tgtEl>
                                        <p:attrNameLst>
                                          <p:attrName>style.visibility</p:attrName>
                                        </p:attrNameLst>
                                      </p:cBhvr>
                                      <p:to>
                                        <p:strVal val="visible"/>
                                      </p:to>
                                    </p:set>
                                    <p:anim calcmode="lin" valueType="num">
                                      <p:cBhvr>
                                        <p:cTn id="102" dur="500" fill="hold"/>
                                        <p:tgtEl>
                                          <p:spTgt spid="207"/>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07"/>
                                        </p:tgtEl>
                                        <p:attrNameLst>
                                          <p:attrName>ppt_y</p:attrName>
                                        </p:attrNameLst>
                                      </p:cBhvr>
                                      <p:tavLst>
                                        <p:tav tm="0">
                                          <p:val>
                                            <p:strVal val="#ppt_y"/>
                                          </p:val>
                                        </p:tav>
                                        <p:tav tm="100000">
                                          <p:val>
                                            <p:strVal val="#ppt_y"/>
                                          </p:val>
                                        </p:tav>
                                      </p:tavLst>
                                    </p:anim>
                                    <p:anim calcmode="lin" valueType="num">
                                      <p:cBhvr>
                                        <p:cTn id="104" dur="500" fill="hold"/>
                                        <p:tgtEl>
                                          <p:spTgt spid="207"/>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07"/>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07"/>
                                        </p:tgtEl>
                                      </p:cBhvr>
                                    </p:animEffect>
                                  </p:childTnLst>
                                </p:cTn>
                              </p:par>
                            </p:childTnLst>
                          </p:cTn>
                        </p:par>
                        <p:par>
                          <p:cTn id="107" fill="hold">
                            <p:stCondLst>
                              <p:cond delay="9425"/>
                            </p:stCondLst>
                            <p:childTnLst>
                              <p:par>
                                <p:cTn id="108" presetID="41" presetClass="entr" presetSubtype="0" fill="hold" grpId="0" nodeType="afterEffect">
                                  <p:stCondLst>
                                    <p:cond delay="0"/>
                                  </p:stCondLst>
                                  <p:iterate type="lt">
                                    <p:tmPct val="3000"/>
                                  </p:iterate>
                                  <p:childTnLst>
                                    <p:set>
                                      <p:cBhvr>
                                        <p:cTn id="109" dur="1" fill="hold">
                                          <p:stCondLst>
                                            <p:cond delay="0"/>
                                          </p:stCondLst>
                                        </p:cTn>
                                        <p:tgtEl>
                                          <p:spTgt spid="206"/>
                                        </p:tgtEl>
                                        <p:attrNameLst>
                                          <p:attrName>style.visibility</p:attrName>
                                        </p:attrNameLst>
                                      </p:cBhvr>
                                      <p:to>
                                        <p:strVal val="visible"/>
                                      </p:to>
                                    </p:set>
                                    <p:anim calcmode="lin" valueType="num">
                                      <p:cBhvr>
                                        <p:cTn id="110" dur="500" fill="hold"/>
                                        <p:tgtEl>
                                          <p:spTgt spid="206"/>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06"/>
                                        </p:tgtEl>
                                        <p:attrNameLst>
                                          <p:attrName>ppt_y</p:attrName>
                                        </p:attrNameLst>
                                      </p:cBhvr>
                                      <p:tavLst>
                                        <p:tav tm="0">
                                          <p:val>
                                            <p:strVal val="#ppt_y"/>
                                          </p:val>
                                        </p:tav>
                                        <p:tav tm="100000">
                                          <p:val>
                                            <p:strVal val="#ppt_y"/>
                                          </p:val>
                                        </p:tav>
                                      </p:tavLst>
                                    </p:anim>
                                    <p:anim calcmode="lin" valueType="num">
                                      <p:cBhvr>
                                        <p:cTn id="112" dur="500" fill="hold"/>
                                        <p:tgtEl>
                                          <p:spTgt spid="206"/>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06"/>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06"/>
                                        </p:tgtEl>
                                      </p:cBhvr>
                                    </p:animEffect>
                                  </p:childTnLst>
                                </p:cTn>
                              </p:par>
                            </p:childTnLst>
                          </p:cTn>
                        </p:par>
                        <p:par>
                          <p:cTn id="115" fill="hold">
                            <p:stCondLst>
                              <p:cond delay="10465"/>
                            </p:stCondLst>
                            <p:childTnLst>
                              <p:par>
                                <p:cTn id="116" presetID="41" presetClass="entr" presetSubtype="0" fill="hold" grpId="0" nodeType="afterEffect">
                                  <p:stCondLst>
                                    <p:cond delay="0"/>
                                  </p:stCondLst>
                                  <p:iterate type="lt">
                                    <p:tmPct val="3000"/>
                                  </p:iterate>
                                  <p:childTnLst>
                                    <p:set>
                                      <p:cBhvr>
                                        <p:cTn id="117" dur="1" fill="hold">
                                          <p:stCondLst>
                                            <p:cond delay="0"/>
                                          </p:stCondLst>
                                        </p:cTn>
                                        <p:tgtEl>
                                          <p:spTgt spid="203"/>
                                        </p:tgtEl>
                                        <p:attrNameLst>
                                          <p:attrName>style.visibility</p:attrName>
                                        </p:attrNameLst>
                                      </p:cBhvr>
                                      <p:to>
                                        <p:strVal val="visible"/>
                                      </p:to>
                                    </p:set>
                                    <p:anim calcmode="lin" valueType="num">
                                      <p:cBhvr>
                                        <p:cTn id="118" dur="500" fill="hold"/>
                                        <p:tgtEl>
                                          <p:spTgt spid="203"/>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03"/>
                                        </p:tgtEl>
                                        <p:attrNameLst>
                                          <p:attrName>ppt_y</p:attrName>
                                        </p:attrNameLst>
                                      </p:cBhvr>
                                      <p:tavLst>
                                        <p:tav tm="0">
                                          <p:val>
                                            <p:strVal val="#ppt_y"/>
                                          </p:val>
                                        </p:tav>
                                        <p:tav tm="100000">
                                          <p:val>
                                            <p:strVal val="#ppt_y"/>
                                          </p:val>
                                        </p:tav>
                                      </p:tavLst>
                                    </p:anim>
                                    <p:anim calcmode="lin" valueType="num">
                                      <p:cBhvr>
                                        <p:cTn id="120" dur="500" fill="hold"/>
                                        <p:tgtEl>
                                          <p:spTgt spid="203"/>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03"/>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03"/>
                                        </p:tgtEl>
                                      </p:cBhvr>
                                    </p:animEffect>
                                  </p:childTnLst>
                                </p:cTn>
                              </p:par>
                            </p:childTnLst>
                          </p:cTn>
                        </p:par>
                        <p:par>
                          <p:cTn id="123" fill="hold">
                            <p:stCondLst>
                              <p:cond delay="11070"/>
                            </p:stCondLst>
                            <p:childTnLst>
                              <p:par>
                                <p:cTn id="124" presetID="41" presetClass="entr" presetSubtype="0" fill="hold" grpId="0" nodeType="afterEffect">
                                  <p:stCondLst>
                                    <p:cond delay="0"/>
                                  </p:stCondLst>
                                  <p:iterate type="lt">
                                    <p:tmPct val="3000"/>
                                  </p:iterate>
                                  <p:childTnLst>
                                    <p:set>
                                      <p:cBhvr>
                                        <p:cTn id="125" dur="1" fill="hold">
                                          <p:stCondLst>
                                            <p:cond delay="0"/>
                                          </p:stCondLst>
                                        </p:cTn>
                                        <p:tgtEl>
                                          <p:spTgt spid="202"/>
                                        </p:tgtEl>
                                        <p:attrNameLst>
                                          <p:attrName>style.visibility</p:attrName>
                                        </p:attrNameLst>
                                      </p:cBhvr>
                                      <p:to>
                                        <p:strVal val="visible"/>
                                      </p:to>
                                    </p:set>
                                    <p:anim calcmode="lin" valueType="num">
                                      <p:cBhvr>
                                        <p:cTn id="126" dur="500" fill="hold"/>
                                        <p:tgtEl>
                                          <p:spTgt spid="202"/>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202"/>
                                        </p:tgtEl>
                                        <p:attrNameLst>
                                          <p:attrName>ppt_y</p:attrName>
                                        </p:attrNameLst>
                                      </p:cBhvr>
                                      <p:tavLst>
                                        <p:tav tm="0">
                                          <p:val>
                                            <p:strVal val="#ppt_y"/>
                                          </p:val>
                                        </p:tav>
                                        <p:tav tm="100000">
                                          <p:val>
                                            <p:strVal val="#ppt_y"/>
                                          </p:val>
                                        </p:tav>
                                      </p:tavLst>
                                    </p:anim>
                                    <p:anim calcmode="lin" valueType="num">
                                      <p:cBhvr>
                                        <p:cTn id="128" dur="500" fill="hold"/>
                                        <p:tgtEl>
                                          <p:spTgt spid="202"/>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202"/>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1" grpId="0"/>
      <p:bldP spid="202" grpId="0"/>
      <p:bldP spid="203" grpId="0"/>
      <p:bldP spid="204" grpId="0"/>
      <p:bldP spid="205" grpId="0"/>
      <p:bldP spid="206" grpId="0"/>
      <p:bldP spid="207" grpId="0"/>
      <p:bldP spid="54" grpId="0"/>
      <p:bldP spid="55" grpId="0"/>
      <p:bldP spid="5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909779" y="2473037"/>
            <a:ext cx="752763" cy="752763"/>
          </a:xfrm>
          <a:prstGeom prst="ellipse">
            <a:avLst/>
          </a:prstGeom>
          <a:solidFill>
            <a:schemeClr val="accent6">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TextBox 22"/>
          <p:cNvSpPr txBox="1"/>
          <p:nvPr/>
        </p:nvSpPr>
        <p:spPr>
          <a:xfrm>
            <a:off x="1619047" y="1929715"/>
            <a:ext cx="732893" cy="748988"/>
          </a:xfrm>
          <a:prstGeom prst="rect">
            <a:avLst/>
          </a:prstGeom>
          <a:noFill/>
        </p:spPr>
        <p:txBody>
          <a:bodyPr wrap="none" rtlCol="0">
            <a:spAutoFit/>
          </a:bodyPr>
          <a:lstStyle/>
          <a:p>
            <a:r>
              <a:rPr lang="en-US" sz="426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p>
        </p:txBody>
      </p:sp>
      <p:sp>
        <p:nvSpPr>
          <p:cNvPr id="8" name="Oval 7"/>
          <p:cNvSpPr/>
          <p:nvPr/>
        </p:nvSpPr>
        <p:spPr>
          <a:xfrm>
            <a:off x="3068012" y="3421304"/>
            <a:ext cx="752763" cy="752763"/>
          </a:xfrm>
          <a:prstGeom prst="ellipse">
            <a:avLst/>
          </a:prstGeom>
          <a:solidFill>
            <a:schemeClr val="accent4">
              <a:lumMod val="100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TextBox 12"/>
          <p:cNvSpPr txBox="1"/>
          <p:nvPr/>
        </p:nvSpPr>
        <p:spPr>
          <a:xfrm>
            <a:off x="4432231" y="3094777"/>
            <a:ext cx="2032000" cy="538609"/>
          </a:xfrm>
          <a:prstGeom prst="rect">
            <a:avLst/>
          </a:prstGeom>
          <a:noFill/>
        </p:spPr>
        <p:txBody>
          <a:bodyPr wrap="square" rtlCol="0">
            <a:spAutoFit/>
          </a:bodyPr>
          <a:lstStyle/>
          <a:p>
            <a:pPr>
              <a:lnSpc>
                <a:spcPct val="87000"/>
              </a:lnSpc>
            </a:pPr>
            <a:r>
              <a:rPr lang="zh-CN" altLang="en-US" sz="2133" dirty="0" smtClean="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3"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 name="TextBox 23"/>
          <p:cNvSpPr txBox="1"/>
          <p:nvPr/>
        </p:nvSpPr>
        <p:spPr>
          <a:xfrm>
            <a:off x="3736874" y="2989448"/>
            <a:ext cx="732893" cy="748988"/>
          </a:xfrm>
          <a:prstGeom prst="rect">
            <a:avLst/>
          </a:prstGeom>
          <a:noFill/>
        </p:spPr>
        <p:txBody>
          <a:bodyPr wrap="none" rtlCol="0">
            <a:spAutoFit/>
          </a:bodyPr>
          <a:lstStyle/>
          <a:p>
            <a:r>
              <a:rPr lang="en-US" sz="426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p>
        </p:txBody>
      </p:sp>
      <p:sp>
        <p:nvSpPr>
          <p:cNvPr id="9" name="Oval 8"/>
          <p:cNvSpPr/>
          <p:nvPr/>
        </p:nvSpPr>
        <p:spPr>
          <a:xfrm>
            <a:off x="5783497" y="4369571"/>
            <a:ext cx="752763" cy="752763"/>
          </a:xfrm>
          <a:prstGeom prst="ellipse">
            <a:avLst/>
          </a:prstGeom>
          <a:solidFill>
            <a:schemeClr val="accent6">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TextBox 13"/>
          <p:cNvSpPr txBox="1"/>
          <p:nvPr/>
        </p:nvSpPr>
        <p:spPr>
          <a:xfrm>
            <a:off x="7200053" y="4039281"/>
            <a:ext cx="2032000" cy="538609"/>
          </a:xfrm>
          <a:prstGeom prst="rect">
            <a:avLst/>
          </a:prstGeom>
          <a:noFill/>
        </p:spPr>
        <p:txBody>
          <a:bodyPr wrap="square" rtlCol="0">
            <a:spAutoFit/>
          </a:bodyPr>
          <a:lstStyle/>
          <a:p>
            <a:pPr>
              <a:lnSpc>
                <a:spcPct val="87000"/>
              </a:lnSpc>
            </a:pPr>
            <a:r>
              <a:rPr lang="zh-CN" altLang="en-US" sz="2133" dirty="0" smtClean="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3"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TextBox 24"/>
          <p:cNvSpPr txBox="1"/>
          <p:nvPr/>
        </p:nvSpPr>
        <p:spPr>
          <a:xfrm>
            <a:off x="6521266" y="3935735"/>
            <a:ext cx="732893" cy="748988"/>
          </a:xfrm>
          <a:prstGeom prst="rect">
            <a:avLst/>
          </a:prstGeom>
          <a:noFill/>
        </p:spPr>
        <p:txBody>
          <a:bodyPr wrap="none" rtlCol="0">
            <a:spAutoFit/>
          </a:bodyPr>
          <a:lstStyle/>
          <a:p>
            <a:r>
              <a:rPr lang="en-US" sz="426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p>
        </p:txBody>
      </p:sp>
      <p:sp>
        <p:nvSpPr>
          <p:cNvPr id="11" name="Oval 10"/>
          <p:cNvSpPr/>
          <p:nvPr/>
        </p:nvSpPr>
        <p:spPr>
          <a:xfrm>
            <a:off x="8229600" y="5317837"/>
            <a:ext cx="752763" cy="752763"/>
          </a:xfrm>
          <a:prstGeom prst="ellipse">
            <a:avLst/>
          </a:pr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TextBox 14"/>
          <p:cNvSpPr txBox="1"/>
          <p:nvPr/>
        </p:nvSpPr>
        <p:spPr>
          <a:xfrm>
            <a:off x="9696032" y="4983784"/>
            <a:ext cx="2032000" cy="538609"/>
          </a:xfrm>
          <a:prstGeom prst="rect">
            <a:avLst/>
          </a:prstGeom>
          <a:noFill/>
        </p:spPr>
        <p:txBody>
          <a:bodyPr wrap="square" rtlCol="0">
            <a:spAutoFit/>
          </a:bodyPr>
          <a:lstStyle/>
          <a:p>
            <a:pPr>
              <a:lnSpc>
                <a:spcPct val="87000"/>
              </a:lnSpc>
            </a:pPr>
            <a:r>
              <a:rPr lang="zh-CN" altLang="en-US" sz="2133" dirty="0" smtClean="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3"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TextBox 25"/>
          <p:cNvSpPr txBox="1"/>
          <p:nvPr/>
        </p:nvSpPr>
        <p:spPr>
          <a:xfrm>
            <a:off x="8977150" y="4882019"/>
            <a:ext cx="732893" cy="748988"/>
          </a:xfrm>
          <a:prstGeom prst="rect">
            <a:avLst/>
          </a:prstGeom>
          <a:noFill/>
        </p:spPr>
        <p:txBody>
          <a:bodyPr wrap="none" rtlCol="0">
            <a:spAutoFit/>
          </a:bodyPr>
          <a:lstStyle/>
          <a:p>
            <a:r>
              <a:rPr lang="en-US" sz="426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p>
        </p:txBody>
      </p:sp>
      <p:sp>
        <p:nvSpPr>
          <p:cNvPr id="34" name="TextBox 33"/>
          <p:cNvSpPr txBox="1"/>
          <p:nvPr/>
        </p:nvSpPr>
        <p:spPr>
          <a:xfrm>
            <a:off x="812800" y="4445000"/>
            <a:ext cx="3423613" cy="420564"/>
          </a:xfrm>
          <a:prstGeom prst="rect">
            <a:avLst/>
          </a:prstGeom>
          <a:noFill/>
        </p:spPr>
        <p:txBody>
          <a:bodyPr wrap="square" rtlCol="0">
            <a:spAutoFit/>
          </a:bodyPr>
          <a:lstStyle/>
          <a:p>
            <a:r>
              <a:rPr lang="en-US" sz="2133"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Consistent results</a:t>
            </a:r>
          </a:p>
        </p:txBody>
      </p:sp>
      <p:sp>
        <p:nvSpPr>
          <p:cNvPr id="35" name="TextBox 34"/>
          <p:cNvSpPr txBox="1"/>
          <p:nvPr/>
        </p:nvSpPr>
        <p:spPr>
          <a:xfrm>
            <a:off x="798689" y="4778551"/>
            <a:ext cx="4572000" cy="618183"/>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a:t>
            </a:r>
          </a:p>
        </p:txBody>
      </p:sp>
      <p:cxnSp>
        <p:nvCxnSpPr>
          <p:cNvPr id="48" name="Straight Connector 47"/>
          <p:cNvCxnSpPr>
            <a:stCxn id="10" idx="6"/>
          </p:cNvCxnSpPr>
          <p:nvPr/>
        </p:nvCxnSpPr>
        <p:spPr>
          <a:xfrm>
            <a:off x="1662541" y="2849419"/>
            <a:ext cx="2807859" cy="0"/>
          </a:xfrm>
          <a:prstGeom prst="line">
            <a:avLst/>
          </a:prstGeom>
          <a:ln w="19050" cmpd="sng">
            <a:solidFill>
              <a:schemeClr val="accent6">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8" idx="6"/>
          </p:cNvCxnSpPr>
          <p:nvPr/>
        </p:nvCxnSpPr>
        <p:spPr>
          <a:xfrm>
            <a:off x="3820776" y="3797685"/>
            <a:ext cx="6237625" cy="0"/>
          </a:xfrm>
          <a:prstGeom prst="line">
            <a:avLst/>
          </a:prstGeom>
          <a:ln w="19050" cmpd="sng">
            <a:solidFill>
              <a:schemeClr val="accent4">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sp>
        <p:nvSpPr>
          <p:cNvPr id="53" name="Freeform 41"/>
          <p:cNvSpPr>
            <a:spLocks noChangeAspect="1" noEditPoints="1"/>
          </p:cNvSpPr>
          <p:nvPr/>
        </p:nvSpPr>
        <p:spPr bwMode="auto">
          <a:xfrm>
            <a:off x="3276704" y="3594480"/>
            <a:ext cx="335379" cy="406411"/>
          </a:xfrm>
          <a:custGeom>
            <a:avLst/>
            <a:gdLst>
              <a:gd name="T0" fmla="*/ 487 w 800"/>
              <a:gd name="T1" fmla="*/ 761 h 969"/>
              <a:gd name="T2" fmla="*/ 487 w 800"/>
              <a:gd name="T3" fmla="*/ 605 h 969"/>
              <a:gd name="T4" fmla="*/ 136 w 800"/>
              <a:gd name="T5" fmla="*/ 254 h 969"/>
              <a:gd name="T6" fmla="*/ 275 w 800"/>
              <a:gd name="T7" fmla="*/ 254 h 969"/>
              <a:gd name="T8" fmla="*/ 275 w 800"/>
              <a:gd name="T9" fmla="*/ 211 h 969"/>
              <a:gd name="T10" fmla="*/ 64 w 800"/>
              <a:gd name="T11" fmla="*/ 211 h 969"/>
              <a:gd name="T12" fmla="*/ 64 w 800"/>
              <a:gd name="T13" fmla="*/ 423 h 969"/>
              <a:gd name="T14" fmla="*/ 106 w 800"/>
              <a:gd name="T15" fmla="*/ 423 h 969"/>
              <a:gd name="T16" fmla="*/ 106 w 800"/>
              <a:gd name="T17" fmla="*/ 283 h 969"/>
              <a:gd name="T18" fmla="*/ 445 w 800"/>
              <a:gd name="T19" fmla="*/ 622 h 969"/>
              <a:gd name="T20" fmla="*/ 445 w 800"/>
              <a:gd name="T21" fmla="*/ 761 h 969"/>
              <a:gd name="T22" fmla="*/ 360 w 800"/>
              <a:gd name="T23" fmla="*/ 863 h 969"/>
              <a:gd name="T24" fmla="*/ 466 w 800"/>
              <a:gd name="T25" fmla="*/ 969 h 969"/>
              <a:gd name="T26" fmla="*/ 572 w 800"/>
              <a:gd name="T27" fmla="*/ 863 h 969"/>
              <a:gd name="T28" fmla="*/ 487 w 800"/>
              <a:gd name="T29" fmla="*/ 761 h 969"/>
              <a:gd name="T30" fmla="*/ 466 w 800"/>
              <a:gd name="T31" fmla="*/ 931 h 969"/>
              <a:gd name="T32" fmla="*/ 403 w 800"/>
              <a:gd name="T33" fmla="*/ 867 h 969"/>
              <a:gd name="T34" fmla="*/ 466 w 800"/>
              <a:gd name="T35" fmla="*/ 804 h 969"/>
              <a:gd name="T36" fmla="*/ 529 w 800"/>
              <a:gd name="T37" fmla="*/ 867 h 969"/>
              <a:gd name="T38" fmla="*/ 466 w 800"/>
              <a:gd name="T39" fmla="*/ 931 h 969"/>
              <a:gd name="T40" fmla="*/ 178 w 800"/>
              <a:gd name="T41" fmla="*/ 592 h 969"/>
              <a:gd name="T42" fmla="*/ 106 w 800"/>
              <a:gd name="T43" fmla="*/ 668 h 969"/>
              <a:gd name="T44" fmla="*/ 30 w 800"/>
              <a:gd name="T45" fmla="*/ 592 h 969"/>
              <a:gd name="T46" fmla="*/ 0 w 800"/>
              <a:gd name="T47" fmla="*/ 622 h 969"/>
              <a:gd name="T48" fmla="*/ 77 w 800"/>
              <a:gd name="T49" fmla="*/ 698 h 969"/>
              <a:gd name="T50" fmla="*/ 0 w 800"/>
              <a:gd name="T51" fmla="*/ 770 h 969"/>
              <a:gd name="T52" fmla="*/ 30 w 800"/>
              <a:gd name="T53" fmla="*/ 800 h 969"/>
              <a:gd name="T54" fmla="*/ 106 w 800"/>
              <a:gd name="T55" fmla="*/ 728 h 969"/>
              <a:gd name="T56" fmla="*/ 178 w 800"/>
              <a:gd name="T57" fmla="*/ 800 h 969"/>
              <a:gd name="T58" fmla="*/ 208 w 800"/>
              <a:gd name="T59" fmla="*/ 770 h 969"/>
              <a:gd name="T60" fmla="*/ 136 w 800"/>
              <a:gd name="T61" fmla="*/ 698 h 969"/>
              <a:gd name="T62" fmla="*/ 208 w 800"/>
              <a:gd name="T63" fmla="*/ 622 h 969"/>
              <a:gd name="T64" fmla="*/ 178 w 800"/>
              <a:gd name="T65" fmla="*/ 592 h 969"/>
              <a:gd name="T66" fmla="*/ 800 w 800"/>
              <a:gd name="T67" fmla="*/ 325 h 969"/>
              <a:gd name="T68" fmla="*/ 771 w 800"/>
              <a:gd name="T69" fmla="*/ 296 h 969"/>
              <a:gd name="T70" fmla="*/ 699 w 800"/>
              <a:gd name="T71" fmla="*/ 372 h 969"/>
              <a:gd name="T72" fmla="*/ 623 w 800"/>
              <a:gd name="T73" fmla="*/ 296 h 969"/>
              <a:gd name="T74" fmla="*/ 593 w 800"/>
              <a:gd name="T75" fmla="*/ 325 h 969"/>
              <a:gd name="T76" fmla="*/ 669 w 800"/>
              <a:gd name="T77" fmla="*/ 402 h 969"/>
              <a:gd name="T78" fmla="*/ 593 w 800"/>
              <a:gd name="T79" fmla="*/ 474 h 969"/>
              <a:gd name="T80" fmla="*/ 623 w 800"/>
              <a:gd name="T81" fmla="*/ 503 h 969"/>
              <a:gd name="T82" fmla="*/ 699 w 800"/>
              <a:gd name="T83" fmla="*/ 431 h 969"/>
              <a:gd name="T84" fmla="*/ 771 w 800"/>
              <a:gd name="T85" fmla="*/ 503 h 969"/>
              <a:gd name="T86" fmla="*/ 800 w 800"/>
              <a:gd name="T87" fmla="*/ 474 h 969"/>
              <a:gd name="T88" fmla="*/ 729 w 800"/>
              <a:gd name="T89" fmla="*/ 402 h 969"/>
              <a:gd name="T90" fmla="*/ 800 w 800"/>
              <a:gd name="T91" fmla="*/ 325 h 969"/>
              <a:gd name="T92" fmla="*/ 559 w 800"/>
              <a:gd name="T93" fmla="*/ 0 h 969"/>
              <a:gd name="T94" fmla="*/ 487 w 800"/>
              <a:gd name="T95" fmla="*/ 76 h 969"/>
              <a:gd name="T96" fmla="*/ 411 w 800"/>
              <a:gd name="T97" fmla="*/ 0 h 969"/>
              <a:gd name="T98" fmla="*/ 381 w 800"/>
              <a:gd name="T99" fmla="*/ 29 h 969"/>
              <a:gd name="T100" fmla="*/ 458 w 800"/>
              <a:gd name="T101" fmla="*/ 105 h 969"/>
              <a:gd name="T102" fmla="*/ 381 w 800"/>
              <a:gd name="T103" fmla="*/ 177 h 969"/>
              <a:gd name="T104" fmla="*/ 411 w 800"/>
              <a:gd name="T105" fmla="*/ 207 h 969"/>
              <a:gd name="T106" fmla="*/ 487 w 800"/>
              <a:gd name="T107" fmla="*/ 135 h 969"/>
              <a:gd name="T108" fmla="*/ 559 w 800"/>
              <a:gd name="T109" fmla="*/ 207 h 969"/>
              <a:gd name="T110" fmla="*/ 589 w 800"/>
              <a:gd name="T111" fmla="*/ 177 h 969"/>
              <a:gd name="T112" fmla="*/ 517 w 800"/>
              <a:gd name="T113" fmla="*/ 105 h 969"/>
              <a:gd name="T114" fmla="*/ 589 w 800"/>
              <a:gd name="T115" fmla="*/ 29 h 969"/>
              <a:gd name="T116" fmla="*/ 559 w 800"/>
              <a:gd name="T117"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 h="969">
                <a:moveTo>
                  <a:pt x="487" y="761"/>
                </a:moveTo>
                <a:cubicBezTo>
                  <a:pt x="487" y="605"/>
                  <a:pt x="487" y="605"/>
                  <a:pt x="487" y="605"/>
                </a:cubicBezTo>
                <a:cubicBezTo>
                  <a:pt x="136" y="254"/>
                  <a:pt x="136" y="254"/>
                  <a:pt x="136" y="254"/>
                </a:cubicBezTo>
                <a:cubicBezTo>
                  <a:pt x="275" y="254"/>
                  <a:pt x="275" y="254"/>
                  <a:pt x="275" y="254"/>
                </a:cubicBezTo>
                <a:cubicBezTo>
                  <a:pt x="275" y="211"/>
                  <a:pt x="275" y="211"/>
                  <a:pt x="275" y="211"/>
                </a:cubicBezTo>
                <a:cubicBezTo>
                  <a:pt x="64" y="211"/>
                  <a:pt x="64" y="211"/>
                  <a:pt x="64" y="211"/>
                </a:cubicBezTo>
                <a:cubicBezTo>
                  <a:pt x="64" y="423"/>
                  <a:pt x="64" y="423"/>
                  <a:pt x="64" y="423"/>
                </a:cubicBezTo>
                <a:cubicBezTo>
                  <a:pt x="106" y="423"/>
                  <a:pt x="106" y="423"/>
                  <a:pt x="106" y="423"/>
                </a:cubicBezTo>
                <a:cubicBezTo>
                  <a:pt x="106" y="283"/>
                  <a:pt x="106" y="283"/>
                  <a:pt x="106" y="283"/>
                </a:cubicBezTo>
                <a:cubicBezTo>
                  <a:pt x="445" y="622"/>
                  <a:pt x="445" y="622"/>
                  <a:pt x="445" y="622"/>
                </a:cubicBezTo>
                <a:cubicBezTo>
                  <a:pt x="445" y="761"/>
                  <a:pt x="445" y="761"/>
                  <a:pt x="445" y="761"/>
                </a:cubicBezTo>
                <a:cubicBezTo>
                  <a:pt x="398" y="770"/>
                  <a:pt x="360" y="812"/>
                  <a:pt x="360" y="863"/>
                </a:cubicBezTo>
                <a:cubicBezTo>
                  <a:pt x="360" y="922"/>
                  <a:pt x="407" y="969"/>
                  <a:pt x="466" y="969"/>
                </a:cubicBezTo>
                <a:cubicBezTo>
                  <a:pt x="525" y="969"/>
                  <a:pt x="572" y="922"/>
                  <a:pt x="572" y="863"/>
                </a:cubicBezTo>
                <a:cubicBezTo>
                  <a:pt x="572" y="817"/>
                  <a:pt x="534" y="774"/>
                  <a:pt x="487" y="761"/>
                </a:cubicBezTo>
                <a:close/>
                <a:moveTo>
                  <a:pt x="466" y="931"/>
                </a:moveTo>
                <a:cubicBezTo>
                  <a:pt x="432" y="931"/>
                  <a:pt x="403" y="901"/>
                  <a:pt x="403" y="867"/>
                </a:cubicBezTo>
                <a:cubicBezTo>
                  <a:pt x="403" y="834"/>
                  <a:pt x="428" y="804"/>
                  <a:pt x="466" y="804"/>
                </a:cubicBezTo>
                <a:cubicBezTo>
                  <a:pt x="504" y="804"/>
                  <a:pt x="529" y="834"/>
                  <a:pt x="529" y="867"/>
                </a:cubicBezTo>
                <a:cubicBezTo>
                  <a:pt x="529" y="901"/>
                  <a:pt x="500" y="931"/>
                  <a:pt x="466" y="931"/>
                </a:cubicBezTo>
                <a:close/>
                <a:moveTo>
                  <a:pt x="178" y="592"/>
                </a:moveTo>
                <a:cubicBezTo>
                  <a:pt x="106" y="668"/>
                  <a:pt x="106" y="668"/>
                  <a:pt x="106" y="668"/>
                </a:cubicBezTo>
                <a:cubicBezTo>
                  <a:pt x="30" y="592"/>
                  <a:pt x="30" y="592"/>
                  <a:pt x="30" y="592"/>
                </a:cubicBezTo>
                <a:cubicBezTo>
                  <a:pt x="0" y="622"/>
                  <a:pt x="0" y="622"/>
                  <a:pt x="0" y="622"/>
                </a:cubicBezTo>
                <a:cubicBezTo>
                  <a:pt x="77" y="698"/>
                  <a:pt x="77" y="698"/>
                  <a:pt x="77" y="698"/>
                </a:cubicBezTo>
                <a:cubicBezTo>
                  <a:pt x="0" y="770"/>
                  <a:pt x="0" y="770"/>
                  <a:pt x="0" y="770"/>
                </a:cubicBezTo>
                <a:cubicBezTo>
                  <a:pt x="30" y="800"/>
                  <a:pt x="30" y="800"/>
                  <a:pt x="30" y="800"/>
                </a:cubicBezTo>
                <a:cubicBezTo>
                  <a:pt x="106" y="728"/>
                  <a:pt x="106" y="728"/>
                  <a:pt x="106" y="728"/>
                </a:cubicBezTo>
                <a:cubicBezTo>
                  <a:pt x="178" y="800"/>
                  <a:pt x="178" y="800"/>
                  <a:pt x="178" y="800"/>
                </a:cubicBezTo>
                <a:cubicBezTo>
                  <a:pt x="208" y="770"/>
                  <a:pt x="208" y="770"/>
                  <a:pt x="208" y="770"/>
                </a:cubicBezTo>
                <a:cubicBezTo>
                  <a:pt x="136" y="698"/>
                  <a:pt x="136" y="698"/>
                  <a:pt x="136" y="698"/>
                </a:cubicBezTo>
                <a:cubicBezTo>
                  <a:pt x="208" y="622"/>
                  <a:pt x="208" y="622"/>
                  <a:pt x="208" y="622"/>
                </a:cubicBezTo>
                <a:lnTo>
                  <a:pt x="178" y="592"/>
                </a:lnTo>
                <a:close/>
                <a:moveTo>
                  <a:pt x="800" y="325"/>
                </a:moveTo>
                <a:cubicBezTo>
                  <a:pt x="771" y="296"/>
                  <a:pt x="771" y="296"/>
                  <a:pt x="771" y="296"/>
                </a:cubicBezTo>
                <a:cubicBezTo>
                  <a:pt x="699" y="372"/>
                  <a:pt x="699" y="372"/>
                  <a:pt x="699" y="372"/>
                </a:cubicBezTo>
                <a:cubicBezTo>
                  <a:pt x="623" y="296"/>
                  <a:pt x="623" y="296"/>
                  <a:pt x="623" y="296"/>
                </a:cubicBezTo>
                <a:cubicBezTo>
                  <a:pt x="593" y="325"/>
                  <a:pt x="593" y="325"/>
                  <a:pt x="593" y="325"/>
                </a:cubicBezTo>
                <a:cubicBezTo>
                  <a:pt x="669" y="402"/>
                  <a:pt x="669" y="402"/>
                  <a:pt x="669" y="402"/>
                </a:cubicBezTo>
                <a:cubicBezTo>
                  <a:pt x="593" y="474"/>
                  <a:pt x="593" y="474"/>
                  <a:pt x="593" y="474"/>
                </a:cubicBezTo>
                <a:cubicBezTo>
                  <a:pt x="623" y="503"/>
                  <a:pt x="623" y="503"/>
                  <a:pt x="623" y="503"/>
                </a:cubicBezTo>
                <a:cubicBezTo>
                  <a:pt x="699" y="431"/>
                  <a:pt x="699" y="431"/>
                  <a:pt x="699" y="431"/>
                </a:cubicBezTo>
                <a:cubicBezTo>
                  <a:pt x="771" y="503"/>
                  <a:pt x="771" y="503"/>
                  <a:pt x="771" y="503"/>
                </a:cubicBezTo>
                <a:cubicBezTo>
                  <a:pt x="800" y="474"/>
                  <a:pt x="800" y="474"/>
                  <a:pt x="800" y="474"/>
                </a:cubicBezTo>
                <a:cubicBezTo>
                  <a:pt x="729" y="402"/>
                  <a:pt x="729" y="402"/>
                  <a:pt x="729" y="402"/>
                </a:cubicBezTo>
                <a:lnTo>
                  <a:pt x="800" y="325"/>
                </a:lnTo>
                <a:close/>
                <a:moveTo>
                  <a:pt x="559" y="0"/>
                </a:moveTo>
                <a:cubicBezTo>
                  <a:pt x="487" y="76"/>
                  <a:pt x="487" y="76"/>
                  <a:pt x="487" y="76"/>
                </a:cubicBezTo>
                <a:cubicBezTo>
                  <a:pt x="411" y="0"/>
                  <a:pt x="411" y="0"/>
                  <a:pt x="411" y="0"/>
                </a:cubicBezTo>
                <a:cubicBezTo>
                  <a:pt x="381" y="29"/>
                  <a:pt x="381" y="29"/>
                  <a:pt x="381" y="29"/>
                </a:cubicBezTo>
                <a:cubicBezTo>
                  <a:pt x="458" y="105"/>
                  <a:pt x="458" y="105"/>
                  <a:pt x="458" y="105"/>
                </a:cubicBezTo>
                <a:cubicBezTo>
                  <a:pt x="381" y="177"/>
                  <a:pt x="381" y="177"/>
                  <a:pt x="381" y="177"/>
                </a:cubicBezTo>
                <a:cubicBezTo>
                  <a:pt x="411" y="207"/>
                  <a:pt x="411" y="207"/>
                  <a:pt x="411" y="207"/>
                </a:cubicBezTo>
                <a:cubicBezTo>
                  <a:pt x="487" y="135"/>
                  <a:pt x="487" y="135"/>
                  <a:pt x="487" y="135"/>
                </a:cubicBezTo>
                <a:cubicBezTo>
                  <a:pt x="559" y="207"/>
                  <a:pt x="559" y="207"/>
                  <a:pt x="559" y="207"/>
                </a:cubicBezTo>
                <a:cubicBezTo>
                  <a:pt x="589" y="177"/>
                  <a:pt x="589" y="177"/>
                  <a:pt x="589" y="177"/>
                </a:cubicBezTo>
                <a:cubicBezTo>
                  <a:pt x="517" y="105"/>
                  <a:pt x="517" y="105"/>
                  <a:pt x="517" y="105"/>
                </a:cubicBezTo>
                <a:cubicBezTo>
                  <a:pt x="589" y="29"/>
                  <a:pt x="589" y="29"/>
                  <a:pt x="589" y="29"/>
                </a:cubicBezTo>
                <a:lnTo>
                  <a:pt x="559" y="0"/>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Freeform 147"/>
          <p:cNvSpPr>
            <a:spLocks noChangeAspect="1" noEditPoints="1"/>
          </p:cNvSpPr>
          <p:nvPr/>
        </p:nvSpPr>
        <p:spPr bwMode="auto">
          <a:xfrm>
            <a:off x="5999007" y="4542747"/>
            <a:ext cx="321744" cy="406411"/>
          </a:xfrm>
          <a:custGeom>
            <a:avLst/>
            <a:gdLst>
              <a:gd name="T0" fmla="*/ 484 w 800"/>
              <a:gd name="T1" fmla="*/ 0 h 1011"/>
              <a:gd name="T2" fmla="*/ 463 w 800"/>
              <a:gd name="T3" fmla="*/ 990 h 1011"/>
              <a:gd name="T4" fmla="*/ 779 w 800"/>
              <a:gd name="T5" fmla="*/ 1011 h 1011"/>
              <a:gd name="T6" fmla="*/ 800 w 800"/>
              <a:gd name="T7" fmla="*/ 21 h 1011"/>
              <a:gd name="T8" fmla="*/ 758 w 800"/>
              <a:gd name="T9" fmla="*/ 969 h 1011"/>
              <a:gd name="T10" fmla="*/ 505 w 800"/>
              <a:gd name="T11" fmla="*/ 843 h 1011"/>
              <a:gd name="T12" fmla="*/ 589 w 800"/>
              <a:gd name="T13" fmla="*/ 800 h 1011"/>
              <a:gd name="T14" fmla="*/ 505 w 800"/>
              <a:gd name="T15" fmla="*/ 716 h 1011"/>
              <a:gd name="T16" fmla="*/ 589 w 800"/>
              <a:gd name="T17" fmla="*/ 674 h 1011"/>
              <a:gd name="T18" fmla="*/ 505 w 800"/>
              <a:gd name="T19" fmla="*/ 590 h 1011"/>
              <a:gd name="T20" fmla="*/ 589 w 800"/>
              <a:gd name="T21" fmla="*/ 548 h 1011"/>
              <a:gd name="T22" fmla="*/ 505 w 800"/>
              <a:gd name="T23" fmla="*/ 464 h 1011"/>
              <a:gd name="T24" fmla="*/ 589 w 800"/>
              <a:gd name="T25" fmla="*/ 421 h 1011"/>
              <a:gd name="T26" fmla="*/ 505 w 800"/>
              <a:gd name="T27" fmla="*/ 337 h 1011"/>
              <a:gd name="T28" fmla="*/ 589 w 800"/>
              <a:gd name="T29" fmla="*/ 295 h 1011"/>
              <a:gd name="T30" fmla="*/ 505 w 800"/>
              <a:gd name="T31" fmla="*/ 211 h 1011"/>
              <a:gd name="T32" fmla="*/ 589 w 800"/>
              <a:gd name="T33" fmla="*/ 169 h 1011"/>
              <a:gd name="T34" fmla="*/ 505 w 800"/>
              <a:gd name="T35" fmla="*/ 43 h 1011"/>
              <a:gd name="T36" fmla="*/ 758 w 800"/>
              <a:gd name="T37" fmla="*/ 969 h 1011"/>
              <a:gd name="T38" fmla="*/ 130 w 800"/>
              <a:gd name="T39" fmla="*/ 52 h 1011"/>
              <a:gd name="T40" fmla="*/ 0 w 800"/>
              <a:gd name="T41" fmla="*/ 253 h 1011"/>
              <a:gd name="T42" fmla="*/ 105 w 800"/>
              <a:gd name="T43" fmla="*/ 969 h 1011"/>
              <a:gd name="T44" fmla="*/ 295 w 800"/>
              <a:gd name="T45" fmla="*/ 864 h 1011"/>
              <a:gd name="T46" fmla="*/ 291 w 800"/>
              <a:gd name="T47" fmla="*/ 241 h 1011"/>
              <a:gd name="T48" fmla="*/ 147 w 800"/>
              <a:gd name="T49" fmla="*/ 102 h 1011"/>
              <a:gd name="T50" fmla="*/ 117 w 800"/>
              <a:gd name="T51" fmla="*/ 148 h 1011"/>
              <a:gd name="T52" fmla="*/ 42 w 800"/>
              <a:gd name="T53" fmla="*/ 347 h 1011"/>
              <a:gd name="T54" fmla="*/ 84 w 800"/>
              <a:gd name="T55" fmla="*/ 716 h 1011"/>
              <a:gd name="T56" fmla="*/ 42 w 800"/>
              <a:gd name="T57" fmla="*/ 347 h 1011"/>
              <a:gd name="T58" fmla="*/ 189 w 800"/>
              <a:gd name="T59" fmla="*/ 927 h 1011"/>
              <a:gd name="T60" fmla="*/ 42 w 800"/>
              <a:gd name="T61" fmla="*/ 864 h 1011"/>
              <a:gd name="T62" fmla="*/ 253 w 800"/>
              <a:gd name="T63" fmla="*/ 843 h 1011"/>
              <a:gd name="T64" fmla="*/ 253 w 800"/>
              <a:gd name="T65" fmla="*/ 800 h 1011"/>
              <a:gd name="T66" fmla="*/ 42 w 800"/>
              <a:gd name="T67" fmla="*/ 758 h 1011"/>
              <a:gd name="T68" fmla="*/ 253 w 800"/>
              <a:gd name="T69" fmla="*/ 800 h 1011"/>
              <a:gd name="T70" fmla="*/ 126 w 800"/>
              <a:gd name="T71" fmla="*/ 347 h 1011"/>
              <a:gd name="T72" fmla="*/ 168 w 800"/>
              <a:gd name="T73" fmla="*/ 347 h 1011"/>
              <a:gd name="T74" fmla="*/ 126 w 800"/>
              <a:gd name="T75" fmla="*/ 716 h 1011"/>
              <a:gd name="T76" fmla="*/ 211 w 800"/>
              <a:gd name="T77" fmla="*/ 716 h 1011"/>
              <a:gd name="T78" fmla="*/ 253 w 800"/>
              <a:gd name="T79" fmla="*/ 347 h 1011"/>
              <a:gd name="T80" fmla="*/ 253 w 800"/>
              <a:gd name="T81" fmla="*/ 274 h 1011"/>
              <a:gd name="T82" fmla="*/ 168 w 800"/>
              <a:gd name="T83" fmla="*/ 274 h 1011"/>
              <a:gd name="T84" fmla="*/ 126 w 800"/>
              <a:gd name="T85" fmla="*/ 274 h 1011"/>
              <a:gd name="T86" fmla="*/ 42 w 800"/>
              <a:gd name="T87" fmla="*/ 274 h 1011"/>
              <a:gd name="T88" fmla="*/ 88 w 800"/>
              <a:gd name="T89" fmla="*/ 190 h 1011"/>
              <a:gd name="T90" fmla="*/ 253 w 800"/>
              <a:gd name="T91" fmla="*/ 259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1011">
                <a:moveTo>
                  <a:pt x="779" y="0"/>
                </a:moveTo>
                <a:cubicBezTo>
                  <a:pt x="484" y="0"/>
                  <a:pt x="484" y="0"/>
                  <a:pt x="484" y="0"/>
                </a:cubicBezTo>
                <a:cubicBezTo>
                  <a:pt x="473" y="0"/>
                  <a:pt x="463" y="10"/>
                  <a:pt x="463" y="21"/>
                </a:cubicBezTo>
                <a:cubicBezTo>
                  <a:pt x="463" y="990"/>
                  <a:pt x="463" y="990"/>
                  <a:pt x="463" y="990"/>
                </a:cubicBezTo>
                <a:cubicBezTo>
                  <a:pt x="463" y="1001"/>
                  <a:pt x="473" y="1011"/>
                  <a:pt x="484" y="1011"/>
                </a:cubicBezTo>
                <a:cubicBezTo>
                  <a:pt x="779" y="1011"/>
                  <a:pt x="779" y="1011"/>
                  <a:pt x="779" y="1011"/>
                </a:cubicBezTo>
                <a:cubicBezTo>
                  <a:pt x="791" y="1011"/>
                  <a:pt x="800" y="1001"/>
                  <a:pt x="800" y="990"/>
                </a:cubicBezTo>
                <a:cubicBezTo>
                  <a:pt x="800" y="21"/>
                  <a:pt x="800" y="21"/>
                  <a:pt x="800" y="21"/>
                </a:cubicBezTo>
                <a:cubicBezTo>
                  <a:pt x="800" y="10"/>
                  <a:pt x="791" y="0"/>
                  <a:pt x="779" y="0"/>
                </a:cubicBezTo>
                <a:close/>
                <a:moveTo>
                  <a:pt x="758" y="969"/>
                </a:moveTo>
                <a:cubicBezTo>
                  <a:pt x="505" y="969"/>
                  <a:pt x="505" y="969"/>
                  <a:pt x="505" y="969"/>
                </a:cubicBezTo>
                <a:cubicBezTo>
                  <a:pt x="505" y="843"/>
                  <a:pt x="505" y="843"/>
                  <a:pt x="505" y="843"/>
                </a:cubicBezTo>
                <a:cubicBezTo>
                  <a:pt x="589" y="843"/>
                  <a:pt x="589" y="843"/>
                  <a:pt x="589" y="843"/>
                </a:cubicBezTo>
                <a:cubicBezTo>
                  <a:pt x="589" y="800"/>
                  <a:pt x="589" y="800"/>
                  <a:pt x="589" y="800"/>
                </a:cubicBezTo>
                <a:cubicBezTo>
                  <a:pt x="505" y="800"/>
                  <a:pt x="505" y="800"/>
                  <a:pt x="505" y="800"/>
                </a:cubicBezTo>
                <a:cubicBezTo>
                  <a:pt x="505" y="716"/>
                  <a:pt x="505" y="716"/>
                  <a:pt x="505" y="716"/>
                </a:cubicBezTo>
                <a:cubicBezTo>
                  <a:pt x="589" y="716"/>
                  <a:pt x="589" y="716"/>
                  <a:pt x="589" y="716"/>
                </a:cubicBezTo>
                <a:cubicBezTo>
                  <a:pt x="589" y="674"/>
                  <a:pt x="589" y="674"/>
                  <a:pt x="589" y="674"/>
                </a:cubicBezTo>
                <a:cubicBezTo>
                  <a:pt x="505" y="674"/>
                  <a:pt x="505" y="674"/>
                  <a:pt x="505" y="674"/>
                </a:cubicBezTo>
                <a:cubicBezTo>
                  <a:pt x="505" y="590"/>
                  <a:pt x="505" y="590"/>
                  <a:pt x="505" y="590"/>
                </a:cubicBezTo>
                <a:cubicBezTo>
                  <a:pt x="589" y="590"/>
                  <a:pt x="589" y="590"/>
                  <a:pt x="589" y="590"/>
                </a:cubicBezTo>
                <a:cubicBezTo>
                  <a:pt x="589" y="548"/>
                  <a:pt x="589" y="548"/>
                  <a:pt x="589" y="548"/>
                </a:cubicBezTo>
                <a:cubicBezTo>
                  <a:pt x="505" y="548"/>
                  <a:pt x="505" y="548"/>
                  <a:pt x="505" y="548"/>
                </a:cubicBezTo>
                <a:cubicBezTo>
                  <a:pt x="505" y="464"/>
                  <a:pt x="505" y="464"/>
                  <a:pt x="505" y="464"/>
                </a:cubicBezTo>
                <a:cubicBezTo>
                  <a:pt x="589" y="464"/>
                  <a:pt x="589" y="464"/>
                  <a:pt x="589" y="464"/>
                </a:cubicBezTo>
                <a:cubicBezTo>
                  <a:pt x="589" y="421"/>
                  <a:pt x="589" y="421"/>
                  <a:pt x="589" y="421"/>
                </a:cubicBezTo>
                <a:cubicBezTo>
                  <a:pt x="505" y="421"/>
                  <a:pt x="505" y="421"/>
                  <a:pt x="505" y="421"/>
                </a:cubicBezTo>
                <a:cubicBezTo>
                  <a:pt x="505" y="337"/>
                  <a:pt x="505" y="337"/>
                  <a:pt x="505" y="337"/>
                </a:cubicBezTo>
                <a:cubicBezTo>
                  <a:pt x="589" y="337"/>
                  <a:pt x="589" y="337"/>
                  <a:pt x="589" y="337"/>
                </a:cubicBezTo>
                <a:cubicBezTo>
                  <a:pt x="589" y="295"/>
                  <a:pt x="589" y="295"/>
                  <a:pt x="589" y="295"/>
                </a:cubicBezTo>
                <a:cubicBezTo>
                  <a:pt x="505" y="295"/>
                  <a:pt x="505" y="295"/>
                  <a:pt x="505" y="295"/>
                </a:cubicBezTo>
                <a:cubicBezTo>
                  <a:pt x="505" y="211"/>
                  <a:pt x="505" y="211"/>
                  <a:pt x="505" y="211"/>
                </a:cubicBezTo>
                <a:cubicBezTo>
                  <a:pt x="589" y="211"/>
                  <a:pt x="589" y="211"/>
                  <a:pt x="589" y="211"/>
                </a:cubicBezTo>
                <a:cubicBezTo>
                  <a:pt x="589" y="169"/>
                  <a:pt x="589" y="169"/>
                  <a:pt x="589" y="169"/>
                </a:cubicBezTo>
                <a:cubicBezTo>
                  <a:pt x="505" y="169"/>
                  <a:pt x="505" y="169"/>
                  <a:pt x="505" y="169"/>
                </a:cubicBezTo>
                <a:cubicBezTo>
                  <a:pt x="505" y="43"/>
                  <a:pt x="505" y="43"/>
                  <a:pt x="505" y="43"/>
                </a:cubicBezTo>
                <a:cubicBezTo>
                  <a:pt x="758" y="43"/>
                  <a:pt x="758" y="43"/>
                  <a:pt x="758" y="43"/>
                </a:cubicBezTo>
                <a:lnTo>
                  <a:pt x="758" y="969"/>
                </a:lnTo>
                <a:close/>
                <a:moveTo>
                  <a:pt x="165" y="52"/>
                </a:moveTo>
                <a:cubicBezTo>
                  <a:pt x="157" y="40"/>
                  <a:pt x="138" y="40"/>
                  <a:pt x="130" y="52"/>
                </a:cubicBezTo>
                <a:cubicBezTo>
                  <a:pt x="4" y="241"/>
                  <a:pt x="4" y="241"/>
                  <a:pt x="4" y="241"/>
                </a:cubicBezTo>
                <a:cubicBezTo>
                  <a:pt x="1" y="245"/>
                  <a:pt x="0" y="249"/>
                  <a:pt x="0" y="253"/>
                </a:cubicBezTo>
                <a:cubicBezTo>
                  <a:pt x="0" y="864"/>
                  <a:pt x="0" y="864"/>
                  <a:pt x="0" y="864"/>
                </a:cubicBezTo>
                <a:cubicBezTo>
                  <a:pt x="0" y="922"/>
                  <a:pt x="47" y="969"/>
                  <a:pt x="105" y="969"/>
                </a:cubicBezTo>
                <a:cubicBezTo>
                  <a:pt x="189" y="969"/>
                  <a:pt x="189" y="969"/>
                  <a:pt x="189" y="969"/>
                </a:cubicBezTo>
                <a:cubicBezTo>
                  <a:pt x="248" y="969"/>
                  <a:pt x="295" y="922"/>
                  <a:pt x="295" y="864"/>
                </a:cubicBezTo>
                <a:cubicBezTo>
                  <a:pt x="295" y="253"/>
                  <a:pt x="295" y="253"/>
                  <a:pt x="295" y="253"/>
                </a:cubicBezTo>
                <a:cubicBezTo>
                  <a:pt x="295" y="249"/>
                  <a:pt x="293" y="245"/>
                  <a:pt x="291" y="241"/>
                </a:cubicBezTo>
                <a:lnTo>
                  <a:pt x="165" y="52"/>
                </a:lnTo>
                <a:close/>
                <a:moveTo>
                  <a:pt x="147" y="102"/>
                </a:moveTo>
                <a:cubicBezTo>
                  <a:pt x="178" y="148"/>
                  <a:pt x="178" y="148"/>
                  <a:pt x="178" y="148"/>
                </a:cubicBezTo>
                <a:cubicBezTo>
                  <a:pt x="117" y="148"/>
                  <a:pt x="117" y="148"/>
                  <a:pt x="117" y="148"/>
                </a:cubicBezTo>
                <a:lnTo>
                  <a:pt x="147" y="102"/>
                </a:lnTo>
                <a:close/>
                <a:moveTo>
                  <a:pt x="42" y="347"/>
                </a:moveTo>
                <a:cubicBezTo>
                  <a:pt x="55" y="354"/>
                  <a:pt x="69" y="358"/>
                  <a:pt x="84" y="358"/>
                </a:cubicBezTo>
                <a:cubicBezTo>
                  <a:pt x="84" y="716"/>
                  <a:pt x="84" y="716"/>
                  <a:pt x="84" y="716"/>
                </a:cubicBezTo>
                <a:cubicBezTo>
                  <a:pt x="42" y="716"/>
                  <a:pt x="42" y="716"/>
                  <a:pt x="42" y="716"/>
                </a:cubicBezTo>
                <a:lnTo>
                  <a:pt x="42" y="347"/>
                </a:lnTo>
                <a:close/>
                <a:moveTo>
                  <a:pt x="253" y="864"/>
                </a:moveTo>
                <a:cubicBezTo>
                  <a:pt x="253" y="898"/>
                  <a:pt x="224" y="927"/>
                  <a:pt x="189" y="927"/>
                </a:cubicBezTo>
                <a:cubicBezTo>
                  <a:pt x="105" y="927"/>
                  <a:pt x="105" y="927"/>
                  <a:pt x="105" y="927"/>
                </a:cubicBezTo>
                <a:cubicBezTo>
                  <a:pt x="70" y="927"/>
                  <a:pt x="42" y="898"/>
                  <a:pt x="42" y="864"/>
                </a:cubicBezTo>
                <a:cubicBezTo>
                  <a:pt x="42" y="843"/>
                  <a:pt x="42" y="843"/>
                  <a:pt x="42" y="843"/>
                </a:cubicBezTo>
                <a:cubicBezTo>
                  <a:pt x="253" y="843"/>
                  <a:pt x="253" y="843"/>
                  <a:pt x="253" y="843"/>
                </a:cubicBezTo>
                <a:lnTo>
                  <a:pt x="253" y="864"/>
                </a:lnTo>
                <a:close/>
                <a:moveTo>
                  <a:pt x="253" y="800"/>
                </a:moveTo>
                <a:cubicBezTo>
                  <a:pt x="42" y="800"/>
                  <a:pt x="42" y="800"/>
                  <a:pt x="42" y="800"/>
                </a:cubicBezTo>
                <a:cubicBezTo>
                  <a:pt x="42" y="758"/>
                  <a:pt x="42" y="758"/>
                  <a:pt x="42" y="758"/>
                </a:cubicBezTo>
                <a:cubicBezTo>
                  <a:pt x="253" y="758"/>
                  <a:pt x="253" y="758"/>
                  <a:pt x="253" y="758"/>
                </a:cubicBezTo>
                <a:lnTo>
                  <a:pt x="253" y="800"/>
                </a:lnTo>
                <a:close/>
                <a:moveTo>
                  <a:pt x="126" y="716"/>
                </a:moveTo>
                <a:cubicBezTo>
                  <a:pt x="126" y="347"/>
                  <a:pt x="126" y="347"/>
                  <a:pt x="126" y="347"/>
                </a:cubicBezTo>
                <a:cubicBezTo>
                  <a:pt x="134" y="342"/>
                  <a:pt x="141" y="337"/>
                  <a:pt x="147" y="330"/>
                </a:cubicBezTo>
                <a:cubicBezTo>
                  <a:pt x="153" y="337"/>
                  <a:pt x="160" y="342"/>
                  <a:pt x="168" y="347"/>
                </a:cubicBezTo>
                <a:cubicBezTo>
                  <a:pt x="168" y="716"/>
                  <a:pt x="168" y="716"/>
                  <a:pt x="168" y="716"/>
                </a:cubicBezTo>
                <a:lnTo>
                  <a:pt x="126" y="716"/>
                </a:lnTo>
                <a:close/>
                <a:moveTo>
                  <a:pt x="253" y="716"/>
                </a:moveTo>
                <a:cubicBezTo>
                  <a:pt x="211" y="716"/>
                  <a:pt x="211" y="716"/>
                  <a:pt x="211" y="716"/>
                </a:cubicBezTo>
                <a:cubicBezTo>
                  <a:pt x="211" y="358"/>
                  <a:pt x="211" y="358"/>
                  <a:pt x="211" y="358"/>
                </a:cubicBezTo>
                <a:cubicBezTo>
                  <a:pt x="226" y="358"/>
                  <a:pt x="240" y="354"/>
                  <a:pt x="253" y="347"/>
                </a:cubicBezTo>
                <a:lnTo>
                  <a:pt x="253" y="716"/>
                </a:lnTo>
                <a:close/>
                <a:moveTo>
                  <a:pt x="253" y="274"/>
                </a:moveTo>
                <a:cubicBezTo>
                  <a:pt x="253" y="297"/>
                  <a:pt x="234" y="316"/>
                  <a:pt x="211" y="316"/>
                </a:cubicBezTo>
                <a:cubicBezTo>
                  <a:pt x="187" y="316"/>
                  <a:pt x="168" y="297"/>
                  <a:pt x="168" y="274"/>
                </a:cubicBezTo>
                <a:cubicBezTo>
                  <a:pt x="168" y="262"/>
                  <a:pt x="159" y="253"/>
                  <a:pt x="147" y="253"/>
                </a:cubicBezTo>
                <a:cubicBezTo>
                  <a:pt x="136" y="253"/>
                  <a:pt x="126" y="262"/>
                  <a:pt x="126" y="274"/>
                </a:cubicBezTo>
                <a:cubicBezTo>
                  <a:pt x="126" y="297"/>
                  <a:pt x="107" y="316"/>
                  <a:pt x="84" y="316"/>
                </a:cubicBezTo>
                <a:cubicBezTo>
                  <a:pt x="61" y="316"/>
                  <a:pt x="42" y="297"/>
                  <a:pt x="42" y="274"/>
                </a:cubicBezTo>
                <a:cubicBezTo>
                  <a:pt x="42" y="259"/>
                  <a:pt x="42" y="259"/>
                  <a:pt x="42" y="259"/>
                </a:cubicBezTo>
                <a:cubicBezTo>
                  <a:pt x="88" y="190"/>
                  <a:pt x="88" y="190"/>
                  <a:pt x="88" y="190"/>
                </a:cubicBezTo>
                <a:cubicBezTo>
                  <a:pt x="206" y="190"/>
                  <a:pt x="206" y="190"/>
                  <a:pt x="206" y="190"/>
                </a:cubicBezTo>
                <a:cubicBezTo>
                  <a:pt x="253" y="259"/>
                  <a:pt x="253" y="259"/>
                  <a:pt x="253" y="259"/>
                </a:cubicBezTo>
                <a:lnTo>
                  <a:pt x="253" y="274"/>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Freeform 37"/>
          <p:cNvSpPr>
            <a:spLocks noChangeAspect="1" noEditPoints="1"/>
          </p:cNvSpPr>
          <p:nvPr/>
        </p:nvSpPr>
        <p:spPr bwMode="auto">
          <a:xfrm>
            <a:off x="1137623" y="2646213"/>
            <a:ext cx="297075" cy="406411"/>
          </a:xfrm>
          <a:custGeom>
            <a:avLst/>
            <a:gdLst>
              <a:gd name="T0" fmla="*/ 673 w 800"/>
              <a:gd name="T1" fmla="*/ 673 h 1094"/>
              <a:gd name="T2" fmla="*/ 126 w 800"/>
              <a:gd name="T3" fmla="*/ 631 h 1094"/>
              <a:gd name="T4" fmla="*/ 126 w 800"/>
              <a:gd name="T5" fmla="*/ 926 h 1094"/>
              <a:gd name="T6" fmla="*/ 673 w 800"/>
              <a:gd name="T7" fmla="*/ 884 h 1094"/>
              <a:gd name="T8" fmla="*/ 126 w 800"/>
              <a:gd name="T9" fmla="*/ 926 h 1094"/>
              <a:gd name="T10" fmla="*/ 673 w 800"/>
              <a:gd name="T11" fmla="*/ 547 h 1094"/>
              <a:gd name="T12" fmla="*/ 126 w 800"/>
              <a:gd name="T13" fmla="*/ 505 h 1094"/>
              <a:gd name="T14" fmla="*/ 126 w 800"/>
              <a:gd name="T15" fmla="*/ 800 h 1094"/>
              <a:gd name="T16" fmla="*/ 673 w 800"/>
              <a:gd name="T17" fmla="*/ 758 h 1094"/>
              <a:gd name="T18" fmla="*/ 126 w 800"/>
              <a:gd name="T19" fmla="*/ 800 h 1094"/>
              <a:gd name="T20" fmla="*/ 673 w 800"/>
              <a:gd name="T21" fmla="*/ 42 h 1094"/>
              <a:gd name="T22" fmla="*/ 631 w 800"/>
              <a:gd name="T23" fmla="*/ 0 h 1094"/>
              <a:gd name="T24" fmla="*/ 505 w 800"/>
              <a:gd name="T25" fmla="*/ 42 h 1094"/>
              <a:gd name="T26" fmla="*/ 463 w 800"/>
              <a:gd name="T27" fmla="*/ 0 h 1094"/>
              <a:gd name="T28" fmla="*/ 337 w 800"/>
              <a:gd name="T29" fmla="*/ 42 h 1094"/>
              <a:gd name="T30" fmla="*/ 294 w 800"/>
              <a:gd name="T31" fmla="*/ 0 h 1094"/>
              <a:gd name="T32" fmla="*/ 168 w 800"/>
              <a:gd name="T33" fmla="*/ 42 h 1094"/>
              <a:gd name="T34" fmla="*/ 126 w 800"/>
              <a:gd name="T35" fmla="*/ 0 h 1094"/>
              <a:gd name="T36" fmla="*/ 84 w 800"/>
              <a:gd name="T37" fmla="*/ 42 h 1094"/>
              <a:gd name="T38" fmla="*/ 0 w 800"/>
              <a:gd name="T39" fmla="*/ 1010 h 1094"/>
              <a:gd name="T40" fmla="*/ 716 w 800"/>
              <a:gd name="T41" fmla="*/ 1094 h 1094"/>
              <a:gd name="T42" fmla="*/ 800 w 800"/>
              <a:gd name="T43" fmla="*/ 126 h 1094"/>
              <a:gd name="T44" fmla="*/ 758 w 800"/>
              <a:gd name="T45" fmla="*/ 1010 h 1094"/>
              <a:gd name="T46" fmla="*/ 84 w 800"/>
              <a:gd name="T47" fmla="*/ 1052 h 1094"/>
              <a:gd name="T48" fmla="*/ 42 w 800"/>
              <a:gd name="T49" fmla="*/ 126 h 1094"/>
              <a:gd name="T50" fmla="*/ 126 w 800"/>
              <a:gd name="T51" fmla="*/ 84 h 1094"/>
              <a:gd name="T52" fmla="*/ 168 w 800"/>
              <a:gd name="T53" fmla="*/ 126 h 1094"/>
              <a:gd name="T54" fmla="*/ 294 w 800"/>
              <a:gd name="T55" fmla="*/ 84 h 1094"/>
              <a:gd name="T56" fmla="*/ 337 w 800"/>
              <a:gd name="T57" fmla="*/ 126 h 1094"/>
              <a:gd name="T58" fmla="*/ 463 w 800"/>
              <a:gd name="T59" fmla="*/ 84 h 1094"/>
              <a:gd name="T60" fmla="*/ 505 w 800"/>
              <a:gd name="T61" fmla="*/ 126 h 1094"/>
              <a:gd name="T62" fmla="*/ 631 w 800"/>
              <a:gd name="T63" fmla="*/ 84 h 1094"/>
              <a:gd name="T64" fmla="*/ 673 w 800"/>
              <a:gd name="T65" fmla="*/ 126 h 1094"/>
              <a:gd name="T66" fmla="*/ 716 w 800"/>
              <a:gd name="T67" fmla="*/ 84 h 1094"/>
              <a:gd name="T68" fmla="*/ 758 w 800"/>
              <a:gd name="T69" fmla="*/ 1010 h 1094"/>
              <a:gd name="T70" fmla="*/ 673 w 800"/>
              <a:gd name="T71" fmla="*/ 421 h 1094"/>
              <a:gd name="T72" fmla="*/ 126 w 800"/>
              <a:gd name="T73" fmla="*/ 379 h 1094"/>
              <a:gd name="T74" fmla="*/ 126 w 800"/>
              <a:gd name="T75" fmla="*/ 294 h 1094"/>
              <a:gd name="T76" fmla="*/ 673 w 800"/>
              <a:gd name="T77" fmla="*/ 252 h 1094"/>
              <a:gd name="T78" fmla="*/ 126 w 800"/>
              <a:gd name="T79" fmla="*/ 2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1094">
                <a:moveTo>
                  <a:pt x="126" y="673"/>
                </a:moveTo>
                <a:cubicBezTo>
                  <a:pt x="673" y="673"/>
                  <a:pt x="673" y="673"/>
                  <a:pt x="673" y="673"/>
                </a:cubicBezTo>
                <a:cubicBezTo>
                  <a:pt x="673" y="631"/>
                  <a:pt x="673" y="631"/>
                  <a:pt x="673" y="631"/>
                </a:cubicBezTo>
                <a:cubicBezTo>
                  <a:pt x="126" y="631"/>
                  <a:pt x="126" y="631"/>
                  <a:pt x="126" y="631"/>
                </a:cubicBezTo>
                <a:lnTo>
                  <a:pt x="126" y="673"/>
                </a:lnTo>
                <a:close/>
                <a:moveTo>
                  <a:pt x="126" y="926"/>
                </a:moveTo>
                <a:cubicBezTo>
                  <a:pt x="673" y="926"/>
                  <a:pt x="673" y="926"/>
                  <a:pt x="673" y="926"/>
                </a:cubicBezTo>
                <a:cubicBezTo>
                  <a:pt x="673" y="884"/>
                  <a:pt x="673" y="884"/>
                  <a:pt x="673" y="884"/>
                </a:cubicBezTo>
                <a:cubicBezTo>
                  <a:pt x="126" y="884"/>
                  <a:pt x="126" y="884"/>
                  <a:pt x="126" y="884"/>
                </a:cubicBezTo>
                <a:lnTo>
                  <a:pt x="126" y="926"/>
                </a:lnTo>
                <a:close/>
                <a:moveTo>
                  <a:pt x="126" y="547"/>
                </a:moveTo>
                <a:cubicBezTo>
                  <a:pt x="673" y="547"/>
                  <a:pt x="673" y="547"/>
                  <a:pt x="673" y="547"/>
                </a:cubicBezTo>
                <a:cubicBezTo>
                  <a:pt x="673" y="505"/>
                  <a:pt x="673" y="505"/>
                  <a:pt x="673" y="505"/>
                </a:cubicBezTo>
                <a:cubicBezTo>
                  <a:pt x="126" y="505"/>
                  <a:pt x="126" y="505"/>
                  <a:pt x="126" y="505"/>
                </a:cubicBezTo>
                <a:lnTo>
                  <a:pt x="126" y="547"/>
                </a:lnTo>
                <a:close/>
                <a:moveTo>
                  <a:pt x="126" y="800"/>
                </a:moveTo>
                <a:cubicBezTo>
                  <a:pt x="673" y="800"/>
                  <a:pt x="673" y="800"/>
                  <a:pt x="673" y="800"/>
                </a:cubicBezTo>
                <a:cubicBezTo>
                  <a:pt x="673" y="758"/>
                  <a:pt x="673" y="758"/>
                  <a:pt x="673" y="758"/>
                </a:cubicBezTo>
                <a:cubicBezTo>
                  <a:pt x="126" y="758"/>
                  <a:pt x="126" y="758"/>
                  <a:pt x="126" y="758"/>
                </a:cubicBezTo>
                <a:lnTo>
                  <a:pt x="126" y="800"/>
                </a:lnTo>
                <a:close/>
                <a:moveTo>
                  <a:pt x="716" y="42"/>
                </a:moveTo>
                <a:cubicBezTo>
                  <a:pt x="673" y="42"/>
                  <a:pt x="673" y="42"/>
                  <a:pt x="673" y="42"/>
                </a:cubicBezTo>
                <a:cubicBezTo>
                  <a:pt x="673" y="0"/>
                  <a:pt x="673" y="0"/>
                  <a:pt x="673" y="0"/>
                </a:cubicBezTo>
                <a:cubicBezTo>
                  <a:pt x="631" y="0"/>
                  <a:pt x="631" y="0"/>
                  <a:pt x="631" y="0"/>
                </a:cubicBezTo>
                <a:cubicBezTo>
                  <a:pt x="631" y="42"/>
                  <a:pt x="631" y="42"/>
                  <a:pt x="631" y="42"/>
                </a:cubicBezTo>
                <a:cubicBezTo>
                  <a:pt x="505" y="42"/>
                  <a:pt x="505" y="42"/>
                  <a:pt x="505" y="42"/>
                </a:cubicBezTo>
                <a:cubicBezTo>
                  <a:pt x="505" y="0"/>
                  <a:pt x="505" y="0"/>
                  <a:pt x="505" y="0"/>
                </a:cubicBezTo>
                <a:cubicBezTo>
                  <a:pt x="463" y="0"/>
                  <a:pt x="463" y="0"/>
                  <a:pt x="463" y="0"/>
                </a:cubicBezTo>
                <a:cubicBezTo>
                  <a:pt x="463" y="42"/>
                  <a:pt x="463" y="42"/>
                  <a:pt x="463" y="42"/>
                </a:cubicBezTo>
                <a:cubicBezTo>
                  <a:pt x="337" y="42"/>
                  <a:pt x="337" y="42"/>
                  <a:pt x="337" y="42"/>
                </a:cubicBezTo>
                <a:cubicBezTo>
                  <a:pt x="337" y="0"/>
                  <a:pt x="337" y="0"/>
                  <a:pt x="337" y="0"/>
                </a:cubicBezTo>
                <a:cubicBezTo>
                  <a:pt x="294" y="0"/>
                  <a:pt x="294" y="0"/>
                  <a:pt x="294" y="0"/>
                </a:cubicBezTo>
                <a:cubicBezTo>
                  <a:pt x="294" y="42"/>
                  <a:pt x="294" y="42"/>
                  <a:pt x="294" y="42"/>
                </a:cubicBezTo>
                <a:cubicBezTo>
                  <a:pt x="168" y="42"/>
                  <a:pt x="168" y="42"/>
                  <a:pt x="168" y="42"/>
                </a:cubicBezTo>
                <a:cubicBezTo>
                  <a:pt x="168" y="0"/>
                  <a:pt x="168" y="0"/>
                  <a:pt x="168" y="0"/>
                </a:cubicBezTo>
                <a:cubicBezTo>
                  <a:pt x="126" y="0"/>
                  <a:pt x="126" y="0"/>
                  <a:pt x="126" y="0"/>
                </a:cubicBezTo>
                <a:cubicBezTo>
                  <a:pt x="126" y="42"/>
                  <a:pt x="126" y="42"/>
                  <a:pt x="126" y="42"/>
                </a:cubicBezTo>
                <a:cubicBezTo>
                  <a:pt x="84" y="42"/>
                  <a:pt x="84" y="42"/>
                  <a:pt x="84" y="42"/>
                </a:cubicBezTo>
                <a:cubicBezTo>
                  <a:pt x="38" y="42"/>
                  <a:pt x="0" y="80"/>
                  <a:pt x="0" y="126"/>
                </a:cubicBezTo>
                <a:cubicBezTo>
                  <a:pt x="0" y="1010"/>
                  <a:pt x="0" y="1010"/>
                  <a:pt x="0" y="1010"/>
                </a:cubicBezTo>
                <a:cubicBezTo>
                  <a:pt x="0" y="1056"/>
                  <a:pt x="38" y="1094"/>
                  <a:pt x="84" y="1094"/>
                </a:cubicBezTo>
                <a:cubicBezTo>
                  <a:pt x="716" y="1094"/>
                  <a:pt x="716" y="1094"/>
                  <a:pt x="716" y="1094"/>
                </a:cubicBezTo>
                <a:cubicBezTo>
                  <a:pt x="762" y="1094"/>
                  <a:pt x="800" y="1056"/>
                  <a:pt x="800" y="1010"/>
                </a:cubicBezTo>
                <a:cubicBezTo>
                  <a:pt x="800" y="126"/>
                  <a:pt x="800" y="126"/>
                  <a:pt x="800" y="126"/>
                </a:cubicBezTo>
                <a:cubicBezTo>
                  <a:pt x="800" y="80"/>
                  <a:pt x="762" y="42"/>
                  <a:pt x="716" y="42"/>
                </a:cubicBezTo>
                <a:close/>
                <a:moveTo>
                  <a:pt x="758" y="1010"/>
                </a:moveTo>
                <a:cubicBezTo>
                  <a:pt x="758" y="1035"/>
                  <a:pt x="741" y="1052"/>
                  <a:pt x="716" y="1052"/>
                </a:cubicBezTo>
                <a:cubicBezTo>
                  <a:pt x="84" y="1052"/>
                  <a:pt x="84" y="1052"/>
                  <a:pt x="84" y="1052"/>
                </a:cubicBezTo>
                <a:cubicBezTo>
                  <a:pt x="63" y="1052"/>
                  <a:pt x="42" y="1035"/>
                  <a:pt x="42" y="1010"/>
                </a:cubicBezTo>
                <a:cubicBezTo>
                  <a:pt x="42" y="126"/>
                  <a:pt x="42" y="126"/>
                  <a:pt x="42" y="126"/>
                </a:cubicBezTo>
                <a:cubicBezTo>
                  <a:pt x="42" y="101"/>
                  <a:pt x="59" y="84"/>
                  <a:pt x="84" y="84"/>
                </a:cubicBezTo>
                <a:cubicBezTo>
                  <a:pt x="126" y="84"/>
                  <a:pt x="126" y="84"/>
                  <a:pt x="126" y="84"/>
                </a:cubicBezTo>
                <a:cubicBezTo>
                  <a:pt x="126" y="126"/>
                  <a:pt x="126" y="126"/>
                  <a:pt x="126" y="126"/>
                </a:cubicBezTo>
                <a:cubicBezTo>
                  <a:pt x="168" y="126"/>
                  <a:pt x="168" y="126"/>
                  <a:pt x="168" y="126"/>
                </a:cubicBezTo>
                <a:cubicBezTo>
                  <a:pt x="168" y="84"/>
                  <a:pt x="168" y="84"/>
                  <a:pt x="168" y="84"/>
                </a:cubicBezTo>
                <a:cubicBezTo>
                  <a:pt x="294" y="84"/>
                  <a:pt x="294" y="84"/>
                  <a:pt x="294" y="84"/>
                </a:cubicBezTo>
                <a:cubicBezTo>
                  <a:pt x="294" y="126"/>
                  <a:pt x="294" y="126"/>
                  <a:pt x="294" y="126"/>
                </a:cubicBezTo>
                <a:cubicBezTo>
                  <a:pt x="337" y="126"/>
                  <a:pt x="337" y="126"/>
                  <a:pt x="337" y="126"/>
                </a:cubicBezTo>
                <a:cubicBezTo>
                  <a:pt x="337" y="84"/>
                  <a:pt x="337" y="84"/>
                  <a:pt x="337" y="84"/>
                </a:cubicBezTo>
                <a:cubicBezTo>
                  <a:pt x="463" y="84"/>
                  <a:pt x="463" y="84"/>
                  <a:pt x="463" y="84"/>
                </a:cubicBezTo>
                <a:cubicBezTo>
                  <a:pt x="463" y="126"/>
                  <a:pt x="463" y="126"/>
                  <a:pt x="463" y="126"/>
                </a:cubicBezTo>
                <a:cubicBezTo>
                  <a:pt x="505" y="126"/>
                  <a:pt x="505" y="126"/>
                  <a:pt x="505" y="126"/>
                </a:cubicBezTo>
                <a:cubicBezTo>
                  <a:pt x="505" y="84"/>
                  <a:pt x="505" y="84"/>
                  <a:pt x="505" y="84"/>
                </a:cubicBezTo>
                <a:cubicBezTo>
                  <a:pt x="631" y="84"/>
                  <a:pt x="631" y="84"/>
                  <a:pt x="631" y="84"/>
                </a:cubicBezTo>
                <a:cubicBezTo>
                  <a:pt x="631" y="126"/>
                  <a:pt x="631" y="126"/>
                  <a:pt x="631" y="126"/>
                </a:cubicBezTo>
                <a:cubicBezTo>
                  <a:pt x="673" y="126"/>
                  <a:pt x="673" y="126"/>
                  <a:pt x="673" y="126"/>
                </a:cubicBezTo>
                <a:cubicBezTo>
                  <a:pt x="673" y="84"/>
                  <a:pt x="673" y="84"/>
                  <a:pt x="673" y="84"/>
                </a:cubicBezTo>
                <a:cubicBezTo>
                  <a:pt x="716" y="84"/>
                  <a:pt x="716" y="84"/>
                  <a:pt x="716" y="84"/>
                </a:cubicBezTo>
                <a:cubicBezTo>
                  <a:pt x="737" y="84"/>
                  <a:pt x="758" y="101"/>
                  <a:pt x="758" y="126"/>
                </a:cubicBezTo>
                <a:lnTo>
                  <a:pt x="758" y="1010"/>
                </a:lnTo>
                <a:close/>
                <a:moveTo>
                  <a:pt x="126" y="421"/>
                </a:moveTo>
                <a:cubicBezTo>
                  <a:pt x="673" y="421"/>
                  <a:pt x="673" y="421"/>
                  <a:pt x="673" y="421"/>
                </a:cubicBezTo>
                <a:cubicBezTo>
                  <a:pt x="673" y="379"/>
                  <a:pt x="673" y="379"/>
                  <a:pt x="673" y="379"/>
                </a:cubicBezTo>
                <a:cubicBezTo>
                  <a:pt x="126" y="379"/>
                  <a:pt x="126" y="379"/>
                  <a:pt x="126" y="379"/>
                </a:cubicBezTo>
                <a:lnTo>
                  <a:pt x="126" y="421"/>
                </a:lnTo>
                <a:close/>
                <a:moveTo>
                  <a:pt x="126" y="294"/>
                </a:moveTo>
                <a:cubicBezTo>
                  <a:pt x="673" y="294"/>
                  <a:pt x="673" y="294"/>
                  <a:pt x="673" y="294"/>
                </a:cubicBezTo>
                <a:cubicBezTo>
                  <a:pt x="673" y="252"/>
                  <a:pt x="673" y="252"/>
                  <a:pt x="673" y="252"/>
                </a:cubicBezTo>
                <a:cubicBezTo>
                  <a:pt x="126" y="252"/>
                  <a:pt x="126" y="252"/>
                  <a:pt x="126" y="252"/>
                </a:cubicBezTo>
                <a:lnTo>
                  <a:pt x="126" y="294"/>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Freeform 17"/>
          <p:cNvSpPr>
            <a:spLocks noEditPoints="1"/>
          </p:cNvSpPr>
          <p:nvPr/>
        </p:nvSpPr>
        <p:spPr bwMode="auto">
          <a:xfrm>
            <a:off x="8423931" y="5515963"/>
            <a:ext cx="364101" cy="356512"/>
          </a:xfrm>
          <a:custGeom>
            <a:avLst/>
            <a:gdLst>
              <a:gd name="T0" fmla="*/ 492 w 800"/>
              <a:gd name="T1" fmla="*/ 141 h 784"/>
              <a:gd name="T2" fmla="*/ 442 w 800"/>
              <a:gd name="T3" fmla="*/ 733 h 784"/>
              <a:gd name="T4" fmla="*/ 523 w 800"/>
              <a:gd name="T5" fmla="*/ 784 h 784"/>
              <a:gd name="T6" fmla="*/ 574 w 800"/>
              <a:gd name="T7" fmla="*/ 192 h 784"/>
              <a:gd name="T8" fmla="*/ 542 w 800"/>
              <a:gd name="T9" fmla="*/ 733 h 784"/>
              <a:gd name="T10" fmla="*/ 492 w 800"/>
              <a:gd name="T11" fmla="*/ 752 h 784"/>
              <a:gd name="T12" fmla="*/ 474 w 800"/>
              <a:gd name="T13" fmla="*/ 192 h 784"/>
              <a:gd name="T14" fmla="*/ 523 w 800"/>
              <a:gd name="T15" fmla="*/ 173 h 784"/>
              <a:gd name="T16" fmla="*/ 542 w 800"/>
              <a:gd name="T17" fmla="*/ 733 h 784"/>
              <a:gd name="T18" fmla="*/ 50 w 800"/>
              <a:gd name="T19" fmla="*/ 453 h 784"/>
              <a:gd name="T20" fmla="*/ 0 w 800"/>
              <a:gd name="T21" fmla="*/ 733 h 784"/>
              <a:gd name="T22" fmla="*/ 81 w 800"/>
              <a:gd name="T23" fmla="*/ 784 h 784"/>
              <a:gd name="T24" fmla="*/ 132 w 800"/>
              <a:gd name="T25" fmla="*/ 504 h 784"/>
              <a:gd name="T26" fmla="*/ 100 w 800"/>
              <a:gd name="T27" fmla="*/ 733 h 784"/>
              <a:gd name="T28" fmla="*/ 50 w 800"/>
              <a:gd name="T29" fmla="*/ 752 h 784"/>
              <a:gd name="T30" fmla="*/ 31 w 800"/>
              <a:gd name="T31" fmla="*/ 504 h 784"/>
              <a:gd name="T32" fmla="*/ 81 w 800"/>
              <a:gd name="T33" fmla="*/ 485 h 784"/>
              <a:gd name="T34" fmla="*/ 100 w 800"/>
              <a:gd name="T35" fmla="*/ 733 h 784"/>
              <a:gd name="T36" fmla="*/ 718 w 800"/>
              <a:gd name="T37" fmla="*/ 0 h 784"/>
              <a:gd name="T38" fmla="*/ 668 w 800"/>
              <a:gd name="T39" fmla="*/ 733 h 784"/>
              <a:gd name="T40" fmla="*/ 749 w 800"/>
              <a:gd name="T41" fmla="*/ 784 h 784"/>
              <a:gd name="T42" fmla="*/ 800 w 800"/>
              <a:gd name="T43" fmla="*/ 51 h 784"/>
              <a:gd name="T44" fmla="*/ 768 w 800"/>
              <a:gd name="T45" fmla="*/ 733 h 784"/>
              <a:gd name="T46" fmla="*/ 718 w 800"/>
              <a:gd name="T47" fmla="*/ 752 h 784"/>
              <a:gd name="T48" fmla="*/ 700 w 800"/>
              <a:gd name="T49" fmla="*/ 51 h 784"/>
              <a:gd name="T50" fmla="*/ 749 w 800"/>
              <a:gd name="T51" fmla="*/ 32 h 784"/>
              <a:gd name="T52" fmla="*/ 768 w 800"/>
              <a:gd name="T53" fmla="*/ 733 h 784"/>
              <a:gd name="T54" fmla="*/ 265 w 800"/>
              <a:gd name="T55" fmla="*/ 304 h 784"/>
              <a:gd name="T56" fmla="*/ 215 w 800"/>
              <a:gd name="T57" fmla="*/ 733 h 784"/>
              <a:gd name="T58" fmla="*/ 296 w 800"/>
              <a:gd name="T59" fmla="*/ 784 h 784"/>
              <a:gd name="T60" fmla="*/ 347 w 800"/>
              <a:gd name="T61" fmla="*/ 355 h 784"/>
              <a:gd name="T62" fmla="*/ 296 w 800"/>
              <a:gd name="T63" fmla="*/ 752 h 784"/>
              <a:gd name="T64" fmla="*/ 247 w 800"/>
              <a:gd name="T65" fmla="*/ 733 h 784"/>
              <a:gd name="T66" fmla="*/ 265 w 800"/>
              <a:gd name="T67" fmla="*/ 336 h 784"/>
              <a:gd name="T68" fmla="*/ 315 w 800"/>
              <a:gd name="T69" fmla="*/ 355 h 784"/>
              <a:gd name="T70" fmla="*/ 315 w 800"/>
              <a:gd name="T71" fmla="*/ 733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0" h="784">
                <a:moveTo>
                  <a:pt x="523" y="141"/>
                </a:moveTo>
                <a:cubicBezTo>
                  <a:pt x="492" y="141"/>
                  <a:pt x="492" y="141"/>
                  <a:pt x="492" y="141"/>
                </a:cubicBezTo>
                <a:cubicBezTo>
                  <a:pt x="464" y="141"/>
                  <a:pt x="442" y="164"/>
                  <a:pt x="442" y="192"/>
                </a:cubicBezTo>
                <a:cubicBezTo>
                  <a:pt x="442" y="733"/>
                  <a:pt x="442" y="733"/>
                  <a:pt x="442" y="733"/>
                </a:cubicBezTo>
                <a:cubicBezTo>
                  <a:pt x="442" y="761"/>
                  <a:pt x="464" y="784"/>
                  <a:pt x="492" y="784"/>
                </a:cubicBezTo>
                <a:cubicBezTo>
                  <a:pt x="523" y="784"/>
                  <a:pt x="523" y="784"/>
                  <a:pt x="523" y="784"/>
                </a:cubicBezTo>
                <a:cubicBezTo>
                  <a:pt x="551" y="784"/>
                  <a:pt x="574" y="761"/>
                  <a:pt x="574" y="733"/>
                </a:cubicBezTo>
                <a:cubicBezTo>
                  <a:pt x="574" y="192"/>
                  <a:pt x="574" y="192"/>
                  <a:pt x="574" y="192"/>
                </a:cubicBezTo>
                <a:cubicBezTo>
                  <a:pt x="574" y="164"/>
                  <a:pt x="551" y="141"/>
                  <a:pt x="523" y="141"/>
                </a:cubicBezTo>
                <a:close/>
                <a:moveTo>
                  <a:pt x="542" y="733"/>
                </a:moveTo>
                <a:cubicBezTo>
                  <a:pt x="542" y="743"/>
                  <a:pt x="533" y="752"/>
                  <a:pt x="523" y="752"/>
                </a:cubicBezTo>
                <a:cubicBezTo>
                  <a:pt x="492" y="752"/>
                  <a:pt x="492" y="752"/>
                  <a:pt x="492" y="752"/>
                </a:cubicBezTo>
                <a:cubicBezTo>
                  <a:pt x="482" y="752"/>
                  <a:pt x="474" y="743"/>
                  <a:pt x="474" y="733"/>
                </a:cubicBezTo>
                <a:cubicBezTo>
                  <a:pt x="474" y="192"/>
                  <a:pt x="474" y="192"/>
                  <a:pt x="474" y="192"/>
                </a:cubicBezTo>
                <a:cubicBezTo>
                  <a:pt x="474" y="181"/>
                  <a:pt x="482" y="173"/>
                  <a:pt x="492" y="173"/>
                </a:cubicBezTo>
                <a:cubicBezTo>
                  <a:pt x="523" y="173"/>
                  <a:pt x="523" y="173"/>
                  <a:pt x="523" y="173"/>
                </a:cubicBezTo>
                <a:cubicBezTo>
                  <a:pt x="533" y="173"/>
                  <a:pt x="542" y="181"/>
                  <a:pt x="542" y="192"/>
                </a:cubicBezTo>
                <a:lnTo>
                  <a:pt x="542" y="733"/>
                </a:lnTo>
                <a:close/>
                <a:moveTo>
                  <a:pt x="81" y="453"/>
                </a:moveTo>
                <a:cubicBezTo>
                  <a:pt x="50" y="453"/>
                  <a:pt x="50" y="453"/>
                  <a:pt x="50" y="453"/>
                </a:cubicBezTo>
                <a:cubicBezTo>
                  <a:pt x="22" y="453"/>
                  <a:pt x="0" y="476"/>
                  <a:pt x="0" y="504"/>
                </a:cubicBezTo>
                <a:cubicBezTo>
                  <a:pt x="0" y="733"/>
                  <a:pt x="0" y="733"/>
                  <a:pt x="0" y="733"/>
                </a:cubicBezTo>
                <a:cubicBezTo>
                  <a:pt x="0" y="761"/>
                  <a:pt x="22" y="784"/>
                  <a:pt x="50" y="784"/>
                </a:cubicBezTo>
                <a:cubicBezTo>
                  <a:pt x="81" y="784"/>
                  <a:pt x="81" y="784"/>
                  <a:pt x="81" y="784"/>
                </a:cubicBezTo>
                <a:cubicBezTo>
                  <a:pt x="109" y="784"/>
                  <a:pt x="132" y="761"/>
                  <a:pt x="132" y="733"/>
                </a:cubicBezTo>
                <a:cubicBezTo>
                  <a:pt x="132" y="504"/>
                  <a:pt x="132" y="504"/>
                  <a:pt x="132" y="504"/>
                </a:cubicBezTo>
                <a:cubicBezTo>
                  <a:pt x="132" y="476"/>
                  <a:pt x="109" y="453"/>
                  <a:pt x="81" y="453"/>
                </a:cubicBezTo>
                <a:close/>
                <a:moveTo>
                  <a:pt x="100" y="733"/>
                </a:moveTo>
                <a:cubicBezTo>
                  <a:pt x="100" y="743"/>
                  <a:pt x="91" y="752"/>
                  <a:pt x="81" y="752"/>
                </a:cubicBezTo>
                <a:cubicBezTo>
                  <a:pt x="50" y="752"/>
                  <a:pt x="50" y="752"/>
                  <a:pt x="50" y="752"/>
                </a:cubicBezTo>
                <a:cubicBezTo>
                  <a:pt x="40" y="752"/>
                  <a:pt x="31" y="743"/>
                  <a:pt x="31" y="733"/>
                </a:cubicBezTo>
                <a:cubicBezTo>
                  <a:pt x="31" y="504"/>
                  <a:pt x="31" y="504"/>
                  <a:pt x="31" y="504"/>
                </a:cubicBezTo>
                <a:cubicBezTo>
                  <a:pt x="31" y="494"/>
                  <a:pt x="40" y="485"/>
                  <a:pt x="50" y="485"/>
                </a:cubicBezTo>
                <a:cubicBezTo>
                  <a:pt x="81" y="485"/>
                  <a:pt x="81" y="485"/>
                  <a:pt x="81" y="485"/>
                </a:cubicBezTo>
                <a:cubicBezTo>
                  <a:pt x="91" y="485"/>
                  <a:pt x="100" y="494"/>
                  <a:pt x="100" y="504"/>
                </a:cubicBezTo>
                <a:lnTo>
                  <a:pt x="100" y="733"/>
                </a:lnTo>
                <a:close/>
                <a:moveTo>
                  <a:pt x="749" y="0"/>
                </a:moveTo>
                <a:cubicBezTo>
                  <a:pt x="718" y="0"/>
                  <a:pt x="718" y="0"/>
                  <a:pt x="718" y="0"/>
                </a:cubicBezTo>
                <a:cubicBezTo>
                  <a:pt x="690" y="0"/>
                  <a:pt x="668" y="23"/>
                  <a:pt x="668" y="51"/>
                </a:cubicBezTo>
                <a:cubicBezTo>
                  <a:pt x="668" y="733"/>
                  <a:pt x="668" y="733"/>
                  <a:pt x="668" y="733"/>
                </a:cubicBezTo>
                <a:cubicBezTo>
                  <a:pt x="668" y="761"/>
                  <a:pt x="690" y="784"/>
                  <a:pt x="718" y="784"/>
                </a:cubicBezTo>
                <a:cubicBezTo>
                  <a:pt x="749" y="784"/>
                  <a:pt x="749" y="784"/>
                  <a:pt x="749" y="784"/>
                </a:cubicBezTo>
                <a:cubicBezTo>
                  <a:pt x="777" y="784"/>
                  <a:pt x="800" y="761"/>
                  <a:pt x="800" y="733"/>
                </a:cubicBezTo>
                <a:cubicBezTo>
                  <a:pt x="800" y="51"/>
                  <a:pt x="800" y="51"/>
                  <a:pt x="800" y="51"/>
                </a:cubicBezTo>
                <a:cubicBezTo>
                  <a:pt x="800" y="23"/>
                  <a:pt x="777" y="0"/>
                  <a:pt x="749" y="0"/>
                </a:cubicBezTo>
                <a:close/>
                <a:moveTo>
                  <a:pt x="768" y="733"/>
                </a:moveTo>
                <a:cubicBezTo>
                  <a:pt x="768" y="743"/>
                  <a:pt x="759" y="752"/>
                  <a:pt x="749" y="752"/>
                </a:cubicBezTo>
                <a:cubicBezTo>
                  <a:pt x="718" y="752"/>
                  <a:pt x="718" y="752"/>
                  <a:pt x="718" y="752"/>
                </a:cubicBezTo>
                <a:cubicBezTo>
                  <a:pt x="708" y="752"/>
                  <a:pt x="700" y="743"/>
                  <a:pt x="700" y="733"/>
                </a:cubicBezTo>
                <a:cubicBezTo>
                  <a:pt x="700" y="51"/>
                  <a:pt x="700" y="51"/>
                  <a:pt x="700" y="51"/>
                </a:cubicBezTo>
                <a:cubicBezTo>
                  <a:pt x="700" y="41"/>
                  <a:pt x="708" y="32"/>
                  <a:pt x="718" y="32"/>
                </a:cubicBezTo>
                <a:cubicBezTo>
                  <a:pt x="749" y="32"/>
                  <a:pt x="749" y="32"/>
                  <a:pt x="749" y="32"/>
                </a:cubicBezTo>
                <a:cubicBezTo>
                  <a:pt x="759" y="32"/>
                  <a:pt x="768" y="41"/>
                  <a:pt x="768" y="51"/>
                </a:cubicBezTo>
                <a:lnTo>
                  <a:pt x="768" y="733"/>
                </a:lnTo>
                <a:close/>
                <a:moveTo>
                  <a:pt x="296" y="304"/>
                </a:moveTo>
                <a:cubicBezTo>
                  <a:pt x="265" y="304"/>
                  <a:pt x="265" y="304"/>
                  <a:pt x="265" y="304"/>
                </a:cubicBezTo>
                <a:cubicBezTo>
                  <a:pt x="238" y="304"/>
                  <a:pt x="215" y="327"/>
                  <a:pt x="215" y="355"/>
                </a:cubicBezTo>
                <a:cubicBezTo>
                  <a:pt x="215" y="733"/>
                  <a:pt x="215" y="733"/>
                  <a:pt x="215" y="733"/>
                </a:cubicBezTo>
                <a:cubicBezTo>
                  <a:pt x="215" y="761"/>
                  <a:pt x="238" y="784"/>
                  <a:pt x="265" y="784"/>
                </a:cubicBezTo>
                <a:cubicBezTo>
                  <a:pt x="296" y="784"/>
                  <a:pt x="296" y="784"/>
                  <a:pt x="296" y="784"/>
                </a:cubicBezTo>
                <a:cubicBezTo>
                  <a:pt x="324" y="784"/>
                  <a:pt x="347" y="761"/>
                  <a:pt x="347" y="733"/>
                </a:cubicBezTo>
                <a:cubicBezTo>
                  <a:pt x="347" y="355"/>
                  <a:pt x="347" y="355"/>
                  <a:pt x="347" y="355"/>
                </a:cubicBezTo>
                <a:cubicBezTo>
                  <a:pt x="347" y="327"/>
                  <a:pt x="324" y="304"/>
                  <a:pt x="296" y="304"/>
                </a:cubicBezTo>
                <a:close/>
                <a:moveTo>
                  <a:pt x="296" y="752"/>
                </a:moveTo>
                <a:cubicBezTo>
                  <a:pt x="265" y="752"/>
                  <a:pt x="265" y="752"/>
                  <a:pt x="265" y="752"/>
                </a:cubicBezTo>
                <a:cubicBezTo>
                  <a:pt x="255" y="752"/>
                  <a:pt x="247" y="743"/>
                  <a:pt x="247" y="733"/>
                </a:cubicBezTo>
                <a:cubicBezTo>
                  <a:pt x="247" y="355"/>
                  <a:pt x="247" y="355"/>
                  <a:pt x="247" y="355"/>
                </a:cubicBezTo>
                <a:cubicBezTo>
                  <a:pt x="247" y="344"/>
                  <a:pt x="255" y="336"/>
                  <a:pt x="265" y="336"/>
                </a:cubicBezTo>
                <a:cubicBezTo>
                  <a:pt x="296" y="336"/>
                  <a:pt x="296" y="336"/>
                  <a:pt x="296" y="336"/>
                </a:cubicBezTo>
                <a:cubicBezTo>
                  <a:pt x="307" y="336"/>
                  <a:pt x="315" y="344"/>
                  <a:pt x="315" y="355"/>
                </a:cubicBezTo>
                <a:cubicBezTo>
                  <a:pt x="315" y="733"/>
                  <a:pt x="315" y="733"/>
                  <a:pt x="315" y="733"/>
                </a:cubicBezTo>
                <a:cubicBezTo>
                  <a:pt x="315" y="733"/>
                  <a:pt x="315" y="733"/>
                  <a:pt x="315" y="733"/>
                </a:cubicBezTo>
                <a:cubicBezTo>
                  <a:pt x="315" y="743"/>
                  <a:pt x="307" y="752"/>
                  <a:pt x="296" y="752"/>
                </a:cubicBez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7" name="Straight Connector 56"/>
          <p:cNvCxnSpPr>
            <a:stCxn id="9" idx="6"/>
          </p:cNvCxnSpPr>
          <p:nvPr/>
        </p:nvCxnSpPr>
        <p:spPr>
          <a:xfrm>
            <a:off x="6536261" y="4745952"/>
            <a:ext cx="2607740" cy="0"/>
          </a:xfrm>
          <a:prstGeom prst="line">
            <a:avLst/>
          </a:prstGeom>
          <a:ln w="19050" cmpd="sng">
            <a:solidFill>
              <a:srgbClr val="7B91A1"/>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a:stCxn id="11" idx="6"/>
          </p:cNvCxnSpPr>
          <p:nvPr/>
        </p:nvCxnSpPr>
        <p:spPr>
          <a:xfrm>
            <a:off x="8982363" y="5694219"/>
            <a:ext cx="2540000" cy="0"/>
          </a:xfrm>
          <a:prstGeom prst="line">
            <a:avLst/>
          </a:prstGeom>
          <a:ln w="19050" cmpd="sng">
            <a:solidFill>
              <a:schemeClr val="accent4">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1884546" y="2849419"/>
            <a:ext cx="2807859" cy="0"/>
          </a:xfrm>
          <a:prstGeom prst="line">
            <a:avLst/>
          </a:prstGeom>
          <a:ln w="19050" cmpd="sng">
            <a:solidFill>
              <a:schemeClr val="accent6">
                <a:lumMod val="100000"/>
              </a:schemeClr>
            </a:solidFill>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公司</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简介</a:t>
            </a:r>
          </a:p>
        </p:txBody>
      </p:sp>
      <p:sp>
        <p:nvSpPr>
          <p:cNvPr id="28" name="文本框 27"/>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9" name="直接连接符 28"/>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TextBox 11"/>
          <p:cNvSpPr txBox="1"/>
          <p:nvPr/>
        </p:nvSpPr>
        <p:spPr>
          <a:xfrm>
            <a:off x="2277073" y="2036829"/>
            <a:ext cx="1895793" cy="379591"/>
          </a:xfrm>
          <a:prstGeom prst="rect">
            <a:avLst/>
          </a:prstGeom>
          <a:noFill/>
        </p:spPr>
        <p:txBody>
          <a:bodyPr wrap="square" rtlCol="0">
            <a:spAutoFit/>
          </a:bodyPr>
          <a:lstStyle/>
          <a:p>
            <a:pPr>
              <a:lnSpc>
                <a:spcPct val="87000"/>
              </a:lnSpc>
            </a:pPr>
            <a:r>
              <a:rPr lang="zh-CN" altLang="en-US" sz="2133"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a:t>
            </a:r>
            <a:r>
              <a:rPr lang="zh-CN" altLang="en-US" sz="2133"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a:t>
            </a:r>
            <a:endParaRPr lang="en-US" sz="12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TextBox 11"/>
          <p:cNvSpPr txBox="1"/>
          <p:nvPr/>
        </p:nvSpPr>
        <p:spPr>
          <a:xfrm>
            <a:off x="2277071" y="2319658"/>
            <a:ext cx="1706944" cy="253980"/>
          </a:xfrm>
          <a:prstGeom prst="rect">
            <a:avLst/>
          </a:prstGeom>
          <a:noFill/>
        </p:spPr>
        <p:txBody>
          <a:bodyPr wrap="square" rtlCol="0">
            <a:spAutoFit/>
          </a:bodyPr>
          <a:lstStyle/>
          <a:p>
            <a:pPr>
              <a:lnSpc>
                <a:spcPct val="87000"/>
              </a:lnSpc>
            </a:pPr>
            <a:r>
              <a:rPr lang="zh-CN" altLang="en-US" sz="1200" dirty="0">
                <a:solidFill>
                  <a:srgbClr val="000000">
                    <a:lumMod val="50000"/>
                    <a:lumOff val="5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extLst>
      <p:ext uri="{BB962C8B-B14F-4D97-AF65-F5344CB8AC3E}">
        <p14:creationId xmlns:p14="http://schemas.microsoft.com/office/powerpoint/2010/main" val="2252212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8"/>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1000" fill="hold"/>
                                        <p:tgtEl>
                                          <p:spTgt spid="29"/>
                                        </p:tgtEl>
                                        <p:attrNameLst>
                                          <p:attrName>ppt_w</p:attrName>
                                        </p:attrNameLst>
                                      </p:cBhvr>
                                      <p:tavLst>
                                        <p:tav tm="0">
                                          <p:val>
                                            <p:fltVal val="0"/>
                                          </p:val>
                                        </p:tav>
                                        <p:tav tm="100000">
                                          <p:val>
                                            <p:strVal val="#ppt_w"/>
                                          </p:val>
                                        </p:tav>
                                      </p:tavLst>
                                    </p:anim>
                                    <p:anim calcmode="lin" valueType="num">
                                      <p:cBhvr>
                                        <p:cTn id="13" dur="1000" fill="hold"/>
                                        <p:tgtEl>
                                          <p:spTgt spid="29"/>
                                        </p:tgtEl>
                                        <p:attrNameLst>
                                          <p:attrName>ppt_h</p:attrName>
                                        </p:attrNameLst>
                                      </p:cBhvr>
                                      <p:tavLst>
                                        <p:tav tm="0">
                                          <p:val>
                                            <p:fltVal val="0"/>
                                          </p:val>
                                        </p:tav>
                                        <p:tav tm="100000">
                                          <p:val>
                                            <p:strVal val="#ppt_h"/>
                                          </p:val>
                                        </p:tav>
                                      </p:tavLst>
                                    </p:anim>
                                    <p:anim calcmode="lin" valueType="num">
                                      <p:cBhvr>
                                        <p:cTn id="14" dur="1000" fill="hold"/>
                                        <p:tgtEl>
                                          <p:spTgt spid="29"/>
                                        </p:tgtEl>
                                        <p:attrNameLst>
                                          <p:attrName>style.rotation</p:attrName>
                                        </p:attrNameLst>
                                      </p:cBhvr>
                                      <p:tavLst>
                                        <p:tav tm="0">
                                          <p:val>
                                            <p:fltVal val="90"/>
                                          </p:val>
                                        </p:tav>
                                        <p:tav tm="100000">
                                          <p:val>
                                            <p:fltVal val="0"/>
                                          </p:val>
                                        </p:tav>
                                      </p:tavLst>
                                    </p:anim>
                                    <p:animEffect transition="in" filter="fade">
                                      <p:cBhvr>
                                        <p:cTn id="15" dur="1000"/>
                                        <p:tgtEl>
                                          <p:spTgt spid="2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wipe(left)">
                                      <p:cBhvr>
                                        <p:cTn id="23" dur="200"/>
                                        <p:tgtEl>
                                          <p:spTgt spid="8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200"/>
                                        <p:tgtEl>
                                          <p:spTgt spid="55"/>
                                        </p:tgtEl>
                                      </p:cBhvr>
                                    </p:animEffect>
                                  </p:childTnLst>
                                </p:cTn>
                              </p:par>
                            </p:childTnLst>
                          </p:cTn>
                        </p:par>
                        <p:par>
                          <p:cTn id="31" fill="hold">
                            <p:stCondLst>
                              <p:cond delay="1200"/>
                            </p:stCondLst>
                            <p:childTnLst>
                              <p:par>
                                <p:cTn id="32" presetID="22" presetClass="entr" presetSubtype="8"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2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2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200"/>
                                        <p:tgtEl>
                                          <p:spTgt spid="53"/>
                                        </p:tgtEl>
                                      </p:cBhvr>
                                    </p:animEffect>
                                  </p:childTnLst>
                                </p:cTn>
                              </p:par>
                            </p:childTnLst>
                          </p:cTn>
                        </p:par>
                        <p:par>
                          <p:cTn id="46" fill="hold">
                            <p:stCondLst>
                              <p:cond delay="200"/>
                            </p:stCondLst>
                            <p:childTnLst>
                              <p:par>
                                <p:cTn id="47" presetID="10" presetClass="entr" presetSubtype="0" fill="hold" grpId="0" nodeType="afterEffect">
                                  <p:stCondLst>
                                    <p:cond delay="1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200"/>
                                        <p:tgtEl>
                                          <p:spTgt spid="24"/>
                                        </p:tgtEl>
                                      </p:cBhvr>
                                    </p:animEffect>
                                  </p:childTnLst>
                                </p:cTn>
                              </p:par>
                              <p:par>
                                <p:cTn id="53" presetID="22" presetClass="entr" presetSubtype="8"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200"/>
                                        <p:tgtEl>
                                          <p:spTgt spid="4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300"/>
                                        <p:tgtEl>
                                          <p:spTgt spid="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300"/>
                                        <p:tgtEl>
                                          <p:spTgt spid="54"/>
                                        </p:tgtEl>
                                      </p:cBhvr>
                                    </p:animEffect>
                                  </p:childTnLst>
                                </p:cTn>
                              </p:par>
                            </p:childTnLst>
                          </p:cTn>
                        </p:par>
                        <p:par>
                          <p:cTn id="64" fill="hold">
                            <p:stCondLst>
                              <p:cond delay="3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300"/>
                                        <p:tgtEl>
                                          <p:spTgt spid="25"/>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300"/>
                                        <p:tgtEl>
                                          <p:spTgt spid="14"/>
                                        </p:tgtEl>
                                      </p:cBhvr>
                                    </p:animEffect>
                                  </p:childTnLst>
                                </p:cTn>
                              </p:par>
                              <p:par>
                                <p:cTn id="71" presetID="22" presetClass="entr" presetSubtype="4"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down)">
                                      <p:cBhvr>
                                        <p:cTn id="73" dur="300"/>
                                        <p:tgtEl>
                                          <p:spTgt spid="5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300"/>
                                        <p:tgtEl>
                                          <p:spTgt spid="1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300"/>
                                        <p:tgtEl>
                                          <p:spTgt spid="56"/>
                                        </p:tgtEl>
                                      </p:cBhvr>
                                    </p:animEffect>
                                  </p:childTnLst>
                                </p:cTn>
                              </p:par>
                            </p:childTnLst>
                          </p:cTn>
                        </p:par>
                        <p:par>
                          <p:cTn id="82" fill="hold">
                            <p:stCondLst>
                              <p:cond delay="300"/>
                            </p:stCondLst>
                            <p:childTnLst>
                              <p:par>
                                <p:cTn id="83" presetID="10"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300"/>
                                        <p:tgtEl>
                                          <p:spTgt spid="26"/>
                                        </p:tgtEl>
                                      </p:cBhvr>
                                    </p:animEffect>
                                  </p:childTnLst>
                                </p:cTn>
                              </p:par>
                              <p:par>
                                <p:cTn id="86" presetID="10" presetClass="entr" presetSubtype="0" fill="hold" grpId="0" nodeType="withEffect">
                                  <p:stCondLst>
                                    <p:cond delay="10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300"/>
                                        <p:tgtEl>
                                          <p:spTgt spid="15"/>
                                        </p:tgtEl>
                                      </p:cBhvr>
                                    </p:animEffect>
                                  </p:childTnLst>
                                </p:cTn>
                              </p:par>
                              <p:par>
                                <p:cTn id="89" presetID="22" presetClass="entr" presetSubtype="8" fill="hold"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300"/>
                                        <p:tgtEl>
                                          <p:spTgt spid="5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p:bldP spid="8" grpId="0" animBg="1"/>
      <p:bldP spid="13" grpId="0"/>
      <p:bldP spid="24" grpId="0"/>
      <p:bldP spid="9" grpId="0" animBg="1"/>
      <p:bldP spid="14" grpId="0"/>
      <p:bldP spid="25" grpId="0"/>
      <p:bldP spid="11" grpId="0" animBg="1"/>
      <p:bldP spid="15" grpId="0"/>
      <p:bldP spid="26" grpId="0"/>
      <p:bldP spid="34" grpId="0"/>
      <p:bldP spid="35" grpId="0"/>
      <p:bldP spid="53" grpId="0" animBg="1"/>
      <p:bldP spid="54" grpId="0" animBg="1"/>
      <p:bldP spid="55" grpId="0" animBg="1"/>
      <p:bldP spid="56" grpId="0" animBg="1"/>
      <p:bldP spid="27" grpId="0"/>
      <p:bldP spid="28" grpId="0"/>
      <p:bldP spid="28" grpId="1"/>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7"/>
  <p:tag name="MH_SECTIONID" val="258,259,260,261,"/>
  <p:tag name="ISPRING_PRESENTATION_TITLE" val="l"/>
  <p:tag name="ISPRING_ULTRA_SCORM_COURSE_ID" val="C8A954D6-E0A2-42F7-A0C4-81A4D7ADD2CB"/>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ENTRY"/>
  <p:tag name="ID" val="547147"/>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NUMBER"/>
  <p:tag name="ID" val="547147"/>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ENTRY"/>
  <p:tag name="ID" val="547147"/>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AUTOCOLOR" val="TRUE"/>
  <p:tag name="MH_TYPE" val="CONTENTS"/>
  <p:tag name="ID" val="547147"/>
</p:tagLst>
</file>

<file path=ppt/tags/tag20.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OTHERS"/>
  <p:tag name="ID" val="547147"/>
</p:tagLst>
</file>

<file path=ppt/tags/tag4.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OTHERS"/>
  <p:tag name="ID" val="547147"/>
</p:tagLst>
</file>

<file path=ppt/tags/tag5.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NUMBER"/>
  <p:tag name="ID" val="547147"/>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ENTRY"/>
  <p:tag name="ID" val="547147"/>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NUMBER"/>
  <p:tag name="ID" val="547147"/>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ENTRY"/>
  <p:tag name="ID" val="547147"/>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1004132550"/>
  <p:tag name="MH_LIBRARY" val="CONTENTS"/>
  <p:tag name="MH_TYPE" val="NUMBER"/>
  <p:tag name="ID" val="547147"/>
  <p:tag name="MH_ORDER" val="2"/>
</p:tagLst>
</file>

<file path=ppt/theme/theme1.xml><?xml version="1.0" encoding="utf-8"?>
<a:theme xmlns:a="http://schemas.openxmlformats.org/drawingml/2006/main" name="Office 主题​​">
  <a:themeElements>
    <a:clrScheme name="自定义 19">
      <a:dk1>
        <a:sysClr val="windowText" lastClr="000000"/>
      </a:dk1>
      <a:lt1>
        <a:sysClr val="window" lastClr="FFFFFF"/>
      </a:lt1>
      <a:dk2>
        <a:srgbClr val="676A55"/>
      </a:dk2>
      <a:lt2>
        <a:srgbClr val="EAEBDE"/>
      </a:lt2>
      <a:accent1>
        <a:srgbClr val="D6D2CA"/>
      </a:accent1>
      <a:accent2>
        <a:srgbClr val="B6C6B6"/>
      </a:accent2>
      <a:accent3>
        <a:srgbClr val="C1C8B8"/>
      </a:accent3>
      <a:accent4>
        <a:srgbClr val="CEC597"/>
      </a:accent4>
      <a:accent5>
        <a:srgbClr val="8AACA6"/>
      </a:accent5>
      <a:accent6>
        <a:srgbClr val="C0C0B4"/>
      </a:accent6>
      <a:hlink>
        <a:srgbClr val="DB5353"/>
      </a:hlink>
      <a:folHlink>
        <a:srgbClr val="903638"/>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783</TotalTime>
  <Words>3274</Words>
  <Application>Microsoft Office PowerPoint</Application>
  <PresentationFormat>宽屏</PresentationFormat>
  <Paragraphs>322</Paragraphs>
  <Slides>31</Slides>
  <Notes>31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Gen Jyuu Gothic Monospace Regul</vt:lpstr>
      <vt:lpstr>Meiryo</vt:lpstr>
      <vt:lpstr>等线</vt:lpstr>
      <vt:lpstr>等线 Light</vt:lpstr>
      <vt:lpstr>华文细黑</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180</cp:revision>
  <dcterms:created xsi:type="dcterms:W3CDTF">2017-10-04T05:12:41Z</dcterms:created>
  <dcterms:modified xsi:type="dcterms:W3CDTF">2019-07-22T02:58:19Z</dcterms:modified>
</cp:coreProperties>
</file>