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23.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24.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20" r:id="rId2"/>
  </p:sldMasterIdLst>
  <p:notesMasterIdLst>
    <p:notesMasterId r:id="rId40"/>
  </p:notesMasterIdLst>
  <p:handoutMasterIdLst>
    <p:handoutMasterId r:id="rId41"/>
  </p:handoutMasterIdLst>
  <p:sldIdLst>
    <p:sldId id="4025" r:id="rId3"/>
    <p:sldId id="4027" r:id="rId4"/>
    <p:sldId id="4028" r:id="rId5"/>
    <p:sldId id="261" r:id="rId6"/>
    <p:sldId id="264" r:id="rId7"/>
    <p:sldId id="262" r:id="rId8"/>
    <p:sldId id="265" r:id="rId9"/>
    <p:sldId id="266" r:id="rId10"/>
    <p:sldId id="263" r:id="rId11"/>
    <p:sldId id="4029" r:id="rId12"/>
    <p:sldId id="270" r:id="rId13"/>
    <p:sldId id="269" r:id="rId14"/>
    <p:sldId id="271" r:id="rId15"/>
    <p:sldId id="272" r:id="rId16"/>
    <p:sldId id="273" r:id="rId17"/>
    <p:sldId id="4030" r:id="rId18"/>
    <p:sldId id="274" r:id="rId19"/>
    <p:sldId id="275" r:id="rId20"/>
    <p:sldId id="276" r:id="rId21"/>
    <p:sldId id="277" r:id="rId22"/>
    <p:sldId id="279" r:id="rId23"/>
    <p:sldId id="278" r:id="rId24"/>
    <p:sldId id="4031" r:id="rId25"/>
    <p:sldId id="280" r:id="rId26"/>
    <p:sldId id="281" r:id="rId27"/>
    <p:sldId id="282" r:id="rId28"/>
    <p:sldId id="285" r:id="rId29"/>
    <p:sldId id="286" r:id="rId30"/>
    <p:sldId id="287" r:id="rId31"/>
    <p:sldId id="4032" r:id="rId32"/>
    <p:sldId id="288" r:id="rId33"/>
    <p:sldId id="284" r:id="rId34"/>
    <p:sldId id="290" r:id="rId35"/>
    <p:sldId id="289" r:id="rId36"/>
    <p:sldId id="297" r:id="rId37"/>
    <p:sldId id="4026" r:id="rId38"/>
    <p:sldId id="4033" r:id="rId39"/>
  </p:sldIdLst>
  <p:sldSz cx="12858750" cy="7232650"/>
  <p:notesSz cx="6858000" cy="9144000"/>
  <p:custDataLst>
    <p:tags r:id="rId4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536A"/>
    <a:srgbClr val="FF6D3A"/>
    <a:srgbClr val="005490"/>
    <a:srgbClr val="5CBA46"/>
    <a:srgbClr val="57CE95"/>
    <a:srgbClr val="0B97F1"/>
    <a:srgbClr val="000000"/>
    <a:srgbClr val="341801"/>
    <a:srgbClr val="682F03"/>
    <a:srgbClr val="F08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99" autoAdjust="0"/>
    <p:restoredTop sz="96314" autoAdjust="0"/>
  </p:normalViewPr>
  <p:slideViewPr>
    <p:cSldViewPr>
      <p:cViewPr varScale="1">
        <p:scale>
          <a:sx n="103" d="100"/>
          <a:sy n="103" d="100"/>
        </p:scale>
        <p:origin x="894" y="108"/>
      </p:cViewPr>
      <p:guideLst>
        <p:guide orient="horz" pos="328"/>
        <p:guide pos="4050"/>
        <p:guide pos="557"/>
        <p:guide orient="horz" pos="4183"/>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33" d="100"/>
        <a:sy n="33"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pPr/>
              <a:t>2022/5/30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pPr/>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2022/5/30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9351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10</a:t>
            </a:fld>
            <a:endParaRPr lang="zh-CN" altLang="en-US"/>
          </a:p>
        </p:txBody>
      </p:sp>
    </p:spTree>
    <p:extLst>
      <p:ext uri="{BB962C8B-B14F-4D97-AF65-F5344CB8AC3E}">
        <p14:creationId xmlns:p14="http://schemas.microsoft.com/office/powerpoint/2010/main" val="1675635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11</a:t>
            </a:fld>
            <a:endParaRPr lang="en-US"/>
          </a:p>
        </p:txBody>
      </p:sp>
    </p:spTree>
    <p:extLst>
      <p:ext uri="{BB962C8B-B14F-4D97-AF65-F5344CB8AC3E}">
        <p14:creationId xmlns:p14="http://schemas.microsoft.com/office/powerpoint/2010/main" val="33083494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12</a:t>
            </a:fld>
            <a:endParaRPr lang="en-US"/>
          </a:p>
        </p:txBody>
      </p:sp>
    </p:spTree>
    <p:extLst>
      <p:ext uri="{BB962C8B-B14F-4D97-AF65-F5344CB8AC3E}">
        <p14:creationId xmlns:p14="http://schemas.microsoft.com/office/powerpoint/2010/main" val="25307870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13</a:t>
            </a:fld>
            <a:endParaRPr lang="en-US"/>
          </a:p>
        </p:txBody>
      </p:sp>
    </p:spTree>
    <p:extLst>
      <p:ext uri="{BB962C8B-B14F-4D97-AF65-F5344CB8AC3E}">
        <p14:creationId xmlns:p14="http://schemas.microsoft.com/office/powerpoint/2010/main" val="3897731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14</a:t>
            </a:fld>
            <a:endParaRPr lang="en-US"/>
          </a:p>
        </p:txBody>
      </p:sp>
    </p:spTree>
    <p:extLst>
      <p:ext uri="{BB962C8B-B14F-4D97-AF65-F5344CB8AC3E}">
        <p14:creationId xmlns:p14="http://schemas.microsoft.com/office/powerpoint/2010/main" val="4040874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15</a:t>
            </a:fld>
            <a:endParaRPr lang="en-US"/>
          </a:p>
        </p:txBody>
      </p:sp>
    </p:spTree>
    <p:extLst>
      <p:ext uri="{BB962C8B-B14F-4D97-AF65-F5344CB8AC3E}">
        <p14:creationId xmlns:p14="http://schemas.microsoft.com/office/powerpoint/2010/main" val="20469942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16</a:t>
            </a:fld>
            <a:endParaRPr lang="zh-CN" altLang="en-US"/>
          </a:p>
        </p:txBody>
      </p:sp>
    </p:spTree>
    <p:extLst>
      <p:ext uri="{BB962C8B-B14F-4D97-AF65-F5344CB8AC3E}">
        <p14:creationId xmlns:p14="http://schemas.microsoft.com/office/powerpoint/2010/main" val="41303546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17</a:t>
            </a:fld>
            <a:endParaRPr lang="en-US"/>
          </a:p>
        </p:txBody>
      </p:sp>
    </p:spTree>
    <p:extLst>
      <p:ext uri="{BB962C8B-B14F-4D97-AF65-F5344CB8AC3E}">
        <p14:creationId xmlns:p14="http://schemas.microsoft.com/office/powerpoint/2010/main" val="3839205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18</a:t>
            </a:fld>
            <a:endParaRPr lang="en-US"/>
          </a:p>
        </p:txBody>
      </p:sp>
    </p:spTree>
    <p:extLst>
      <p:ext uri="{BB962C8B-B14F-4D97-AF65-F5344CB8AC3E}">
        <p14:creationId xmlns:p14="http://schemas.microsoft.com/office/powerpoint/2010/main" val="2296384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19</a:t>
            </a:fld>
            <a:endParaRPr lang="zh-CN" altLang="en-US"/>
          </a:p>
        </p:txBody>
      </p:sp>
    </p:spTree>
    <p:extLst>
      <p:ext uri="{BB962C8B-B14F-4D97-AF65-F5344CB8AC3E}">
        <p14:creationId xmlns:p14="http://schemas.microsoft.com/office/powerpoint/2010/main" val="1288968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968184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20</a:t>
            </a:fld>
            <a:endParaRPr lang="zh-CN" altLang="en-US"/>
          </a:p>
        </p:txBody>
      </p:sp>
    </p:spTree>
    <p:extLst>
      <p:ext uri="{BB962C8B-B14F-4D97-AF65-F5344CB8AC3E}">
        <p14:creationId xmlns:p14="http://schemas.microsoft.com/office/powerpoint/2010/main" val="2538087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21</a:t>
            </a:fld>
            <a:endParaRPr lang="zh-CN" altLang="en-US"/>
          </a:p>
        </p:txBody>
      </p:sp>
    </p:spTree>
    <p:extLst>
      <p:ext uri="{BB962C8B-B14F-4D97-AF65-F5344CB8AC3E}">
        <p14:creationId xmlns:p14="http://schemas.microsoft.com/office/powerpoint/2010/main" val="22471474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22</a:t>
            </a:fld>
            <a:endParaRPr lang="zh-CN" altLang="en-US"/>
          </a:p>
        </p:txBody>
      </p:sp>
    </p:spTree>
    <p:extLst>
      <p:ext uri="{BB962C8B-B14F-4D97-AF65-F5344CB8AC3E}">
        <p14:creationId xmlns:p14="http://schemas.microsoft.com/office/powerpoint/2010/main" val="1938724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23</a:t>
            </a:fld>
            <a:endParaRPr lang="zh-CN" altLang="en-US"/>
          </a:p>
        </p:txBody>
      </p:sp>
    </p:spTree>
    <p:extLst>
      <p:ext uri="{BB962C8B-B14F-4D97-AF65-F5344CB8AC3E}">
        <p14:creationId xmlns:p14="http://schemas.microsoft.com/office/powerpoint/2010/main" val="4512621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24</a:t>
            </a:fld>
            <a:endParaRPr lang="zh-CN" altLang="en-US"/>
          </a:p>
        </p:txBody>
      </p:sp>
    </p:spTree>
    <p:extLst>
      <p:ext uri="{BB962C8B-B14F-4D97-AF65-F5344CB8AC3E}">
        <p14:creationId xmlns:p14="http://schemas.microsoft.com/office/powerpoint/2010/main" val="39507583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25</a:t>
            </a:fld>
            <a:endParaRPr lang="zh-CN" altLang="en-US"/>
          </a:p>
        </p:txBody>
      </p:sp>
    </p:spTree>
    <p:extLst>
      <p:ext uri="{BB962C8B-B14F-4D97-AF65-F5344CB8AC3E}">
        <p14:creationId xmlns:p14="http://schemas.microsoft.com/office/powerpoint/2010/main" val="28058443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26</a:t>
            </a:fld>
            <a:endParaRPr lang="zh-CN" altLang="en-US"/>
          </a:p>
        </p:txBody>
      </p:sp>
    </p:spTree>
    <p:extLst>
      <p:ext uri="{BB962C8B-B14F-4D97-AF65-F5344CB8AC3E}">
        <p14:creationId xmlns:p14="http://schemas.microsoft.com/office/powerpoint/2010/main" val="410490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27</a:t>
            </a:fld>
            <a:endParaRPr lang="zh-CN" altLang="en-US"/>
          </a:p>
        </p:txBody>
      </p:sp>
    </p:spTree>
    <p:extLst>
      <p:ext uri="{BB962C8B-B14F-4D97-AF65-F5344CB8AC3E}">
        <p14:creationId xmlns:p14="http://schemas.microsoft.com/office/powerpoint/2010/main" val="17666485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28</a:t>
            </a:fld>
            <a:endParaRPr lang="zh-CN" altLang="en-US"/>
          </a:p>
        </p:txBody>
      </p:sp>
    </p:spTree>
    <p:extLst>
      <p:ext uri="{BB962C8B-B14F-4D97-AF65-F5344CB8AC3E}">
        <p14:creationId xmlns:p14="http://schemas.microsoft.com/office/powerpoint/2010/main" val="41766637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29</a:t>
            </a:fld>
            <a:endParaRPr lang="zh-CN" altLang="en-US"/>
          </a:p>
        </p:txBody>
      </p:sp>
    </p:spTree>
    <p:extLst>
      <p:ext uri="{BB962C8B-B14F-4D97-AF65-F5344CB8AC3E}">
        <p14:creationId xmlns:p14="http://schemas.microsoft.com/office/powerpoint/2010/main" val="3625013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a:t>
            </a:fld>
            <a:endParaRPr lang="zh-CN" altLang="en-US"/>
          </a:p>
        </p:txBody>
      </p:sp>
    </p:spTree>
    <p:extLst>
      <p:ext uri="{BB962C8B-B14F-4D97-AF65-F5344CB8AC3E}">
        <p14:creationId xmlns:p14="http://schemas.microsoft.com/office/powerpoint/2010/main" val="41641783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30</a:t>
            </a:fld>
            <a:endParaRPr lang="zh-CN" altLang="en-US"/>
          </a:p>
        </p:txBody>
      </p:sp>
    </p:spTree>
    <p:extLst>
      <p:ext uri="{BB962C8B-B14F-4D97-AF65-F5344CB8AC3E}">
        <p14:creationId xmlns:p14="http://schemas.microsoft.com/office/powerpoint/2010/main" val="8421930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31</a:t>
            </a:fld>
            <a:endParaRPr lang="zh-CN" altLang="en-US"/>
          </a:p>
        </p:txBody>
      </p:sp>
    </p:spTree>
    <p:extLst>
      <p:ext uri="{BB962C8B-B14F-4D97-AF65-F5344CB8AC3E}">
        <p14:creationId xmlns:p14="http://schemas.microsoft.com/office/powerpoint/2010/main" val="9572724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32</a:t>
            </a:fld>
            <a:endParaRPr lang="zh-CN" altLang="en-US"/>
          </a:p>
        </p:txBody>
      </p:sp>
    </p:spTree>
    <p:extLst>
      <p:ext uri="{BB962C8B-B14F-4D97-AF65-F5344CB8AC3E}">
        <p14:creationId xmlns:p14="http://schemas.microsoft.com/office/powerpoint/2010/main" val="27894248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33</a:t>
            </a:fld>
            <a:endParaRPr lang="zh-CN" altLang="en-US"/>
          </a:p>
        </p:txBody>
      </p:sp>
    </p:spTree>
    <p:extLst>
      <p:ext uri="{BB962C8B-B14F-4D97-AF65-F5344CB8AC3E}">
        <p14:creationId xmlns:p14="http://schemas.microsoft.com/office/powerpoint/2010/main" val="39961802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34</a:t>
            </a:fld>
            <a:endParaRPr lang="zh-CN" altLang="en-US"/>
          </a:p>
        </p:txBody>
      </p:sp>
    </p:spTree>
    <p:extLst>
      <p:ext uri="{BB962C8B-B14F-4D97-AF65-F5344CB8AC3E}">
        <p14:creationId xmlns:p14="http://schemas.microsoft.com/office/powerpoint/2010/main" val="22200689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35</a:t>
            </a:fld>
            <a:endParaRPr lang="zh-CN" altLang="en-US"/>
          </a:p>
        </p:txBody>
      </p:sp>
    </p:spTree>
    <p:extLst>
      <p:ext uri="{BB962C8B-B14F-4D97-AF65-F5344CB8AC3E}">
        <p14:creationId xmlns:p14="http://schemas.microsoft.com/office/powerpoint/2010/main" val="33271761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36</a:t>
            </a:fld>
            <a:endParaRPr lang="zh-CN" altLang="en-US"/>
          </a:p>
        </p:txBody>
      </p:sp>
    </p:spTree>
    <p:extLst>
      <p:ext uri="{BB962C8B-B14F-4D97-AF65-F5344CB8AC3E}">
        <p14:creationId xmlns:p14="http://schemas.microsoft.com/office/powerpoint/2010/main" val="38593511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76095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4</a:t>
            </a:fld>
            <a:endParaRPr lang="en-US"/>
          </a:p>
        </p:txBody>
      </p:sp>
    </p:spTree>
    <p:extLst>
      <p:ext uri="{BB962C8B-B14F-4D97-AF65-F5344CB8AC3E}">
        <p14:creationId xmlns:p14="http://schemas.microsoft.com/office/powerpoint/2010/main" val="3895594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5</a:t>
            </a:fld>
            <a:endParaRPr lang="en-US"/>
          </a:p>
        </p:txBody>
      </p:sp>
    </p:spTree>
    <p:extLst>
      <p:ext uri="{BB962C8B-B14F-4D97-AF65-F5344CB8AC3E}">
        <p14:creationId xmlns:p14="http://schemas.microsoft.com/office/powerpoint/2010/main" val="2257056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6</a:t>
            </a:fld>
            <a:endParaRPr lang="en-US"/>
          </a:p>
        </p:txBody>
      </p:sp>
    </p:spTree>
    <p:extLst>
      <p:ext uri="{BB962C8B-B14F-4D97-AF65-F5344CB8AC3E}">
        <p14:creationId xmlns:p14="http://schemas.microsoft.com/office/powerpoint/2010/main" val="289635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7</a:t>
            </a:fld>
            <a:endParaRPr lang="en-US"/>
          </a:p>
        </p:txBody>
      </p:sp>
    </p:spTree>
    <p:extLst>
      <p:ext uri="{BB962C8B-B14F-4D97-AF65-F5344CB8AC3E}">
        <p14:creationId xmlns:p14="http://schemas.microsoft.com/office/powerpoint/2010/main" val="2585000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8</a:t>
            </a:fld>
            <a:endParaRPr lang="en-US"/>
          </a:p>
        </p:txBody>
      </p:sp>
    </p:spTree>
    <p:extLst>
      <p:ext uri="{BB962C8B-B14F-4D97-AF65-F5344CB8AC3E}">
        <p14:creationId xmlns:p14="http://schemas.microsoft.com/office/powerpoint/2010/main" val="3397309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9</a:t>
            </a:fld>
            <a:endParaRPr lang="en-US"/>
          </a:p>
        </p:txBody>
      </p:sp>
    </p:spTree>
    <p:extLst>
      <p:ext uri="{BB962C8B-B14F-4D97-AF65-F5344CB8AC3E}">
        <p14:creationId xmlns:p14="http://schemas.microsoft.com/office/powerpoint/2010/main" val="950108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pPr/>
              <a:t>2022/5/30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val="1933288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7409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85715" y="482177"/>
            <a:ext cx="4147281" cy="1687618"/>
          </a:xfrm>
        </p:spPr>
        <p:txBody>
          <a:bodyPr anchor="b"/>
          <a:lstStyle>
            <a:lvl1pPr>
              <a:defRPr sz="3375"/>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466644" y="1041368"/>
            <a:ext cx="6509742" cy="5139869"/>
          </a:xfrm>
        </p:spPr>
        <p:txBody>
          <a:bodyPr/>
          <a:lstStyle>
            <a:lvl1pPr>
              <a:defRPr sz="3375"/>
            </a:lvl1pPr>
            <a:lvl2pPr>
              <a:defRPr sz="2953"/>
            </a:lvl2pPr>
            <a:lvl3pPr>
              <a:defRPr sz="2531"/>
            </a:lvl3pPr>
            <a:lvl4pPr>
              <a:defRPr sz="2109"/>
            </a:lvl4pPr>
            <a:lvl5pPr>
              <a:defRPr sz="2109"/>
            </a:lvl5pPr>
            <a:lvl6pPr>
              <a:defRPr sz="2109"/>
            </a:lvl6pPr>
            <a:lvl7pPr>
              <a:defRPr sz="2109"/>
            </a:lvl7pPr>
            <a:lvl8pPr>
              <a:defRPr sz="2109"/>
            </a:lvl8pPr>
            <a:lvl9pPr>
              <a:defRPr sz="210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85715" y="2169795"/>
            <a:ext cx="4147281" cy="4019814"/>
          </a:xfrm>
        </p:spPr>
        <p:txBody>
          <a:bodyPr/>
          <a:lstStyle>
            <a:lvl1pPr marL="0" indent="0">
              <a:buNone/>
              <a:defRPr sz="1687"/>
            </a:lvl1pPr>
            <a:lvl2pPr marL="482163" indent="0">
              <a:buNone/>
              <a:defRPr sz="1476"/>
            </a:lvl2pPr>
            <a:lvl3pPr marL="964326" indent="0">
              <a:buNone/>
              <a:defRPr sz="1266"/>
            </a:lvl3pPr>
            <a:lvl4pPr marL="1446489" indent="0">
              <a:buNone/>
              <a:defRPr sz="1055"/>
            </a:lvl4pPr>
            <a:lvl5pPr marL="1928652" indent="0">
              <a:buNone/>
              <a:defRPr sz="1055"/>
            </a:lvl5pPr>
            <a:lvl6pPr marL="2410816" indent="0">
              <a:buNone/>
              <a:defRPr sz="1055"/>
            </a:lvl6pPr>
            <a:lvl7pPr marL="2892979" indent="0">
              <a:buNone/>
              <a:defRPr sz="1055"/>
            </a:lvl7pPr>
            <a:lvl8pPr marL="3375142" indent="0">
              <a:buNone/>
              <a:defRPr sz="1055"/>
            </a:lvl8pPr>
            <a:lvl9pPr marL="3857305" indent="0">
              <a:buNone/>
              <a:defRPr sz="105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3222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85715" y="482177"/>
            <a:ext cx="4147281" cy="1687618"/>
          </a:xfrm>
        </p:spPr>
        <p:txBody>
          <a:bodyPr anchor="b"/>
          <a:lstStyle>
            <a:lvl1pPr>
              <a:defRPr sz="3375"/>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466644" y="1041368"/>
            <a:ext cx="6509742" cy="5139869"/>
          </a:xfrm>
        </p:spPr>
        <p:txBody>
          <a:bodyPr anchor="t"/>
          <a:lstStyle>
            <a:lvl1pPr marL="0" indent="0">
              <a:buNone/>
              <a:defRPr sz="3375"/>
            </a:lvl1pPr>
            <a:lvl2pPr marL="482163" indent="0">
              <a:buNone/>
              <a:defRPr sz="2953"/>
            </a:lvl2pPr>
            <a:lvl3pPr marL="964326" indent="0">
              <a:buNone/>
              <a:defRPr sz="2531"/>
            </a:lvl3pPr>
            <a:lvl4pPr marL="1446489" indent="0">
              <a:buNone/>
              <a:defRPr sz="2109"/>
            </a:lvl4pPr>
            <a:lvl5pPr marL="1928652" indent="0">
              <a:buNone/>
              <a:defRPr sz="2109"/>
            </a:lvl5pPr>
            <a:lvl6pPr marL="2410816" indent="0">
              <a:buNone/>
              <a:defRPr sz="2109"/>
            </a:lvl6pPr>
            <a:lvl7pPr marL="2892979" indent="0">
              <a:buNone/>
              <a:defRPr sz="2109"/>
            </a:lvl7pPr>
            <a:lvl8pPr marL="3375142" indent="0">
              <a:buNone/>
              <a:defRPr sz="2109"/>
            </a:lvl8pPr>
            <a:lvl9pPr marL="3857305" indent="0">
              <a:buNone/>
              <a:defRPr sz="210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85715" y="2169795"/>
            <a:ext cx="4147281" cy="4019814"/>
          </a:xfrm>
        </p:spPr>
        <p:txBody>
          <a:bodyPr/>
          <a:lstStyle>
            <a:lvl1pPr marL="0" indent="0">
              <a:buNone/>
              <a:defRPr sz="1687"/>
            </a:lvl1pPr>
            <a:lvl2pPr marL="482163" indent="0">
              <a:buNone/>
              <a:defRPr sz="1476"/>
            </a:lvl2pPr>
            <a:lvl3pPr marL="964326" indent="0">
              <a:buNone/>
              <a:defRPr sz="1266"/>
            </a:lvl3pPr>
            <a:lvl4pPr marL="1446489" indent="0">
              <a:buNone/>
              <a:defRPr sz="1055"/>
            </a:lvl4pPr>
            <a:lvl5pPr marL="1928652" indent="0">
              <a:buNone/>
              <a:defRPr sz="1055"/>
            </a:lvl5pPr>
            <a:lvl6pPr marL="2410816" indent="0">
              <a:buNone/>
              <a:defRPr sz="1055"/>
            </a:lvl6pPr>
            <a:lvl7pPr marL="2892979" indent="0">
              <a:buNone/>
              <a:defRPr sz="1055"/>
            </a:lvl7pPr>
            <a:lvl8pPr marL="3375142" indent="0">
              <a:buNone/>
              <a:defRPr sz="1055"/>
            </a:lvl8pPr>
            <a:lvl9pPr marL="3857305" indent="0">
              <a:buNone/>
              <a:defRPr sz="105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71350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05440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2043" y="385071"/>
            <a:ext cx="2772668" cy="6129337"/>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84039" y="385071"/>
            <a:ext cx="8157270" cy="61293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7290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48743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620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607344" y="1183677"/>
            <a:ext cx="9644063" cy="2518034"/>
          </a:xfrm>
        </p:spPr>
        <p:txBody>
          <a:bodyPr anchor="b"/>
          <a:lstStyle>
            <a:lvl1pPr algn="ctr">
              <a:defRPr sz="632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607344" y="3798816"/>
            <a:ext cx="9644063" cy="1746216"/>
          </a:xfrm>
        </p:spPr>
        <p:txBody>
          <a:bodyPr/>
          <a:lstStyle>
            <a:lvl1pPr marL="0" indent="0" algn="ctr">
              <a:buNone/>
              <a:defRPr sz="2531"/>
            </a:lvl1pPr>
            <a:lvl2pPr marL="482163" indent="0" algn="ctr">
              <a:buNone/>
              <a:defRPr sz="2109"/>
            </a:lvl2pPr>
            <a:lvl3pPr marL="964326" indent="0" algn="ctr">
              <a:buNone/>
              <a:defRPr sz="1898"/>
            </a:lvl3pPr>
            <a:lvl4pPr marL="1446489" indent="0" algn="ctr">
              <a:buNone/>
              <a:defRPr sz="1687"/>
            </a:lvl4pPr>
            <a:lvl5pPr marL="1928652" indent="0" algn="ctr">
              <a:buNone/>
              <a:defRPr sz="1687"/>
            </a:lvl5pPr>
            <a:lvl6pPr marL="2410816" indent="0" algn="ctr">
              <a:buNone/>
              <a:defRPr sz="1687"/>
            </a:lvl6pPr>
            <a:lvl7pPr marL="2892979" indent="0" algn="ctr">
              <a:buNone/>
              <a:defRPr sz="1687"/>
            </a:lvl7pPr>
            <a:lvl8pPr marL="3375142" indent="0" algn="ctr">
              <a:buNone/>
              <a:defRPr sz="1687"/>
            </a:lvl8pPr>
            <a:lvl9pPr marL="3857305" indent="0" algn="ctr">
              <a:buNone/>
              <a:defRPr sz="1687"/>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3170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202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77342" y="1803141"/>
            <a:ext cx="11090672" cy="3008581"/>
          </a:xfrm>
        </p:spPr>
        <p:txBody>
          <a:bodyPr anchor="b"/>
          <a:lstStyle>
            <a:lvl1pPr>
              <a:defRPr sz="6328"/>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77342" y="4840184"/>
            <a:ext cx="11090672" cy="1582142"/>
          </a:xfrm>
        </p:spPr>
        <p:txBody>
          <a:bodyPr/>
          <a:lstStyle>
            <a:lvl1pPr marL="0" indent="0">
              <a:buNone/>
              <a:defRPr sz="2531">
                <a:solidFill>
                  <a:schemeClr val="tx1">
                    <a:tint val="75000"/>
                  </a:schemeClr>
                </a:solidFill>
              </a:defRPr>
            </a:lvl1pPr>
            <a:lvl2pPr marL="482163" indent="0">
              <a:buNone/>
              <a:defRPr sz="2109">
                <a:solidFill>
                  <a:schemeClr val="tx1">
                    <a:tint val="75000"/>
                  </a:schemeClr>
                </a:solidFill>
              </a:defRPr>
            </a:lvl2pPr>
            <a:lvl3pPr marL="964326" indent="0">
              <a:buNone/>
              <a:defRPr sz="1898">
                <a:solidFill>
                  <a:schemeClr val="tx1">
                    <a:tint val="75000"/>
                  </a:schemeClr>
                </a:solidFill>
              </a:defRPr>
            </a:lvl3pPr>
            <a:lvl4pPr marL="1446489" indent="0">
              <a:buNone/>
              <a:defRPr sz="1687">
                <a:solidFill>
                  <a:schemeClr val="tx1">
                    <a:tint val="75000"/>
                  </a:schemeClr>
                </a:solidFill>
              </a:defRPr>
            </a:lvl4pPr>
            <a:lvl5pPr marL="1928652" indent="0">
              <a:buNone/>
              <a:defRPr sz="1687">
                <a:solidFill>
                  <a:schemeClr val="tx1">
                    <a:tint val="75000"/>
                  </a:schemeClr>
                </a:solidFill>
              </a:defRPr>
            </a:lvl5pPr>
            <a:lvl6pPr marL="2410816" indent="0">
              <a:buNone/>
              <a:defRPr sz="1687">
                <a:solidFill>
                  <a:schemeClr val="tx1">
                    <a:tint val="75000"/>
                  </a:schemeClr>
                </a:solidFill>
              </a:defRPr>
            </a:lvl6pPr>
            <a:lvl7pPr marL="2892979" indent="0">
              <a:buNone/>
              <a:defRPr sz="1687">
                <a:solidFill>
                  <a:schemeClr val="tx1">
                    <a:tint val="75000"/>
                  </a:schemeClr>
                </a:solidFill>
              </a:defRPr>
            </a:lvl7pPr>
            <a:lvl8pPr marL="3375142" indent="0">
              <a:buNone/>
              <a:defRPr sz="1687">
                <a:solidFill>
                  <a:schemeClr val="tx1">
                    <a:tint val="75000"/>
                  </a:schemeClr>
                </a:solidFill>
              </a:defRPr>
            </a:lvl8pPr>
            <a:lvl9pPr marL="3857305" indent="0">
              <a:buNone/>
              <a:defRPr sz="1687">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3442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84039" y="1925358"/>
            <a:ext cx="5464969" cy="4589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509742" y="1925358"/>
            <a:ext cx="5464969" cy="4589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1951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85714" y="385072"/>
            <a:ext cx="11090672" cy="1397978"/>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5715" y="1773004"/>
            <a:ext cx="5439853" cy="868922"/>
          </a:xfrm>
        </p:spPr>
        <p:txBody>
          <a:bodyPr anchor="b"/>
          <a:lstStyle>
            <a:lvl1pPr marL="0" indent="0">
              <a:buNone/>
              <a:defRPr sz="2531" b="1"/>
            </a:lvl1pPr>
            <a:lvl2pPr marL="482163" indent="0">
              <a:buNone/>
              <a:defRPr sz="2109" b="1"/>
            </a:lvl2pPr>
            <a:lvl3pPr marL="964326" indent="0">
              <a:buNone/>
              <a:defRPr sz="1898" b="1"/>
            </a:lvl3pPr>
            <a:lvl4pPr marL="1446489" indent="0">
              <a:buNone/>
              <a:defRPr sz="1687" b="1"/>
            </a:lvl4pPr>
            <a:lvl5pPr marL="1928652" indent="0">
              <a:buNone/>
              <a:defRPr sz="1687" b="1"/>
            </a:lvl5pPr>
            <a:lvl6pPr marL="2410816" indent="0">
              <a:buNone/>
              <a:defRPr sz="1687" b="1"/>
            </a:lvl6pPr>
            <a:lvl7pPr marL="2892979" indent="0">
              <a:buNone/>
              <a:defRPr sz="1687" b="1"/>
            </a:lvl7pPr>
            <a:lvl8pPr marL="3375142" indent="0">
              <a:buNone/>
              <a:defRPr sz="1687" b="1"/>
            </a:lvl8pPr>
            <a:lvl9pPr marL="3857305" indent="0">
              <a:buNone/>
              <a:defRPr sz="1687" b="1"/>
            </a:lvl9pPr>
          </a:lstStyle>
          <a:p>
            <a:pPr lvl="0"/>
            <a:r>
              <a:rPr lang="zh-CN" altLang="en-US" smtClean="0"/>
              <a:t>单击此处编辑母版文本样式</a:t>
            </a:r>
          </a:p>
        </p:txBody>
      </p:sp>
      <p:sp>
        <p:nvSpPr>
          <p:cNvPr id="4" name="Content Placeholder 3"/>
          <p:cNvSpPr>
            <a:spLocks noGrp="1"/>
          </p:cNvSpPr>
          <p:nvPr>
            <p:ph sz="half" idx="2"/>
          </p:nvPr>
        </p:nvSpPr>
        <p:spPr>
          <a:xfrm>
            <a:off x="885715" y="2641926"/>
            <a:ext cx="5439853" cy="38858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509742" y="1773004"/>
            <a:ext cx="5466644" cy="868922"/>
          </a:xfrm>
        </p:spPr>
        <p:txBody>
          <a:bodyPr anchor="b"/>
          <a:lstStyle>
            <a:lvl1pPr marL="0" indent="0">
              <a:buNone/>
              <a:defRPr sz="2531" b="1"/>
            </a:lvl1pPr>
            <a:lvl2pPr marL="482163" indent="0">
              <a:buNone/>
              <a:defRPr sz="2109" b="1"/>
            </a:lvl2pPr>
            <a:lvl3pPr marL="964326" indent="0">
              <a:buNone/>
              <a:defRPr sz="1898" b="1"/>
            </a:lvl3pPr>
            <a:lvl4pPr marL="1446489" indent="0">
              <a:buNone/>
              <a:defRPr sz="1687" b="1"/>
            </a:lvl4pPr>
            <a:lvl5pPr marL="1928652" indent="0">
              <a:buNone/>
              <a:defRPr sz="1687" b="1"/>
            </a:lvl5pPr>
            <a:lvl6pPr marL="2410816" indent="0">
              <a:buNone/>
              <a:defRPr sz="1687" b="1"/>
            </a:lvl6pPr>
            <a:lvl7pPr marL="2892979" indent="0">
              <a:buNone/>
              <a:defRPr sz="1687" b="1"/>
            </a:lvl7pPr>
            <a:lvl8pPr marL="3375142" indent="0">
              <a:buNone/>
              <a:defRPr sz="1687" b="1"/>
            </a:lvl8pPr>
            <a:lvl9pPr marL="3857305" indent="0">
              <a:buNone/>
              <a:defRPr sz="1687" b="1"/>
            </a:lvl9pPr>
          </a:lstStyle>
          <a:p>
            <a:pPr lvl="0"/>
            <a:r>
              <a:rPr lang="zh-CN" altLang="en-US" smtClean="0"/>
              <a:t>单击此处编辑母版文本样式</a:t>
            </a:r>
          </a:p>
        </p:txBody>
      </p:sp>
      <p:sp>
        <p:nvSpPr>
          <p:cNvPr id="6" name="Content Placeholder 5"/>
          <p:cNvSpPr>
            <a:spLocks noGrp="1"/>
          </p:cNvSpPr>
          <p:nvPr>
            <p:ph sz="quarter" idx="4"/>
          </p:nvPr>
        </p:nvSpPr>
        <p:spPr>
          <a:xfrm>
            <a:off x="6509742" y="2641926"/>
            <a:ext cx="5466644" cy="38858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1647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24681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pPr/>
              <a:t>2022/5/30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18" r:id="rId2"/>
    <p:sldLayoutId id="214748371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2022/5/30</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12720471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10.xml"/><Relationship Id="rId5" Type="http://schemas.openxmlformats.org/officeDocument/2006/relationships/slideLayout" Target="../slideLayouts/slideLayout1.xml"/><Relationship Id="rId4" Type="http://schemas.openxmlformats.org/officeDocument/2006/relationships/tags" Target="../tags/tag4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notesSlide" Target="../notesSlides/notesSlide16.xml"/><Relationship Id="rId5" Type="http://schemas.openxmlformats.org/officeDocument/2006/relationships/slideLayout" Target="../slideLayouts/slideLayout1.xml"/><Relationship Id="rId4" Type="http://schemas.openxmlformats.org/officeDocument/2006/relationships/tags" Target="../tags/tag44.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notesSlide" Target="../notesSlides/notesSlide23.xml"/><Relationship Id="rId5" Type="http://schemas.openxmlformats.org/officeDocument/2006/relationships/slideLayout" Target="../slideLayouts/slideLayout1.xml"/><Relationship Id="rId4" Type="http://schemas.openxmlformats.org/officeDocument/2006/relationships/tags" Target="../tags/tag48.xml"/></Relationships>
</file>

<file path=ppt/slides/_rels/slide24.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tags" Target="../tags/tag61.xml"/><Relationship Id="rId18" Type="http://schemas.openxmlformats.org/officeDocument/2006/relationships/slideLayout" Target="../slideLayouts/slideLayout1.xml"/><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tags" Target="../tags/tag60.xml"/><Relationship Id="rId17" Type="http://schemas.openxmlformats.org/officeDocument/2006/relationships/tags" Target="../tags/tag65.xml"/><Relationship Id="rId2" Type="http://schemas.openxmlformats.org/officeDocument/2006/relationships/tags" Target="../tags/tag50.xml"/><Relationship Id="rId16" Type="http://schemas.openxmlformats.org/officeDocument/2006/relationships/tags" Target="../tags/tag64.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tags" Target="../tags/tag59.xml"/><Relationship Id="rId5" Type="http://schemas.openxmlformats.org/officeDocument/2006/relationships/tags" Target="../tags/tag53.xml"/><Relationship Id="rId15" Type="http://schemas.openxmlformats.org/officeDocument/2006/relationships/tags" Target="../tags/tag63.xml"/><Relationship Id="rId10" Type="http://schemas.openxmlformats.org/officeDocument/2006/relationships/tags" Target="../tags/tag58.xml"/><Relationship Id="rId19" Type="http://schemas.openxmlformats.org/officeDocument/2006/relationships/notesSlide" Target="../notesSlides/notesSlide24.xml"/><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tags" Target="../tags/tag62.xml"/></Relationships>
</file>

<file path=ppt/slides/_rels/slide25.xml.rels><?xml version="1.0" encoding="UTF-8" standalone="yes"?>
<Relationships xmlns="http://schemas.openxmlformats.org/package/2006/relationships"><Relationship Id="rId8" Type="http://schemas.openxmlformats.org/officeDocument/2006/relationships/tags" Target="../tags/tag73.xml"/><Relationship Id="rId3" Type="http://schemas.openxmlformats.org/officeDocument/2006/relationships/tags" Target="../tags/tag68.xml"/><Relationship Id="rId7" Type="http://schemas.openxmlformats.org/officeDocument/2006/relationships/tags" Target="../tags/tag72.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5" Type="http://schemas.openxmlformats.org/officeDocument/2006/relationships/tags" Target="../tags/tag70.xml"/><Relationship Id="rId10" Type="http://schemas.openxmlformats.org/officeDocument/2006/relationships/notesSlide" Target="../notesSlides/notesSlide25.xml"/><Relationship Id="rId4" Type="http://schemas.openxmlformats.org/officeDocument/2006/relationships/tags" Target="../tags/tag69.xml"/><Relationship Id="rId9"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notesSlide" Target="../notesSlides/notesSlide28.xml"/><Relationship Id="rId5" Type="http://schemas.openxmlformats.org/officeDocument/2006/relationships/slideLayout" Target="../slideLayouts/slideLayout1.xml"/><Relationship Id="rId4" Type="http://schemas.openxmlformats.org/officeDocument/2006/relationships/tags" Target="../tags/tag7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7.xml"/></Relationships>
</file>

<file path=ppt/slides/_rels/slide30.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notesSlide" Target="../notesSlides/notesSlide30.xml"/><Relationship Id="rId5" Type="http://schemas.openxmlformats.org/officeDocument/2006/relationships/slideLayout" Target="../slideLayouts/slideLayout1.xml"/><Relationship Id="rId4" Type="http://schemas.openxmlformats.org/officeDocument/2006/relationships/tags" Target="../tags/tag8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7.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18" Type="http://schemas.openxmlformats.org/officeDocument/2006/relationships/tags" Target="../tags/tag35.xml"/><Relationship Id="rId3" Type="http://schemas.openxmlformats.org/officeDocument/2006/relationships/tags" Target="../tags/tag20.xml"/><Relationship Id="rId21" Type="http://schemas.openxmlformats.org/officeDocument/2006/relationships/notesSlide" Target="../notesSlides/notesSlide7.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tags" Target="../tags/tag34.xml"/><Relationship Id="rId2" Type="http://schemas.openxmlformats.org/officeDocument/2006/relationships/tags" Target="../tags/tag19.xml"/><Relationship Id="rId16" Type="http://schemas.openxmlformats.org/officeDocument/2006/relationships/tags" Target="../tags/tag33.xml"/><Relationship Id="rId20"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5" Type="http://schemas.openxmlformats.org/officeDocument/2006/relationships/tags" Target="../tags/tag32.xml"/><Relationship Id="rId10" Type="http://schemas.openxmlformats.org/officeDocument/2006/relationships/tags" Target="../tags/tag27.xml"/><Relationship Id="rId19" Type="http://schemas.openxmlformats.org/officeDocument/2006/relationships/tags" Target="../tags/tag36.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394" y="-12477"/>
            <a:ext cx="12872145" cy="7244210"/>
          </a:xfrm>
          <a:prstGeom prst="rect">
            <a:avLst/>
          </a:prstGeom>
          <a:solidFill>
            <a:schemeClr val="accent1">
              <a:alpha val="89803"/>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b="1">
              <a:latin typeface="微软雅黑" panose="020B0503020204020204" pitchFamily="34" charset="-122"/>
              <a:ea typeface="微软雅黑" panose="020B0503020204020204" pitchFamily="34" charset="-122"/>
            </a:endParaRPr>
          </a:p>
        </p:txBody>
      </p:sp>
      <p:sp>
        <p:nvSpPr>
          <p:cNvPr id="4099" name="Rectangle 3"/>
          <p:cNvSpPr>
            <a:spLocks noChangeArrowheads="1"/>
          </p:cNvSpPr>
          <p:nvPr/>
        </p:nvSpPr>
        <p:spPr bwMode="auto">
          <a:xfrm>
            <a:off x="156270" y="206301"/>
            <a:ext cx="12532816" cy="6858000"/>
          </a:xfrm>
          <a:prstGeom prst="rect">
            <a:avLst/>
          </a:prstGeom>
          <a:noFill/>
          <a:ln w="635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b="1">
              <a:latin typeface="微软雅黑" panose="020B0503020204020204" pitchFamily="34" charset="-122"/>
              <a:ea typeface="微软雅黑" panose="020B0503020204020204" pitchFamily="34" charset="-122"/>
            </a:endParaRPr>
          </a:p>
        </p:txBody>
      </p:sp>
      <p:grpSp>
        <p:nvGrpSpPr>
          <p:cNvPr id="4100" name="Group 4"/>
          <p:cNvGrpSpPr>
            <a:grpSpLocks/>
          </p:cNvGrpSpPr>
          <p:nvPr/>
        </p:nvGrpSpPr>
        <p:grpSpPr bwMode="auto">
          <a:xfrm>
            <a:off x="3000375" y="2507886"/>
            <a:ext cx="6858000" cy="0"/>
            <a:chOff x="0" y="0"/>
            <a:chExt cx="3072" cy="0"/>
          </a:xfrm>
        </p:grpSpPr>
        <p:sp>
          <p:nvSpPr>
            <p:cNvPr id="4110" name="Line 5"/>
            <p:cNvSpPr>
              <a:spLocks noChangeShapeType="1"/>
            </p:cNvSpPr>
            <p:nvPr/>
          </p:nvSpPr>
          <p:spPr bwMode="auto">
            <a:xfrm rot="10800000" flipV="1">
              <a:off x="2126" y="0"/>
              <a:ext cx="946"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b="1" dirty="0">
                <a:solidFill>
                  <a:schemeClr val="accent2"/>
                </a:solidFill>
                <a:latin typeface="微软雅黑" panose="020B0503020204020204" pitchFamily="34" charset="-122"/>
                <a:ea typeface="微软雅黑" panose="020B0503020204020204" pitchFamily="34" charset="-122"/>
              </a:endParaRPr>
            </a:p>
          </p:txBody>
        </p:sp>
        <p:sp>
          <p:nvSpPr>
            <p:cNvPr id="4111" name="Line 6"/>
            <p:cNvSpPr>
              <a:spLocks noChangeShapeType="1"/>
            </p:cNvSpPr>
            <p:nvPr/>
          </p:nvSpPr>
          <p:spPr bwMode="auto">
            <a:xfrm rot="10800000" flipV="1">
              <a:off x="0" y="0"/>
              <a:ext cx="985"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b="1" dirty="0">
                <a:solidFill>
                  <a:schemeClr val="accent2"/>
                </a:solidFill>
                <a:latin typeface="微软雅黑" panose="020B0503020204020204" pitchFamily="34" charset="-122"/>
                <a:ea typeface="微软雅黑" panose="020B0503020204020204" pitchFamily="34" charset="-122"/>
              </a:endParaRPr>
            </a:p>
          </p:txBody>
        </p:sp>
      </p:grpSp>
      <p:sp>
        <p:nvSpPr>
          <p:cNvPr id="4103" name="Text Box 9"/>
          <p:cNvSpPr txBox="1">
            <a:spLocks noChangeArrowheads="1"/>
          </p:cNvSpPr>
          <p:nvPr/>
        </p:nvSpPr>
        <p:spPr bwMode="auto">
          <a:xfrm>
            <a:off x="5198910" y="1951180"/>
            <a:ext cx="261481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7200" b="1" dirty="0" smtClean="0">
                <a:solidFill>
                  <a:schemeClr val="accent2"/>
                </a:solidFill>
                <a:latin typeface="微软雅黑" panose="020B0503020204020204" pitchFamily="34" charset="-122"/>
                <a:ea typeface="微软雅黑" panose="020B0503020204020204" pitchFamily="34" charset="-122"/>
              </a:rPr>
              <a:t>20</a:t>
            </a:r>
            <a:r>
              <a:rPr lang="en-US" altLang="zh-CN" sz="7200" b="1" dirty="0">
                <a:solidFill>
                  <a:schemeClr val="accent2"/>
                </a:solidFill>
                <a:latin typeface="微软雅黑" panose="020B0503020204020204" pitchFamily="34" charset="-122"/>
                <a:ea typeface="微软雅黑" panose="020B0503020204020204" pitchFamily="34" charset="-122"/>
              </a:rPr>
              <a:t>XX</a:t>
            </a:r>
            <a:endParaRPr lang="zh-CN" altLang="zh-CN" sz="7200" b="1" dirty="0">
              <a:solidFill>
                <a:schemeClr val="accent2"/>
              </a:solidFill>
              <a:latin typeface="微软雅黑" panose="020B0503020204020204" pitchFamily="34" charset="-122"/>
              <a:ea typeface="微软雅黑" panose="020B0503020204020204" pitchFamily="34" charset="-122"/>
            </a:endParaRPr>
          </a:p>
        </p:txBody>
      </p:sp>
      <p:grpSp>
        <p:nvGrpSpPr>
          <p:cNvPr id="4104" name="Group 10"/>
          <p:cNvGrpSpPr>
            <a:grpSpLocks/>
          </p:cNvGrpSpPr>
          <p:nvPr/>
        </p:nvGrpSpPr>
        <p:grpSpPr bwMode="auto">
          <a:xfrm>
            <a:off x="3000375" y="4912469"/>
            <a:ext cx="6858000" cy="0"/>
            <a:chOff x="0" y="0"/>
            <a:chExt cx="3072" cy="0"/>
          </a:xfrm>
        </p:grpSpPr>
        <p:sp>
          <p:nvSpPr>
            <p:cNvPr id="4107" name="Line 11"/>
            <p:cNvSpPr>
              <a:spLocks noChangeShapeType="1"/>
            </p:cNvSpPr>
            <p:nvPr/>
          </p:nvSpPr>
          <p:spPr bwMode="auto">
            <a:xfrm rot="10800000" flipV="1">
              <a:off x="1181" y="0"/>
              <a:ext cx="1891"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b="1">
                <a:solidFill>
                  <a:schemeClr val="accent2"/>
                </a:solidFill>
                <a:latin typeface="微软雅黑" panose="020B0503020204020204" pitchFamily="34" charset="-122"/>
                <a:ea typeface="微软雅黑" panose="020B0503020204020204" pitchFamily="34" charset="-122"/>
              </a:endParaRPr>
            </a:p>
          </p:txBody>
        </p:sp>
        <p:sp>
          <p:nvSpPr>
            <p:cNvPr id="4108" name="Line 12"/>
            <p:cNvSpPr>
              <a:spLocks noChangeShapeType="1"/>
            </p:cNvSpPr>
            <p:nvPr/>
          </p:nvSpPr>
          <p:spPr bwMode="auto">
            <a:xfrm rot="10800000" flipV="1">
              <a:off x="0" y="0"/>
              <a:ext cx="1305"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b="1">
                <a:solidFill>
                  <a:schemeClr val="accent2"/>
                </a:solidFill>
                <a:latin typeface="微软雅黑" panose="020B0503020204020204" pitchFamily="34" charset="-122"/>
                <a:ea typeface="微软雅黑" panose="020B0503020204020204" pitchFamily="34" charset="-122"/>
              </a:endParaRPr>
            </a:p>
          </p:txBody>
        </p:sp>
      </p:grpSp>
      <p:sp>
        <p:nvSpPr>
          <p:cNvPr id="16" name="矩形 259"/>
          <p:cNvSpPr>
            <a:spLocks noChangeArrowheads="1"/>
          </p:cNvSpPr>
          <p:nvPr/>
        </p:nvSpPr>
        <p:spPr bwMode="auto">
          <a:xfrm>
            <a:off x="2196746" y="3064593"/>
            <a:ext cx="8465258"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400" b="1" cap="all" dirty="0">
                <a:solidFill>
                  <a:schemeClr val="accent2"/>
                </a:solidFill>
                <a:cs typeface="Arial" panose="020B0604020202020204" pitchFamily="34" charset="0"/>
              </a:rPr>
              <a:t>上半年工作总结</a:t>
            </a:r>
            <a:r>
              <a:rPr lang="en-US" altLang="zh-CN" sz="4400" b="1" cap="all" dirty="0">
                <a:solidFill>
                  <a:schemeClr val="accent2"/>
                </a:solidFill>
                <a:cs typeface="Arial" panose="020B0604020202020204" pitchFamily="34" charset="0"/>
              </a:rPr>
              <a:t>&amp;</a:t>
            </a:r>
            <a:r>
              <a:rPr lang="zh-CN" altLang="en-US" sz="4400" b="1" cap="all" dirty="0">
                <a:solidFill>
                  <a:schemeClr val="accent2"/>
                </a:solidFill>
                <a:cs typeface="Arial" panose="020B0604020202020204" pitchFamily="34" charset="0"/>
              </a:rPr>
              <a:t>下半年工作计划</a:t>
            </a:r>
          </a:p>
        </p:txBody>
      </p:sp>
      <p:sp>
        <p:nvSpPr>
          <p:cNvPr id="17" name="矩形 259"/>
          <p:cNvSpPr>
            <a:spLocks noChangeArrowheads="1"/>
          </p:cNvSpPr>
          <p:nvPr/>
        </p:nvSpPr>
        <p:spPr bwMode="auto">
          <a:xfrm>
            <a:off x="3331653" y="3761645"/>
            <a:ext cx="6195446"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600" dirty="0">
                <a:solidFill>
                  <a:schemeClr val="accent2"/>
                </a:solidFill>
                <a:cs typeface="Arial" panose="020B0604020202020204" pitchFamily="34" charset="0"/>
              </a:rPr>
              <a:t>REPORTING ON ACTIVITIES REPORT POWERPOINT</a:t>
            </a:r>
          </a:p>
        </p:txBody>
      </p:sp>
      <p:sp>
        <p:nvSpPr>
          <p:cNvPr id="18" name="矩形 259"/>
          <p:cNvSpPr>
            <a:spLocks noChangeArrowheads="1"/>
          </p:cNvSpPr>
          <p:nvPr/>
        </p:nvSpPr>
        <p:spPr bwMode="auto">
          <a:xfrm>
            <a:off x="2884164" y="4459889"/>
            <a:ext cx="7090423"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200" dirty="0">
                <a:solidFill>
                  <a:schemeClr val="accent2"/>
                </a:solidFill>
                <a:cs typeface="Arial" panose="020B0604020202020204" pitchFamily="34" charset="0"/>
              </a:rPr>
              <a:t>汇报人</a:t>
            </a:r>
            <a:r>
              <a:rPr lang="zh-CN" altLang="en-US" sz="1200" dirty="0" smtClean="0">
                <a:solidFill>
                  <a:schemeClr val="accent2"/>
                </a:solidFill>
                <a:cs typeface="Arial" panose="020B0604020202020204" pitchFamily="34" charset="0"/>
              </a:rPr>
              <a:t>：</a:t>
            </a:r>
            <a:r>
              <a:rPr lang="zh-CN" altLang="en-US" sz="1200" dirty="0">
                <a:solidFill>
                  <a:schemeClr val="accent2"/>
                </a:solidFill>
                <a:cs typeface="Arial" panose="020B0604020202020204" pitchFamily="34" charset="0"/>
              </a:rPr>
              <a:t>优</a:t>
            </a:r>
            <a:r>
              <a:rPr lang="zh-CN" altLang="en-US" sz="1200" dirty="0" smtClean="0">
                <a:solidFill>
                  <a:schemeClr val="accent2"/>
                </a:solidFill>
                <a:cs typeface="Arial" panose="020B0604020202020204" pitchFamily="34" charset="0"/>
              </a:rPr>
              <a:t>品</a:t>
            </a:r>
            <a:r>
              <a:rPr lang="en-US" altLang="zh-CN" sz="1200" dirty="0" smtClean="0">
                <a:solidFill>
                  <a:schemeClr val="accent2"/>
                </a:solidFill>
                <a:cs typeface="Arial" panose="020B0604020202020204" pitchFamily="34" charset="0"/>
              </a:rPr>
              <a:t>PPT</a:t>
            </a:r>
            <a:r>
              <a:rPr lang="zh-CN" altLang="en-US" sz="1200" dirty="0" smtClean="0">
                <a:solidFill>
                  <a:schemeClr val="accent2"/>
                </a:solidFill>
                <a:cs typeface="Arial" panose="020B0604020202020204" pitchFamily="34" charset="0"/>
              </a:rPr>
              <a:t> </a:t>
            </a:r>
            <a:r>
              <a:rPr lang="en-US" altLang="zh-CN" sz="1200" dirty="0">
                <a:solidFill>
                  <a:schemeClr val="accent2"/>
                </a:solidFill>
                <a:cs typeface="Arial" panose="020B0604020202020204" pitchFamily="34" charset="0"/>
              </a:rPr>
              <a:t>	</a:t>
            </a:r>
            <a:r>
              <a:rPr lang="zh-CN" altLang="en-US" sz="1200" dirty="0">
                <a:solidFill>
                  <a:schemeClr val="accent2"/>
                </a:solidFill>
                <a:cs typeface="Arial" panose="020B0604020202020204" pitchFamily="34" charset="0"/>
              </a:rPr>
              <a:t>汇报日期：</a:t>
            </a:r>
            <a:r>
              <a:rPr lang="en-US" altLang="zh-CN" sz="1200" dirty="0">
                <a:solidFill>
                  <a:schemeClr val="accent2"/>
                </a:solidFill>
                <a:cs typeface="Arial" panose="020B0604020202020204" pitchFamily="34" charset="0"/>
              </a:rPr>
              <a:t>20XX</a:t>
            </a:r>
            <a:r>
              <a:rPr lang="zh-CN" altLang="en-US" sz="1200" dirty="0">
                <a:solidFill>
                  <a:schemeClr val="accent2"/>
                </a:solidFill>
                <a:cs typeface="Arial" panose="020B0604020202020204" pitchFamily="34" charset="0"/>
              </a:rPr>
              <a:t>年</a:t>
            </a:r>
            <a:r>
              <a:rPr lang="en-US" altLang="zh-CN" sz="1200" dirty="0">
                <a:solidFill>
                  <a:schemeClr val="accent2"/>
                </a:solidFill>
                <a:cs typeface="Arial" panose="020B0604020202020204" pitchFamily="34" charset="0"/>
              </a:rPr>
              <a:t>X</a:t>
            </a:r>
            <a:r>
              <a:rPr lang="zh-CN" altLang="en-US" sz="1200" dirty="0">
                <a:solidFill>
                  <a:schemeClr val="accent2"/>
                </a:solidFill>
                <a:cs typeface="Arial" panose="020B0604020202020204" pitchFamily="34" charset="0"/>
              </a:rPr>
              <a:t>月</a:t>
            </a:r>
            <a:r>
              <a:rPr lang="en-US" altLang="zh-CN" sz="1200" dirty="0">
                <a:solidFill>
                  <a:schemeClr val="accent2"/>
                </a:solidFill>
                <a:cs typeface="Arial" panose="020B0604020202020204" pitchFamily="34" charset="0"/>
              </a:rPr>
              <a:t>X</a:t>
            </a:r>
            <a:r>
              <a:rPr lang="zh-CN" altLang="en-US" sz="1200" dirty="0">
                <a:solidFill>
                  <a:schemeClr val="accent2"/>
                </a:solidFill>
                <a:cs typeface="Arial" panose="020B0604020202020204" pitchFamily="34" charset="0"/>
              </a:rPr>
              <a:t>日</a:t>
            </a:r>
          </a:p>
        </p:txBody>
      </p:sp>
    </p:spTree>
    <p:extLst>
      <p:ext uri="{BB962C8B-B14F-4D97-AF65-F5344CB8AC3E}">
        <p14:creationId xmlns:p14="http://schemas.microsoft.com/office/powerpoint/2010/main" val="12646106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wheel(1)">
                                      <p:cBhvr>
                                        <p:cTn id="12" dur="2000"/>
                                        <p:tgtEl>
                                          <p:spTgt spid="4099"/>
                                        </p:tgtEl>
                                      </p:cBhvr>
                                    </p:animEffect>
                                  </p:childTnLst>
                                </p:cTn>
                              </p:par>
                            </p:childTnLst>
                          </p:cTn>
                        </p:par>
                        <p:par>
                          <p:cTn id="13" fill="hold">
                            <p:stCondLst>
                              <p:cond delay="2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6"/>
                                        </p:tgtEl>
                                        <p:attrNameLst>
                                          <p:attrName>ppt_y</p:attrName>
                                        </p:attrNameLst>
                                      </p:cBhvr>
                                      <p:tavLst>
                                        <p:tav tm="0">
                                          <p:val>
                                            <p:strVal val="#ppt_y"/>
                                          </p:val>
                                        </p:tav>
                                        <p:tav tm="100000">
                                          <p:val>
                                            <p:strVal val="#ppt_y"/>
                                          </p:val>
                                        </p:tav>
                                      </p:tavLst>
                                    </p:anim>
                                    <p:anim calcmode="lin" valueType="num">
                                      <p:cBhvr>
                                        <p:cTn id="1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6"/>
                                        </p:tgtEl>
                                      </p:cBhvr>
                                    </p:animEffect>
                                  </p:childTnLst>
                                </p:cTn>
                              </p:par>
                            </p:childTnLst>
                          </p:cTn>
                        </p:par>
                        <p:par>
                          <p:cTn id="21" fill="hold">
                            <p:stCondLst>
                              <p:cond delay="3200"/>
                            </p:stCondLst>
                            <p:childTnLst>
                              <p:par>
                                <p:cTn id="22" presetID="26" presetClass="emph" presetSubtype="0" fill="hold" grpId="1" nodeType="afterEffect">
                                  <p:stCondLst>
                                    <p:cond delay="0"/>
                                  </p:stCondLst>
                                  <p:iterate type="lt">
                                    <p:tmPct val="0"/>
                                  </p:iterate>
                                  <p:childTnLst>
                                    <p:animEffect transition="out" filter="fade">
                                      <p:cBhvr>
                                        <p:cTn id="23" dur="500" tmFilter="0, 0; .2, .5; .8, .5; 1, 0"/>
                                        <p:tgtEl>
                                          <p:spTgt spid="16"/>
                                        </p:tgtEl>
                                      </p:cBhvr>
                                    </p:animEffect>
                                    <p:animScale>
                                      <p:cBhvr>
                                        <p:cTn id="24" dur="250" autoRev="1" fill="hold"/>
                                        <p:tgtEl>
                                          <p:spTgt spid="16"/>
                                        </p:tgtEl>
                                      </p:cBhvr>
                                      <p:by x="105000" y="105000"/>
                                    </p:animScale>
                                  </p:childTnLst>
                                </p:cTn>
                              </p:par>
                            </p:childTnLst>
                          </p:cTn>
                        </p:par>
                        <p:par>
                          <p:cTn id="25" fill="hold">
                            <p:stCondLst>
                              <p:cond delay="37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7"/>
                                        </p:tgtEl>
                                        <p:attrNameLst>
                                          <p:attrName>ppt_y</p:attrName>
                                        </p:attrNameLst>
                                      </p:cBhvr>
                                      <p:tavLst>
                                        <p:tav tm="0">
                                          <p:val>
                                            <p:strVal val="#ppt_y"/>
                                          </p:val>
                                        </p:tav>
                                        <p:tav tm="100000">
                                          <p:val>
                                            <p:strVal val="#ppt_y"/>
                                          </p:val>
                                        </p:tav>
                                      </p:tavLst>
                                    </p:anim>
                                    <p:anim calcmode="lin" valueType="num">
                                      <p:cBhvr>
                                        <p:cTn id="30"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7"/>
                                        </p:tgtEl>
                                      </p:cBhvr>
                                    </p:animEffect>
                                  </p:childTnLst>
                                </p:cTn>
                              </p:par>
                            </p:childTnLst>
                          </p:cTn>
                        </p:par>
                        <p:par>
                          <p:cTn id="33" fill="hold">
                            <p:stCondLst>
                              <p:cond delay="6000"/>
                            </p:stCondLst>
                            <p:childTnLst>
                              <p:par>
                                <p:cTn id="34" presetID="26" presetClass="emph" presetSubtype="0" fill="hold" grpId="1" nodeType="afterEffect">
                                  <p:stCondLst>
                                    <p:cond delay="0"/>
                                  </p:stCondLst>
                                  <p:iterate type="lt">
                                    <p:tmPct val="0"/>
                                  </p:iterate>
                                  <p:childTnLst>
                                    <p:animEffect transition="out" filter="fade">
                                      <p:cBhvr>
                                        <p:cTn id="35" dur="500" tmFilter="0, 0; .2, .5; .8, .5; 1, 0"/>
                                        <p:tgtEl>
                                          <p:spTgt spid="17"/>
                                        </p:tgtEl>
                                      </p:cBhvr>
                                    </p:animEffect>
                                    <p:animScale>
                                      <p:cBhvr>
                                        <p:cTn id="36" dur="250" autoRev="1" fill="hold"/>
                                        <p:tgtEl>
                                          <p:spTgt spid="17"/>
                                        </p:tgtEl>
                                      </p:cBhvr>
                                      <p:by x="105000" y="105000"/>
                                    </p:animScale>
                                  </p:childTnLst>
                                </p:cTn>
                              </p:par>
                            </p:childTnLst>
                          </p:cTn>
                        </p:par>
                        <p:par>
                          <p:cTn id="37" fill="hold">
                            <p:stCondLst>
                              <p:cond delay="65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8"/>
                                        </p:tgtEl>
                                        <p:attrNameLst>
                                          <p:attrName>ppt_y</p:attrName>
                                        </p:attrNameLst>
                                      </p:cBhvr>
                                      <p:tavLst>
                                        <p:tav tm="0">
                                          <p:val>
                                            <p:strVal val="#ppt_y"/>
                                          </p:val>
                                        </p:tav>
                                        <p:tav tm="100000">
                                          <p:val>
                                            <p:strVal val="#ppt_y"/>
                                          </p:val>
                                        </p:tav>
                                      </p:tavLst>
                                    </p:anim>
                                    <p:anim calcmode="lin" valueType="num">
                                      <p:cBhvr>
                                        <p:cTn id="42"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8"/>
                                        </p:tgtEl>
                                      </p:cBhvr>
                                    </p:animEffect>
                                  </p:childTnLst>
                                </p:cTn>
                              </p:par>
                            </p:childTnLst>
                          </p:cTn>
                        </p:par>
                        <p:par>
                          <p:cTn id="45" fill="hold">
                            <p:stCondLst>
                              <p:cond delay="8100"/>
                            </p:stCondLst>
                            <p:childTnLst>
                              <p:par>
                                <p:cTn id="46" presetID="26" presetClass="emph" presetSubtype="0" fill="hold" grpId="1" nodeType="afterEffect">
                                  <p:stCondLst>
                                    <p:cond delay="0"/>
                                  </p:stCondLst>
                                  <p:iterate type="lt">
                                    <p:tmPct val="0"/>
                                  </p:iterate>
                                  <p:childTnLst>
                                    <p:animEffect transition="out" filter="fade">
                                      <p:cBhvr>
                                        <p:cTn id="47" dur="500" tmFilter="0, 0; .2, .5; .8, .5; 1, 0"/>
                                        <p:tgtEl>
                                          <p:spTgt spid="18"/>
                                        </p:tgtEl>
                                      </p:cBhvr>
                                    </p:animEffect>
                                    <p:animScale>
                                      <p:cBhvr>
                                        <p:cTn id="48" dur="250" autoRev="1" fill="hold"/>
                                        <p:tgtEl>
                                          <p:spTgt spid="18"/>
                                        </p:tgtEl>
                                      </p:cBhvr>
                                      <p:by x="105000" y="105000"/>
                                    </p:animScale>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nodeType="clickEffect">
                                  <p:stCondLst>
                                    <p:cond delay="0"/>
                                  </p:stCondLst>
                                  <p:childTnLst>
                                    <p:set>
                                      <p:cBhvr>
                                        <p:cTn id="52" dur="1" fill="hold">
                                          <p:stCondLst>
                                            <p:cond delay="0"/>
                                          </p:stCondLst>
                                        </p:cTn>
                                        <p:tgtEl>
                                          <p:spTgt spid="4104"/>
                                        </p:tgtEl>
                                        <p:attrNameLst>
                                          <p:attrName>style.visibility</p:attrName>
                                        </p:attrNameLst>
                                      </p:cBhvr>
                                      <p:to>
                                        <p:strVal val="visible"/>
                                      </p:to>
                                    </p:set>
                                    <p:animEffect transition="in" filter="barn(inVertical)">
                                      <p:cBhvr>
                                        <p:cTn id="53" dur="500"/>
                                        <p:tgtEl>
                                          <p:spTgt spid="4104"/>
                                        </p:tgtEl>
                                      </p:cBhvr>
                                    </p:animEffect>
                                  </p:childTnLst>
                                </p:cTn>
                              </p:par>
                              <p:par>
                                <p:cTn id="54" presetID="16" presetClass="entr" presetSubtype="21" fill="hold" nodeType="withEffect">
                                  <p:stCondLst>
                                    <p:cond delay="0"/>
                                  </p:stCondLst>
                                  <p:childTnLst>
                                    <p:set>
                                      <p:cBhvr>
                                        <p:cTn id="55" dur="1" fill="hold">
                                          <p:stCondLst>
                                            <p:cond delay="0"/>
                                          </p:stCondLst>
                                        </p:cTn>
                                        <p:tgtEl>
                                          <p:spTgt spid="4100"/>
                                        </p:tgtEl>
                                        <p:attrNameLst>
                                          <p:attrName>style.visibility</p:attrName>
                                        </p:attrNameLst>
                                      </p:cBhvr>
                                      <p:to>
                                        <p:strVal val="visible"/>
                                      </p:to>
                                    </p:set>
                                    <p:animEffect transition="in" filter="barn(inVertical)">
                                      <p:cBhvr>
                                        <p:cTn id="56" dur="500"/>
                                        <p:tgtEl>
                                          <p:spTgt spid="4100"/>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4103"/>
                                        </p:tgtEl>
                                        <p:attrNameLst>
                                          <p:attrName>style.visibility</p:attrName>
                                        </p:attrNameLst>
                                      </p:cBhvr>
                                      <p:to>
                                        <p:strVal val="visible"/>
                                      </p:to>
                                    </p:set>
                                    <p:animEffect transition="in" filter="fade">
                                      <p:cBhvr>
                                        <p:cTn id="61" dur="1000"/>
                                        <p:tgtEl>
                                          <p:spTgt spid="4103"/>
                                        </p:tgtEl>
                                      </p:cBhvr>
                                    </p:animEffect>
                                    <p:anim calcmode="lin" valueType="num">
                                      <p:cBhvr>
                                        <p:cTn id="62" dur="1000" fill="hold"/>
                                        <p:tgtEl>
                                          <p:spTgt spid="4103"/>
                                        </p:tgtEl>
                                        <p:attrNameLst>
                                          <p:attrName>ppt_x</p:attrName>
                                        </p:attrNameLst>
                                      </p:cBhvr>
                                      <p:tavLst>
                                        <p:tav tm="0">
                                          <p:val>
                                            <p:strVal val="#ppt_x"/>
                                          </p:val>
                                        </p:tav>
                                        <p:tav tm="100000">
                                          <p:val>
                                            <p:strVal val="#ppt_x"/>
                                          </p:val>
                                        </p:tav>
                                      </p:tavLst>
                                    </p:anim>
                                    <p:anim calcmode="lin" valueType="num">
                                      <p:cBhvr>
                                        <p:cTn id="63" dur="1000" fill="hold"/>
                                        <p:tgtEl>
                                          <p:spTgt spid="4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4099" grpId="0" animBg="1"/>
      <p:bldP spid="4103" grpId="0"/>
      <p:bldP spid="16" grpId="0"/>
      <p:bldP spid="16" grpId="1"/>
      <p:bldP spid="17" grpId="0"/>
      <p:bldP spid="17" grpId="1"/>
      <p:bldP spid="18" grpId="0"/>
      <p:bldP spid="1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09621" y="2748544"/>
            <a:ext cx="5480646" cy="830997"/>
          </a:xfrm>
          <a:prstGeom prst="rect">
            <a:avLst/>
          </a:prstGeom>
        </p:spPr>
        <p:txBody>
          <a:bodyPr wrap="square" lIns="0" tIns="0" rIns="0" bIns="0">
            <a:spAutoFit/>
          </a:bodyPr>
          <a:lstStyle/>
          <a:p>
            <a:pPr algn="ctr"/>
            <a:r>
              <a:rPr lang="zh-CN" altLang="en-US" sz="54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上半年工作结果</a:t>
            </a:r>
          </a:p>
        </p:txBody>
      </p:sp>
      <p:sp>
        <p:nvSpPr>
          <p:cNvPr id="11" name="TextBox 11"/>
          <p:cNvSpPr txBox="1"/>
          <p:nvPr/>
        </p:nvSpPr>
        <p:spPr>
          <a:xfrm>
            <a:off x="6682107"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1"/>
          <p:cNvSpPr txBox="1"/>
          <p:nvPr/>
        </p:nvSpPr>
        <p:spPr>
          <a:xfrm>
            <a:off x="8826397"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1"/>
          <p:cNvSpPr txBox="1"/>
          <p:nvPr/>
        </p:nvSpPr>
        <p:spPr>
          <a:xfrm>
            <a:off x="6682107"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11"/>
          <p:cNvSpPr txBox="1"/>
          <p:nvPr/>
        </p:nvSpPr>
        <p:spPr>
          <a:xfrm>
            <a:off x="8826397"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02</a:t>
            </a:r>
            <a:endParaRPr lang="zh-CN" altLang="en-US"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3"/>
            </p:custDataLst>
          </p:nvPr>
        </p:nvCxnSpPr>
        <p:spPr>
          <a:xfrm>
            <a:off x="6319941"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4"/>
            </p:custDataLst>
          </p:nvPr>
        </p:nvSpPr>
        <p:spPr bwMode="auto">
          <a:xfrm>
            <a:off x="2066756" y="3324179"/>
            <a:ext cx="3466715"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8811968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6"/>
          <p:cNvSpPr>
            <a:spLocks noChangeArrowheads="1"/>
          </p:cNvSpPr>
          <p:nvPr/>
        </p:nvSpPr>
        <p:spPr bwMode="auto">
          <a:xfrm flipH="1">
            <a:off x="1982949" y="1725918"/>
            <a:ext cx="4488516" cy="4486844"/>
          </a:xfrm>
          <a:prstGeom prst="ellipse">
            <a:avLst/>
          </a:prstGeom>
          <a:noFill/>
          <a:ln w="11">
            <a:solidFill>
              <a:srgbClr val="3E3D4F"/>
            </a:solidFill>
            <a:prstDash val="dash"/>
            <a:round/>
            <a:headEnd/>
            <a:tailEnd/>
          </a:ln>
          <a:extLst>
            <a:ext uri="{909E8E84-426E-40DD-AFC4-6F175D3DCCD1}">
              <a14:hiddenFill xmlns:a14="http://schemas.microsoft.com/office/drawing/2010/main">
                <a:solidFill>
                  <a:srgbClr val="FFFFFF"/>
                </a:solidFill>
              </a14:hiddenFill>
            </a:ext>
          </a:extLst>
        </p:spPr>
        <p:txBody>
          <a:bodyPr lIns="96435" tIns="48218" rIns="96435" bIns="48218"/>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28">
              <a:solidFill>
                <a:schemeClr val="tx1"/>
              </a:solidFill>
              <a:ea typeface="宋体" panose="02010600030101010101" pitchFamily="2" charset="-122"/>
            </a:endParaRPr>
          </a:p>
        </p:txBody>
      </p:sp>
      <p:sp>
        <p:nvSpPr>
          <p:cNvPr id="42" name="Line 16"/>
          <p:cNvSpPr>
            <a:spLocks noChangeShapeType="1"/>
          </p:cNvSpPr>
          <p:nvPr/>
        </p:nvSpPr>
        <p:spPr bwMode="auto">
          <a:xfrm flipH="1">
            <a:off x="3731829" y="2373591"/>
            <a:ext cx="833439" cy="848500"/>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43" name="Line 17"/>
          <p:cNvSpPr>
            <a:spLocks noChangeShapeType="1"/>
          </p:cNvSpPr>
          <p:nvPr/>
        </p:nvSpPr>
        <p:spPr bwMode="auto">
          <a:xfrm flipH="1" flipV="1">
            <a:off x="3845634" y="4186069"/>
            <a:ext cx="1804110" cy="426761"/>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44" name="Line 18"/>
          <p:cNvSpPr>
            <a:spLocks noChangeShapeType="1"/>
          </p:cNvSpPr>
          <p:nvPr/>
        </p:nvSpPr>
        <p:spPr bwMode="auto">
          <a:xfrm flipH="1">
            <a:off x="3889146" y="3250545"/>
            <a:ext cx="1755576" cy="431781"/>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45" name="Oval 8"/>
          <p:cNvSpPr>
            <a:spLocks noChangeArrowheads="1"/>
          </p:cNvSpPr>
          <p:nvPr/>
        </p:nvSpPr>
        <p:spPr bwMode="auto">
          <a:xfrm flipH="1">
            <a:off x="1179636" y="2617933"/>
            <a:ext cx="2542154" cy="2542154"/>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28">
              <a:solidFill>
                <a:schemeClr val="tx1"/>
              </a:solidFill>
              <a:ea typeface="宋体" panose="02010600030101010101" pitchFamily="2" charset="-122"/>
            </a:endParaRPr>
          </a:p>
        </p:txBody>
      </p:sp>
      <p:sp>
        <p:nvSpPr>
          <p:cNvPr id="46" name="Oval 9"/>
          <p:cNvSpPr>
            <a:spLocks noChangeArrowheads="1"/>
          </p:cNvSpPr>
          <p:nvPr/>
        </p:nvSpPr>
        <p:spPr bwMode="auto">
          <a:xfrm flipH="1">
            <a:off x="1294400" y="2731792"/>
            <a:ext cx="2312627" cy="2314436"/>
          </a:xfrm>
          <a:prstGeom prst="ellipse">
            <a:avLst/>
          </a:prstGeom>
          <a:solidFill>
            <a:srgbClr val="FF6D3A"/>
          </a:solidFill>
          <a:ln>
            <a:noFill/>
          </a:ln>
        </p:spPr>
        <p:txBody>
          <a:bodyPr lIns="96435" tIns="48218" rIns="96435" bIns="48218"/>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28">
              <a:solidFill>
                <a:schemeClr val="tx1"/>
              </a:solidFill>
              <a:ea typeface="宋体" panose="02010600030101010101" pitchFamily="2" charset="-122"/>
            </a:endParaRPr>
          </a:p>
        </p:txBody>
      </p:sp>
      <p:sp>
        <p:nvSpPr>
          <p:cNvPr id="47" name="TextBox 20"/>
          <p:cNvSpPr txBox="1">
            <a:spLocks noChangeArrowheads="1"/>
          </p:cNvSpPr>
          <p:nvPr/>
        </p:nvSpPr>
        <p:spPr bwMode="auto">
          <a:xfrm flipH="1">
            <a:off x="1820612" y="3354304"/>
            <a:ext cx="1258526" cy="1049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094" b="1" dirty="0">
                <a:solidFill>
                  <a:schemeClr val="bg1"/>
                </a:solidFill>
                <a:latin typeface="微软雅黑" panose="020B0503020204020204" pitchFamily="34" charset="-122"/>
              </a:rPr>
              <a:t>完成情况</a:t>
            </a:r>
            <a:endParaRPr lang="en-US" altLang="zh-CN" sz="3094" b="1" dirty="0">
              <a:solidFill>
                <a:schemeClr val="bg1"/>
              </a:solidFill>
              <a:latin typeface="微软雅黑" panose="020B0503020204020204" pitchFamily="34" charset="-122"/>
            </a:endParaRPr>
          </a:p>
        </p:txBody>
      </p:sp>
      <p:grpSp>
        <p:nvGrpSpPr>
          <p:cNvPr id="48" name="组合 47"/>
          <p:cNvGrpSpPr/>
          <p:nvPr/>
        </p:nvGrpSpPr>
        <p:grpSpPr>
          <a:xfrm>
            <a:off x="4392891" y="1382838"/>
            <a:ext cx="2423331" cy="5189743"/>
            <a:chOff x="4230623" y="1234346"/>
            <a:chExt cx="2297803" cy="4920914"/>
          </a:xfrm>
        </p:grpSpPr>
        <p:grpSp>
          <p:nvGrpSpPr>
            <p:cNvPr id="49" name="组合 8"/>
            <p:cNvGrpSpPr>
              <a:grpSpLocks/>
            </p:cNvGrpSpPr>
            <p:nvPr/>
          </p:nvGrpSpPr>
          <p:grpSpPr bwMode="auto">
            <a:xfrm flipH="1">
              <a:off x="4230623" y="1234346"/>
              <a:ext cx="1037820" cy="1037820"/>
              <a:chOff x="0" y="0"/>
              <a:chExt cx="1038225" cy="1038225"/>
            </a:xfrm>
            <a:solidFill>
              <a:srgbClr val="113E6A"/>
            </a:solidFill>
          </p:grpSpPr>
          <p:sp>
            <p:nvSpPr>
              <p:cNvPr id="97" name="Oval 10"/>
              <p:cNvSpPr>
                <a:spLocks noChangeArrowheads="1"/>
              </p:cNvSpPr>
              <p:nvPr/>
            </p:nvSpPr>
            <p:spPr bwMode="auto">
              <a:xfrm>
                <a:off x="0" y="0"/>
                <a:ext cx="1038225" cy="1038225"/>
              </a:xfrm>
              <a:prstGeom prst="ellipse">
                <a:avLst/>
              </a:prstGeom>
              <a:solidFill>
                <a:srgbClr val="3C536A"/>
              </a:solidFill>
              <a:ln w="5715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endParaRPr>
              </a:p>
            </p:txBody>
          </p:sp>
          <p:sp>
            <p:nvSpPr>
              <p:cNvPr id="98" name="TextBox 10"/>
              <p:cNvSpPr txBox="1">
                <a:spLocks noChangeArrowheads="1"/>
              </p:cNvSpPr>
              <p:nvPr/>
            </p:nvSpPr>
            <p:spPr bwMode="auto">
              <a:xfrm>
                <a:off x="112953" y="165168"/>
                <a:ext cx="812317" cy="7033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sz="2109" b="1" dirty="0">
                    <a:solidFill>
                      <a:schemeClr val="bg1"/>
                    </a:solidFill>
                    <a:latin typeface="微软雅黑" panose="020B0503020204020204" pitchFamily="34" charset="-122"/>
                    <a:ea typeface="微软雅黑" panose="020B0503020204020204" pitchFamily="34" charset="-122"/>
                  </a:rPr>
                  <a:t>添加文字</a:t>
                </a:r>
              </a:p>
            </p:txBody>
          </p:sp>
        </p:grpSp>
        <p:grpSp>
          <p:nvGrpSpPr>
            <p:cNvPr id="50" name="组合 11"/>
            <p:cNvGrpSpPr>
              <a:grpSpLocks/>
            </p:cNvGrpSpPr>
            <p:nvPr/>
          </p:nvGrpSpPr>
          <p:grpSpPr bwMode="auto">
            <a:xfrm flipH="1">
              <a:off x="5490606" y="2334053"/>
              <a:ext cx="1037820" cy="1037820"/>
              <a:chOff x="0" y="0"/>
              <a:chExt cx="1038225" cy="1038225"/>
            </a:xfrm>
            <a:solidFill>
              <a:srgbClr val="113E6A"/>
            </a:solidFill>
          </p:grpSpPr>
          <p:sp>
            <p:nvSpPr>
              <p:cNvPr id="95" name="Oval 12"/>
              <p:cNvSpPr>
                <a:spLocks noChangeArrowheads="1"/>
              </p:cNvSpPr>
              <p:nvPr/>
            </p:nvSpPr>
            <p:spPr bwMode="auto">
              <a:xfrm>
                <a:off x="0" y="0"/>
                <a:ext cx="1038225" cy="1038225"/>
              </a:xfrm>
              <a:prstGeom prst="ellipse">
                <a:avLst/>
              </a:prstGeom>
              <a:solidFill>
                <a:srgbClr val="3C536A"/>
              </a:solidFill>
              <a:ln w="5715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6" name="TextBox 14"/>
              <p:cNvSpPr txBox="1">
                <a:spLocks noChangeArrowheads="1"/>
              </p:cNvSpPr>
              <p:nvPr/>
            </p:nvSpPr>
            <p:spPr bwMode="auto">
              <a:xfrm>
                <a:off x="80801" y="158962"/>
                <a:ext cx="812317" cy="7033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2109" b="1" dirty="0">
                    <a:solidFill>
                      <a:schemeClr val="bg1"/>
                    </a:solidFill>
                    <a:latin typeface="微软雅黑" panose="020B0503020204020204" pitchFamily="34" charset="-122"/>
                    <a:ea typeface="微软雅黑" panose="020B0503020204020204" pitchFamily="34" charset="-122"/>
                  </a:rPr>
                  <a:t>添加文字</a:t>
                </a:r>
              </a:p>
            </p:txBody>
          </p:sp>
        </p:grpSp>
        <p:grpSp>
          <p:nvGrpSpPr>
            <p:cNvPr id="51" name="组合 15"/>
            <p:cNvGrpSpPr>
              <a:grpSpLocks/>
            </p:cNvGrpSpPr>
            <p:nvPr/>
          </p:nvGrpSpPr>
          <p:grpSpPr bwMode="auto">
            <a:xfrm flipH="1">
              <a:off x="5409675" y="4022494"/>
              <a:ext cx="1037820" cy="1039407"/>
              <a:chOff x="0" y="0"/>
              <a:chExt cx="1038225" cy="1039812"/>
            </a:xfrm>
            <a:solidFill>
              <a:srgbClr val="113E6A"/>
            </a:solidFill>
          </p:grpSpPr>
          <p:sp>
            <p:nvSpPr>
              <p:cNvPr id="55" name="Oval 11"/>
              <p:cNvSpPr>
                <a:spLocks noChangeArrowheads="1"/>
              </p:cNvSpPr>
              <p:nvPr/>
            </p:nvSpPr>
            <p:spPr bwMode="auto">
              <a:xfrm>
                <a:off x="0" y="0"/>
                <a:ext cx="1038225" cy="1039812"/>
              </a:xfrm>
              <a:prstGeom prst="ellipse">
                <a:avLst/>
              </a:prstGeom>
              <a:solidFill>
                <a:srgbClr val="3C536A"/>
              </a:solidFill>
              <a:ln w="5715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6" name="TextBox 17"/>
              <p:cNvSpPr txBox="1">
                <a:spLocks noChangeArrowheads="1"/>
              </p:cNvSpPr>
              <p:nvPr/>
            </p:nvSpPr>
            <p:spPr bwMode="auto">
              <a:xfrm>
                <a:off x="126601" y="172445"/>
                <a:ext cx="812317" cy="70335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2109" b="1" dirty="0">
                    <a:solidFill>
                      <a:schemeClr val="bg1"/>
                    </a:solidFill>
                    <a:latin typeface="微软雅黑" panose="020B0503020204020204" pitchFamily="34" charset="-122"/>
                    <a:ea typeface="微软雅黑" panose="020B0503020204020204" pitchFamily="34" charset="-122"/>
                  </a:rPr>
                  <a:t>添加文字</a:t>
                </a:r>
              </a:p>
            </p:txBody>
          </p:sp>
        </p:grpSp>
        <p:grpSp>
          <p:nvGrpSpPr>
            <p:cNvPr id="52" name="组合 21"/>
            <p:cNvGrpSpPr>
              <a:grpSpLocks/>
            </p:cNvGrpSpPr>
            <p:nvPr/>
          </p:nvGrpSpPr>
          <p:grpSpPr bwMode="auto">
            <a:xfrm flipH="1">
              <a:off x="4243318" y="5115854"/>
              <a:ext cx="1037820" cy="1039406"/>
              <a:chOff x="0" y="0"/>
              <a:chExt cx="1038225" cy="1039812"/>
            </a:xfrm>
            <a:solidFill>
              <a:srgbClr val="113E6A"/>
            </a:solidFill>
          </p:grpSpPr>
          <p:sp>
            <p:nvSpPr>
              <p:cNvPr id="53" name="Oval 11"/>
              <p:cNvSpPr>
                <a:spLocks noChangeArrowheads="1"/>
              </p:cNvSpPr>
              <p:nvPr/>
            </p:nvSpPr>
            <p:spPr bwMode="auto">
              <a:xfrm>
                <a:off x="0" y="0"/>
                <a:ext cx="1038225" cy="1039812"/>
              </a:xfrm>
              <a:prstGeom prst="ellipse">
                <a:avLst/>
              </a:prstGeom>
              <a:solidFill>
                <a:srgbClr val="3C536A"/>
              </a:solidFill>
              <a:ln w="5715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4" name="TextBox 23"/>
              <p:cNvSpPr txBox="1">
                <a:spLocks noChangeArrowheads="1"/>
              </p:cNvSpPr>
              <p:nvPr/>
            </p:nvSpPr>
            <p:spPr bwMode="auto">
              <a:xfrm>
                <a:off x="126601" y="172445"/>
                <a:ext cx="812317" cy="7033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2109" b="1" dirty="0">
                    <a:solidFill>
                      <a:schemeClr val="bg1"/>
                    </a:solidFill>
                    <a:latin typeface="微软雅黑" panose="020B0503020204020204" pitchFamily="34" charset="-122"/>
                    <a:ea typeface="微软雅黑" panose="020B0503020204020204" pitchFamily="34" charset="-122"/>
                  </a:rPr>
                  <a:t>添加文字</a:t>
                </a:r>
              </a:p>
            </p:txBody>
          </p:sp>
        </p:grpSp>
      </p:grpSp>
      <p:sp>
        <p:nvSpPr>
          <p:cNvPr id="99" name="Line 16"/>
          <p:cNvSpPr>
            <a:spLocks noChangeShapeType="1"/>
          </p:cNvSpPr>
          <p:nvPr/>
        </p:nvSpPr>
        <p:spPr bwMode="auto">
          <a:xfrm flipH="1" flipV="1">
            <a:off x="3716767" y="4761776"/>
            <a:ext cx="835113" cy="848502"/>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100" name="TextBox 25"/>
          <p:cNvSpPr txBox="1">
            <a:spLocks noChangeArrowheads="1"/>
          </p:cNvSpPr>
          <p:nvPr/>
        </p:nvSpPr>
        <p:spPr bwMode="auto">
          <a:xfrm>
            <a:off x="5736769" y="1287445"/>
            <a:ext cx="6160414" cy="61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87" dirty="0">
                <a:solidFill>
                  <a:srgbClr val="3E3D4F"/>
                </a:solidFill>
                <a:latin typeface="微软雅黑" panose="020B0503020204020204" pitchFamily="34" charset="-122"/>
              </a:rPr>
              <a:t>这里可以添加主要内容这里可以添加主要内容这里可以添加主要内容这里可以添加主要内容</a:t>
            </a:r>
          </a:p>
        </p:txBody>
      </p:sp>
      <p:sp>
        <p:nvSpPr>
          <p:cNvPr id="101" name="TextBox 26"/>
          <p:cNvSpPr txBox="1">
            <a:spLocks noChangeArrowheads="1"/>
          </p:cNvSpPr>
          <p:nvPr/>
        </p:nvSpPr>
        <p:spPr bwMode="auto">
          <a:xfrm>
            <a:off x="6876470" y="2477354"/>
            <a:ext cx="4773024" cy="61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87">
                <a:solidFill>
                  <a:srgbClr val="3E3D4F"/>
                </a:solidFill>
                <a:latin typeface="微软雅黑" panose="020B0503020204020204" pitchFamily="34" charset="-122"/>
              </a:rPr>
              <a:t>这里可以添加主要内容这里可以添加主要内容这里可以添加主要内容这里可以添加主要内容</a:t>
            </a:r>
          </a:p>
        </p:txBody>
      </p:sp>
      <p:sp>
        <p:nvSpPr>
          <p:cNvPr id="102" name="TextBox 28"/>
          <p:cNvSpPr txBox="1">
            <a:spLocks noChangeArrowheads="1"/>
          </p:cNvSpPr>
          <p:nvPr/>
        </p:nvSpPr>
        <p:spPr bwMode="auto">
          <a:xfrm>
            <a:off x="6876470" y="4318282"/>
            <a:ext cx="4773024" cy="61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87">
                <a:solidFill>
                  <a:srgbClr val="3E3D4F"/>
                </a:solidFill>
                <a:latin typeface="微软雅黑" panose="020B0503020204020204" pitchFamily="34" charset="-122"/>
              </a:rPr>
              <a:t>这里可以添加主要内容这里可以添加主要内容这里可以添加主要内容这里可以添加主要内容</a:t>
            </a:r>
          </a:p>
        </p:txBody>
      </p:sp>
      <p:sp>
        <p:nvSpPr>
          <p:cNvPr id="103" name="TextBox 29"/>
          <p:cNvSpPr txBox="1">
            <a:spLocks noChangeArrowheads="1"/>
          </p:cNvSpPr>
          <p:nvPr/>
        </p:nvSpPr>
        <p:spPr bwMode="auto">
          <a:xfrm>
            <a:off x="5736769" y="5774288"/>
            <a:ext cx="6160414" cy="61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87">
                <a:solidFill>
                  <a:srgbClr val="3E3D4F"/>
                </a:solidFill>
                <a:latin typeface="微软雅黑" panose="020B0503020204020204" pitchFamily="34" charset="-122"/>
              </a:rPr>
              <a:t>这里可以添加主要内容这里可以添加主要内容这里可以添加主要内容这里可以添加主要内容</a:t>
            </a:r>
          </a:p>
        </p:txBody>
      </p:sp>
      <p:grpSp>
        <p:nvGrpSpPr>
          <p:cNvPr id="28" name="组合 27">
            <a:extLst>
              <a:ext uri="{FF2B5EF4-FFF2-40B4-BE49-F238E27FC236}">
                <a16:creationId xmlns:a16="http://schemas.microsoft.com/office/drawing/2014/main" xmlns="" id="{3ED0094B-8CE9-4ADC-92A7-CA515939DF36}"/>
              </a:ext>
            </a:extLst>
          </p:cNvPr>
          <p:cNvGrpSpPr/>
          <p:nvPr/>
        </p:nvGrpSpPr>
        <p:grpSpPr>
          <a:xfrm>
            <a:off x="-1708812" y="-3944515"/>
            <a:ext cx="6515217" cy="5087249"/>
            <a:chOff x="-1708812" y="-3944515"/>
            <a:chExt cx="6515217" cy="5087249"/>
          </a:xfrm>
        </p:grpSpPr>
        <p:sp>
          <p:nvSpPr>
            <p:cNvPr id="29" name="TextBox 8">
              <a:extLst>
                <a:ext uri="{FF2B5EF4-FFF2-40B4-BE49-F238E27FC236}">
                  <a16:creationId xmlns:a16="http://schemas.microsoft.com/office/drawing/2014/main" xmlns="" id="{57CF2448-0209-46D5-853D-EB4F17C74975}"/>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上半年工作结果</a:t>
              </a:r>
            </a:p>
          </p:txBody>
        </p:sp>
        <p:sp>
          <p:nvSpPr>
            <p:cNvPr id="30" name="矩形 29">
              <a:extLst>
                <a:ext uri="{FF2B5EF4-FFF2-40B4-BE49-F238E27FC236}">
                  <a16:creationId xmlns:a16="http://schemas.microsoft.com/office/drawing/2014/main" xmlns="" id="{B2223526-81C5-4106-AA0D-4DEF581D29A4}"/>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a16="http://schemas.microsoft.com/office/drawing/2014/main" xmlns="" id="{D41F2F9C-7B2E-4A8F-AF27-CB66D3749F1F}"/>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矩形 31">
              <a:extLst>
                <a:ext uri="{FF2B5EF4-FFF2-40B4-BE49-F238E27FC236}">
                  <a16:creationId xmlns:a16="http://schemas.microsoft.com/office/drawing/2014/main" xmlns="" id="{4F9FD97D-6ACE-49DC-BF1F-74EDFFC8CF62}"/>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a16="http://schemas.microsoft.com/office/drawing/2014/main" xmlns="" id="{F4EDED2D-BE52-4DE0-B2BC-B59A8927AD42}"/>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707693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45"/>
                                        </p:tgtEl>
                                        <p:attrNameLst>
                                          <p:attrName>ppt_x,ppt_y</p:attrName>
                                        </p:attrNameLst>
                                      </p:cBhvr>
                                      <p:rCtr x="0" y="0"/>
                                    </p:animMotion>
                                    <p:animEffect transition="in" filter="fade">
                                      <p:cBhvr>
                                        <p:cTn id="9" dur="1000"/>
                                        <p:tgtEl>
                                          <p:spTgt spid="45"/>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3" dur="1000" decel="50000" fill="hold">
                                          <p:stCondLst>
                                            <p:cond delay="0"/>
                                          </p:stCondLst>
                                        </p:cTn>
                                        <p:tgtEl>
                                          <p:spTgt spid="46"/>
                                        </p:tgtEl>
                                        <p:attrNameLst>
                                          <p:attrName>ppt_x,ppt_y</p:attrName>
                                        </p:attrNameLst>
                                      </p:cBhvr>
                                      <p:rCtr x="0" y="0"/>
                                    </p:animMotion>
                                    <p:animEffect transition="in" filter="fade">
                                      <p:cBhvr>
                                        <p:cTn id="14" dur="1000"/>
                                        <p:tgtEl>
                                          <p:spTgt spid="46"/>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animScale>
                                      <p:cBhvr>
                                        <p:cTn id="17"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8" dur="1000" decel="50000" fill="hold">
                                          <p:stCondLst>
                                            <p:cond delay="0"/>
                                          </p:stCondLst>
                                        </p:cTn>
                                        <p:tgtEl>
                                          <p:spTgt spid="47"/>
                                        </p:tgtEl>
                                        <p:attrNameLst>
                                          <p:attrName>ppt_x,ppt_y</p:attrName>
                                        </p:attrNameLst>
                                      </p:cBhvr>
                                      <p:rCtr x="0" y="0"/>
                                    </p:animMotion>
                                    <p:animEffect transition="in" filter="fade">
                                      <p:cBhvr>
                                        <p:cTn id="19" dur="1000"/>
                                        <p:tgtEl>
                                          <p:spTgt spid="47"/>
                                        </p:tgtEl>
                                      </p:cBhvr>
                                    </p:animEffect>
                                  </p:childTnLst>
                                </p:cTn>
                              </p:par>
                            </p:childTnLst>
                          </p:cTn>
                        </p:par>
                        <p:par>
                          <p:cTn id="20" fill="hold">
                            <p:stCondLst>
                              <p:cond delay="1000"/>
                            </p:stCondLst>
                            <p:childTnLst>
                              <p:par>
                                <p:cTn id="21" presetID="21" presetClass="entr" presetSubtype="1"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heel(1)">
                                      <p:cBhvr>
                                        <p:cTn id="23" dur="1000"/>
                                        <p:tgtEl>
                                          <p:spTgt spid="4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left)">
                                      <p:cBhvr>
                                        <p:cTn id="30" dur="500"/>
                                        <p:tgtEl>
                                          <p:spTgt spid="4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left)">
                                      <p:cBhvr>
                                        <p:cTn id="33" dur="500"/>
                                        <p:tgtEl>
                                          <p:spTgt spid="4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99"/>
                                        </p:tgtEl>
                                        <p:attrNameLst>
                                          <p:attrName>style.visibility</p:attrName>
                                        </p:attrNameLst>
                                      </p:cBhvr>
                                      <p:to>
                                        <p:strVal val="visible"/>
                                      </p:to>
                                    </p:set>
                                    <p:animEffect transition="in" filter="wipe(left)">
                                      <p:cBhvr>
                                        <p:cTn id="36" dur="500"/>
                                        <p:tgtEl>
                                          <p:spTgt spid="99"/>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p:cTn id="40" dur="500" fill="hold"/>
                                        <p:tgtEl>
                                          <p:spTgt spid="48"/>
                                        </p:tgtEl>
                                        <p:attrNameLst>
                                          <p:attrName>ppt_w</p:attrName>
                                        </p:attrNameLst>
                                      </p:cBhvr>
                                      <p:tavLst>
                                        <p:tav tm="0">
                                          <p:val>
                                            <p:fltVal val="0"/>
                                          </p:val>
                                        </p:tav>
                                        <p:tav tm="100000">
                                          <p:val>
                                            <p:strVal val="#ppt_w"/>
                                          </p:val>
                                        </p:tav>
                                      </p:tavLst>
                                    </p:anim>
                                    <p:anim calcmode="lin" valueType="num">
                                      <p:cBhvr>
                                        <p:cTn id="41" dur="500" fill="hold"/>
                                        <p:tgtEl>
                                          <p:spTgt spid="48"/>
                                        </p:tgtEl>
                                        <p:attrNameLst>
                                          <p:attrName>ppt_h</p:attrName>
                                        </p:attrNameLst>
                                      </p:cBhvr>
                                      <p:tavLst>
                                        <p:tav tm="0">
                                          <p:val>
                                            <p:fltVal val="0"/>
                                          </p:val>
                                        </p:tav>
                                        <p:tav tm="100000">
                                          <p:val>
                                            <p:strVal val="#ppt_h"/>
                                          </p:val>
                                        </p:tav>
                                      </p:tavLst>
                                    </p:anim>
                                    <p:animEffect transition="in" filter="fade">
                                      <p:cBhvr>
                                        <p:cTn id="42" dur="500"/>
                                        <p:tgtEl>
                                          <p:spTgt spid="48"/>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wipe(left)">
                                      <p:cBhvr>
                                        <p:cTn id="46" dur="500"/>
                                        <p:tgtEl>
                                          <p:spTgt spid="100"/>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101"/>
                                        </p:tgtEl>
                                        <p:attrNameLst>
                                          <p:attrName>style.visibility</p:attrName>
                                        </p:attrNameLst>
                                      </p:cBhvr>
                                      <p:to>
                                        <p:strVal val="visible"/>
                                      </p:to>
                                    </p:set>
                                    <p:animEffect transition="in" filter="wipe(left)">
                                      <p:cBhvr>
                                        <p:cTn id="49" dur="500"/>
                                        <p:tgtEl>
                                          <p:spTgt spid="101"/>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102"/>
                                        </p:tgtEl>
                                        <p:attrNameLst>
                                          <p:attrName>style.visibility</p:attrName>
                                        </p:attrNameLst>
                                      </p:cBhvr>
                                      <p:to>
                                        <p:strVal val="visible"/>
                                      </p:to>
                                    </p:set>
                                    <p:animEffect transition="in" filter="wipe(left)">
                                      <p:cBhvr>
                                        <p:cTn id="52" dur="500"/>
                                        <p:tgtEl>
                                          <p:spTgt spid="102"/>
                                        </p:tgtEl>
                                      </p:cBhvr>
                                    </p:animEffect>
                                  </p:childTnLst>
                                </p:cTn>
                              </p:par>
                              <p:par>
                                <p:cTn id="53" presetID="22" presetClass="entr" presetSubtype="8" fill="hold" grpId="0" nodeType="withEffect">
                                  <p:stCondLst>
                                    <p:cond delay="300"/>
                                  </p:stCondLst>
                                  <p:childTnLst>
                                    <p:set>
                                      <p:cBhvr>
                                        <p:cTn id="54" dur="1" fill="hold">
                                          <p:stCondLst>
                                            <p:cond delay="0"/>
                                          </p:stCondLst>
                                        </p:cTn>
                                        <p:tgtEl>
                                          <p:spTgt spid="103"/>
                                        </p:tgtEl>
                                        <p:attrNameLst>
                                          <p:attrName>style.visibility</p:attrName>
                                        </p:attrNameLst>
                                      </p:cBhvr>
                                      <p:to>
                                        <p:strVal val="visible"/>
                                      </p:to>
                                    </p:set>
                                    <p:animEffect transition="in" filter="wipe(left)">
                                      <p:cBhvr>
                                        <p:cTn id="5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autoUpdateAnimBg="0"/>
      <p:bldP spid="42" grpId="0" animBg="1"/>
      <p:bldP spid="43" grpId="0" animBg="1"/>
      <p:bldP spid="44" grpId="0" animBg="1"/>
      <p:bldP spid="45" grpId="0" animBg="1" autoUpdateAnimBg="0"/>
      <p:bldP spid="46" grpId="0" animBg="1" autoUpdateAnimBg="0"/>
      <p:bldP spid="47" grpId="0" autoUpdateAnimBg="0"/>
      <p:bldP spid="99" grpId="0" animBg="1"/>
      <p:bldP spid="100" grpId="0" autoUpdateAnimBg="0"/>
      <p:bldP spid="101" grpId="0" autoUpdateAnimBg="0"/>
      <p:bldP spid="102" grpId="0" autoUpdateAnimBg="0"/>
      <p:bldP spid="10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6"/>
          <p:cNvSpPr>
            <a:spLocks/>
          </p:cNvSpPr>
          <p:nvPr/>
        </p:nvSpPr>
        <p:spPr bwMode="auto">
          <a:xfrm>
            <a:off x="3173019" y="2324774"/>
            <a:ext cx="1428272" cy="1425229"/>
          </a:xfrm>
          <a:custGeom>
            <a:avLst/>
            <a:gdLst>
              <a:gd name="T0" fmla="*/ 635 w 635"/>
              <a:gd name="T1" fmla="*/ 345 h 634"/>
              <a:gd name="T2" fmla="*/ 600 w 635"/>
              <a:gd name="T3" fmla="*/ 283 h 634"/>
              <a:gd name="T4" fmla="*/ 553 w 635"/>
              <a:gd name="T5" fmla="*/ 220 h 634"/>
              <a:gd name="T6" fmla="*/ 606 w 635"/>
              <a:gd name="T7" fmla="*/ 184 h 634"/>
              <a:gd name="T8" fmla="*/ 544 w 635"/>
              <a:gd name="T9" fmla="*/ 146 h 634"/>
              <a:gd name="T10" fmla="*/ 473 w 635"/>
              <a:gd name="T11" fmla="*/ 116 h 634"/>
              <a:gd name="T12" fmla="*/ 501 w 635"/>
              <a:gd name="T13" fmla="*/ 57 h 634"/>
              <a:gd name="T14" fmla="*/ 430 w 635"/>
              <a:gd name="T15" fmla="*/ 56 h 634"/>
              <a:gd name="T16" fmla="*/ 351 w 635"/>
              <a:gd name="T17" fmla="*/ 65 h 634"/>
              <a:gd name="T18" fmla="*/ 345 w 635"/>
              <a:gd name="T19" fmla="*/ 0 h 634"/>
              <a:gd name="T20" fmla="*/ 284 w 635"/>
              <a:gd name="T21" fmla="*/ 35 h 634"/>
              <a:gd name="T22" fmla="*/ 220 w 635"/>
              <a:gd name="T23" fmla="*/ 82 h 634"/>
              <a:gd name="T24" fmla="*/ 184 w 635"/>
              <a:gd name="T25" fmla="*/ 29 h 634"/>
              <a:gd name="T26" fmla="*/ 148 w 635"/>
              <a:gd name="T27" fmla="*/ 91 h 634"/>
              <a:gd name="T28" fmla="*/ 116 w 635"/>
              <a:gd name="T29" fmla="*/ 161 h 634"/>
              <a:gd name="T30" fmla="*/ 58 w 635"/>
              <a:gd name="T31" fmla="*/ 134 h 634"/>
              <a:gd name="T32" fmla="*/ 56 w 635"/>
              <a:gd name="T33" fmla="*/ 205 h 634"/>
              <a:gd name="T34" fmla="*/ 65 w 635"/>
              <a:gd name="T35" fmla="*/ 283 h 634"/>
              <a:gd name="T36" fmla="*/ 0 w 635"/>
              <a:gd name="T37" fmla="*/ 289 h 634"/>
              <a:gd name="T38" fmla="*/ 36 w 635"/>
              <a:gd name="T39" fmla="*/ 351 h 634"/>
              <a:gd name="T40" fmla="*/ 82 w 635"/>
              <a:gd name="T41" fmla="*/ 413 h 634"/>
              <a:gd name="T42" fmla="*/ 29 w 635"/>
              <a:gd name="T43" fmla="*/ 450 h 634"/>
              <a:gd name="T44" fmla="*/ 91 w 635"/>
              <a:gd name="T45" fmla="*/ 487 h 634"/>
              <a:gd name="T46" fmla="*/ 162 w 635"/>
              <a:gd name="T47" fmla="*/ 518 h 634"/>
              <a:gd name="T48" fmla="*/ 134 w 635"/>
              <a:gd name="T49" fmla="*/ 577 h 634"/>
              <a:gd name="T50" fmla="*/ 207 w 635"/>
              <a:gd name="T51" fmla="*/ 578 h 634"/>
              <a:gd name="T52" fmla="*/ 284 w 635"/>
              <a:gd name="T53" fmla="*/ 569 h 634"/>
              <a:gd name="T54" fmla="*/ 290 w 635"/>
              <a:gd name="T55" fmla="*/ 634 h 634"/>
              <a:gd name="T56" fmla="*/ 351 w 635"/>
              <a:gd name="T57" fmla="*/ 598 h 634"/>
              <a:gd name="T58" fmla="*/ 415 w 635"/>
              <a:gd name="T59" fmla="*/ 553 h 634"/>
              <a:gd name="T60" fmla="*/ 451 w 635"/>
              <a:gd name="T61" fmla="*/ 605 h 634"/>
              <a:gd name="T62" fmla="*/ 489 w 635"/>
              <a:gd name="T63" fmla="*/ 544 h 634"/>
              <a:gd name="T64" fmla="*/ 519 w 635"/>
              <a:gd name="T65" fmla="*/ 473 h 634"/>
              <a:gd name="T66" fmla="*/ 577 w 635"/>
              <a:gd name="T67" fmla="*/ 500 h 634"/>
              <a:gd name="T68" fmla="*/ 579 w 635"/>
              <a:gd name="T69" fmla="*/ 428 h 634"/>
              <a:gd name="T70" fmla="*/ 570 w 635"/>
              <a:gd name="T71" fmla="*/ 351 h 634"/>
              <a:gd name="T72" fmla="*/ 600 w 635"/>
              <a:gd name="T73" fmla="*/ 35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5" h="634">
                <a:moveTo>
                  <a:pt x="600" y="351"/>
                </a:moveTo>
                <a:cubicBezTo>
                  <a:pt x="635" y="345"/>
                  <a:pt x="635" y="345"/>
                  <a:pt x="635" y="345"/>
                </a:cubicBezTo>
                <a:cubicBezTo>
                  <a:pt x="635" y="289"/>
                  <a:pt x="635" y="289"/>
                  <a:pt x="635" y="289"/>
                </a:cubicBezTo>
                <a:cubicBezTo>
                  <a:pt x="600" y="283"/>
                  <a:pt x="600" y="283"/>
                  <a:pt x="600" y="283"/>
                </a:cubicBezTo>
                <a:cubicBezTo>
                  <a:pt x="570" y="283"/>
                  <a:pt x="570" y="283"/>
                  <a:pt x="570" y="283"/>
                </a:cubicBezTo>
                <a:cubicBezTo>
                  <a:pt x="567" y="261"/>
                  <a:pt x="561" y="240"/>
                  <a:pt x="553" y="220"/>
                </a:cubicBezTo>
                <a:cubicBezTo>
                  <a:pt x="579" y="205"/>
                  <a:pt x="579" y="205"/>
                  <a:pt x="579" y="205"/>
                </a:cubicBezTo>
                <a:cubicBezTo>
                  <a:pt x="606" y="184"/>
                  <a:pt x="606" y="184"/>
                  <a:pt x="606" y="184"/>
                </a:cubicBezTo>
                <a:cubicBezTo>
                  <a:pt x="577" y="134"/>
                  <a:pt x="577" y="134"/>
                  <a:pt x="577" y="134"/>
                </a:cubicBezTo>
                <a:cubicBezTo>
                  <a:pt x="544" y="146"/>
                  <a:pt x="544" y="146"/>
                  <a:pt x="544" y="146"/>
                </a:cubicBezTo>
                <a:cubicBezTo>
                  <a:pt x="519" y="161"/>
                  <a:pt x="519" y="161"/>
                  <a:pt x="519" y="161"/>
                </a:cubicBezTo>
                <a:cubicBezTo>
                  <a:pt x="507" y="145"/>
                  <a:pt x="490" y="128"/>
                  <a:pt x="473" y="116"/>
                </a:cubicBezTo>
                <a:cubicBezTo>
                  <a:pt x="489" y="91"/>
                  <a:pt x="489" y="91"/>
                  <a:pt x="489" y="91"/>
                </a:cubicBezTo>
                <a:cubicBezTo>
                  <a:pt x="501" y="57"/>
                  <a:pt x="501" y="57"/>
                  <a:pt x="501" y="57"/>
                </a:cubicBezTo>
                <a:cubicBezTo>
                  <a:pt x="451" y="29"/>
                  <a:pt x="451" y="29"/>
                  <a:pt x="451" y="29"/>
                </a:cubicBezTo>
                <a:cubicBezTo>
                  <a:pt x="430" y="56"/>
                  <a:pt x="430" y="56"/>
                  <a:pt x="430" y="56"/>
                </a:cubicBezTo>
                <a:cubicBezTo>
                  <a:pt x="415" y="82"/>
                  <a:pt x="415" y="82"/>
                  <a:pt x="415" y="82"/>
                </a:cubicBezTo>
                <a:cubicBezTo>
                  <a:pt x="395" y="74"/>
                  <a:pt x="374" y="68"/>
                  <a:pt x="351" y="65"/>
                </a:cubicBezTo>
                <a:cubicBezTo>
                  <a:pt x="351" y="35"/>
                  <a:pt x="351" y="35"/>
                  <a:pt x="351" y="35"/>
                </a:cubicBezTo>
                <a:cubicBezTo>
                  <a:pt x="345" y="0"/>
                  <a:pt x="345" y="0"/>
                  <a:pt x="345" y="0"/>
                </a:cubicBezTo>
                <a:cubicBezTo>
                  <a:pt x="290" y="0"/>
                  <a:pt x="290" y="0"/>
                  <a:pt x="290" y="0"/>
                </a:cubicBezTo>
                <a:cubicBezTo>
                  <a:pt x="284" y="35"/>
                  <a:pt x="284" y="35"/>
                  <a:pt x="284" y="35"/>
                </a:cubicBezTo>
                <a:cubicBezTo>
                  <a:pt x="284" y="65"/>
                  <a:pt x="284" y="65"/>
                  <a:pt x="284" y="65"/>
                </a:cubicBezTo>
                <a:cubicBezTo>
                  <a:pt x="261" y="68"/>
                  <a:pt x="241" y="74"/>
                  <a:pt x="220" y="82"/>
                </a:cubicBezTo>
                <a:cubicBezTo>
                  <a:pt x="207" y="56"/>
                  <a:pt x="207" y="56"/>
                  <a:pt x="207" y="56"/>
                </a:cubicBezTo>
                <a:cubicBezTo>
                  <a:pt x="184" y="29"/>
                  <a:pt x="184" y="29"/>
                  <a:pt x="184" y="29"/>
                </a:cubicBezTo>
                <a:cubicBezTo>
                  <a:pt x="134" y="57"/>
                  <a:pt x="134" y="57"/>
                  <a:pt x="134" y="57"/>
                </a:cubicBezTo>
                <a:cubicBezTo>
                  <a:pt x="148" y="91"/>
                  <a:pt x="148" y="91"/>
                  <a:pt x="148" y="91"/>
                </a:cubicBezTo>
                <a:cubicBezTo>
                  <a:pt x="162" y="116"/>
                  <a:pt x="162" y="116"/>
                  <a:pt x="162" y="116"/>
                </a:cubicBezTo>
                <a:cubicBezTo>
                  <a:pt x="145" y="128"/>
                  <a:pt x="130" y="145"/>
                  <a:pt x="116" y="161"/>
                </a:cubicBezTo>
                <a:cubicBezTo>
                  <a:pt x="91" y="146"/>
                  <a:pt x="91" y="146"/>
                  <a:pt x="91" y="146"/>
                </a:cubicBezTo>
                <a:cubicBezTo>
                  <a:pt x="58" y="134"/>
                  <a:pt x="58" y="134"/>
                  <a:pt x="58" y="134"/>
                </a:cubicBezTo>
                <a:cubicBezTo>
                  <a:pt x="29" y="184"/>
                  <a:pt x="29" y="184"/>
                  <a:pt x="29" y="184"/>
                </a:cubicBezTo>
                <a:cubicBezTo>
                  <a:pt x="56" y="205"/>
                  <a:pt x="56" y="205"/>
                  <a:pt x="56" y="205"/>
                </a:cubicBezTo>
                <a:cubicBezTo>
                  <a:pt x="82" y="220"/>
                  <a:pt x="82" y="220"/>
                  <a:pt x="82" y="220"/>
                </a:cubicBezTo>
                <a:cubicBezTo>
                  <a:pt x="74" y="240"/>
                  <a:pt x="68" y="261"/>
                  <a:pt x="65" y="283"/>
                </a:cubicBezTo>
                <a:cubicBezTo>
                  <a:pt x="36" y="283"/>
                  <a:pt x="36" y="283"/>
                  <a:pt x="36" y="283"/>
                </a:cubicBezTo>
                <a:cubicBezTo>
                  <a:pt x="0" y="289"/>
                  <a:pt x="0" y="289"/>
                  <a:pt x="0" y="289"/>
                </a:cubicBezTo>
                <a:cubicBezTo>
                  <a:pt x="0" y="345"/>
                  <a:pt x="0" y="345"/>
                  <a:pt x="0" y="345"/>
                </a:cubicBezTo>
                <a:cubicBezTo>
                  <a:pt x="36" y="351"/>
                  <a:pt x="36" y="351"/>
                  <a:pt x="36" y="351"/>
                </a:cubicBezTo>
                <a:cubicBezTo>
                  <a:pt x="65" y="351"/>
                  <a:pt x="65" y="351"/>
                  <a:pt x="65" y="351"/>
                </a:cubicBezTo>
                <a:cubicBezTo>
                  <a:pt x="68" y="372"/>
                  <a:pt x="74" y="393"/>
                  <a:pt x="82" y="413"/>
                </a:cubicBezTo>
                <a:cubicBezTo>
                  <a:pt x="56" y="428"/>
                  <a:pt x="56" y="428"/>
                  <a:pt x="56" y="428"/>
                </a:cubicBezTo>
                <a:cubicBezTo>
                  <a:pt x="29" y="450"/>
                  <a:pt x="29" y="450"/>
                  <a:pt x="29" y="450"/>
                </a:cubicBezTo>
                <a:cubicBezTo>
                  <a:pt x="58" y="500"/>
                  <a:pt x="58" y="500"/>
                  <a:pt x="58" y="500"/>
                </a:cubicBezTo>
                <a:cubicBezTo>
                  <a:pt x="91" y="487"/>
                  <a:pt x="91" y="487"/>
                  <a:pt x="91" y="487"/>
                </a:cubicBezTo>
                <a:cubicBezTo>
                  <a:pt x="116" y="473"/>
                  <a:pt x="116" y="473"/>
                  <a:pt x="116" y="473"/>
                </a:cubicBezTo>
                <a:cubicBezTo>
                  <a:pt x="130" y="490"/>
                  <a:pt x="145" y="505"/>
                  <a:pt x="162" y="518"/>
                </a:cubicBezTo>
                <a:cubicBezTo>
                  <a:pt x="148" y="544"/>
                  <a:pt x="148" y="544"/>
                  <a:pt x="148" y="544"/>
                </a:cubicBezTo>
                <a:cubicBezTo>
                  <a:pt x="134" y="577"/>
                  <a:pt x="134" y="577"/>
                  <a:pt x="134" y="577"/>
                </a:cubicBezTo>
                <a:cubicBezTo>
                  <a:pt x="184" y="605"/>
                  <a:pt x="184" y="605"/>
                  <a:pt x="184" y="605"/>
                </a:cubicBezTo>
                <a:cubicBezTo>
                  <a:pt x="207" y="578"/>
                  <a:pt x="207" y="578"/>
                  <a:pt x="207" y="578"/>
                </a:cubicBezTo>
                <a:cubicBezTo>
                  <a:pt x="220" y="553"/>
                  <a:pt x="220" y="553"/>
                  <a:pt x="220" y="553"/>
                </a:cubicBezTo>
                <a:cubicBezTo>
                  <a:pt x="241" y="560"/>
                  <a:pt x="261" y="566"/>
                  <a:pt x="284" y="569"/>
                </a:cubicBezTo>
                <a:cubicBezTo>
                  <a:pt x="284" y="598"/>
                  <a:pt x="284" y="598"/>
                  <a:pt x="284" y="598"/>
                </a:cubicBezTo>
                <a:cubicBezTo>
                  <a:pt x="290" y="634"/>
                  <a:pt x="290" y="634"/>
                  <a:pt x="290" y="634"/>
                </a:cubicBezTo>
                <a:cubicBezTo>
                  <a:pt x="345" y="634"/>
                  <a:pt x="345" y="634"/>
                  <a:pt x="345" y="634"/>
                </a:cubicBezTo>
                <a:cubicBezTo>
                  <a:pt x="351" y="598"/>
                  <a:pt x="351" y="598"/>
                  <a:pt x="351" y="598"/>
                </a:cubicBezTo>
                <a:cubicBezTo>
                  <a:pt x="351" y="569"/>
                  <a:pt x="351" y="569"/>
                  <a:pt x="351" y="569"/>
                </a:cubicBezTo>
                <a:cubicBezTo>
                  <a:pt x="374" y="566"/>
                  <a:pt x="395" y="560"/>
                  <a:pt x="415" y="553"/>
                </a:cubicBezTo>
                <a:cubicBezTo>
                  <a:pt x="430" y="578"/>
                  <a:pt x="430" y="578"/>
                  <a:pt x="430" y="578"/>
                </a:cubicBezTo>
                <a:cubicBezTo>
                  <a:pt x="451" y="605"/>
                  <a:pt x="451" y="605"/>
                  <a:pt x="451" y="605"/>
                </a:cubicBezTo>
                <a:cubicBezTo>
                  <a:pt x="501" y="577"/>
                  <a:pt x="501" y="577"/>
                  <a:pt x="501" y="577"/>
                </a:cubicBezTo>
                <a:cubicBezTo>
                  <a:pt x="489" y="544"/>
                  <a:pt x="489" y="544"/>
                  <a:pt x="489" y="544"/>
                </a:cubicBezTo>
                <a:cubicBezTo>
                  <a:pt x="473" y="518"/>
                  <a:pt x="473" y="518"/>
                  <a:pt x="473" y="518"/>
                </a:cubicBezTo>
                <a:cubicBezTo>
                  <a:pt x="490" y="505"/>
                  <a:pt x="507" y="490"/>
                  <a:pt x="519" y="473"/>
                </a:cubicBezTo>
                <a:cubicBezTo>
                  <a:pt x="544" y="487"/>
                  <a:pt x="544" y="487"/>
                  <a:pt x="544" y="487"/>
                </a:cubicBezTo>
                <a:cubicBezTo>
                  <a:pt x="577" y="500"/>
                  <a:pt x="577" y="500"/>
                  <a:pt x="577" y="500"/>
                </a:cubicBezTo>
                <a:cubicBezTo>
                  <a:pt x="606" y="450"/>
                  <a:pt x="606" y="450"/>
                  <a:pt x="606" y="450"/>
                </a:cubicBezTo>
                <a:cubicBezTo>
                  <a:pt x="579" y="428"/>
                  <a:pt x="579" y="428"/>
                  <a:pt x="579" y="428"/>
                </a:cubicBezTo>
                <a:cubicBezTo>
                  <a:pt x="553" y="413"/>
                  <a:pt x="553" y="413"/>
                  <a:pt x="553" y="413"/>
                </a:cubicBezTo>
                <a:cubicBezTo>
                  <a:pt x="561" y="393"/>
                  <a:pt x="567" y="372"/>
                  <a:pt x="570" y="351"/>
                </a:cubicBezTo>
                <a:cubicBezTo>
                  <a:pt x="600" y="351"/>
                  <a:pt x="600" y="351"/>
                  <a:pt x="600" y="351"/>
                </a:cubicBezTo>
                <a:cubicBezTo>
                  <a:pt x="600" y="351"/>
                  <a:pt x="600" y="351"/>
                  <a:pt x="600" y="351"/>
                </a:cubicBezTo>
                <a:close/>
              </a:path>
            </a:pathLst>
          </a:custGeom>
          <a:solidFill>
            <a:srgbClr val="3C536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chemeClr val="bg1"/>
              </a:solidFill>
              <a:latin typeface="微软雅黑" pitchFamily="34" charset="-122"/>
              <a:ea typeface="微软雅黑" pitchFamily="34" charset="-122"/>
            </a:endParaRPr>
          </a:p>
        </p:txBody>
      </p:sp>
      <p:sp>
        <p:nvSpPr>
          <p:cNvPr id="37" name="Freeform 7"/>
          <p:cNvSpPr>
            <a:spLocks/>
          </p:cNvSpPr>
          <p:nvPr/>
        </p:nvSpPr>
        <p:spPr bwMode="auto">
          <a:xfrm>
            <a:off x="4081416" y="3230951"/>
            <a:ext cx="1792958" cy="1787964"/>
          </a:xfrm>
          <a:custGeom>
            <a:avLst/>
            <a:gdLst>
              <a:gd name="T0" fmla="*/ 797 w 797"/>
              <a:gd name="T1" fmla="*/ 426 h 795"/>
              <a:gd name="T2" fmla="*/ 762 w 797"/>
              <a:gd name="T3" fmla="*/ 363 h 795"/>
              <a:gd name="T4" fmla="*/ 721 w 797"/>
              <a:gd name="T5" fmla="*/ 301 h 795"/>
              <a:gd name="T6" fmla="*/ 777 w 797"/>
              <a:gd name="T7" fmla="*/ 271 h 795"/>
              <a:gd name="T8" fmla="*/ 721 w 797"/>
              <a:gd name="T9" fmla="*/ 227 h 795"/>
              <a:gd name="T10" fmla="*/ 660 w 797"/>
              <a:gd name="T11" fmla="*/ 185 h 795"/>
              <a:gd name="T12" fmla="*/ 700 w 797"/>
              <a:gd name="T13" fmla="*/ 135 h 795"/>
              <a:gd name="T14" fmla="*/ 633 w 797"/>
              <a:gd name="T15" fmla="*/ 116 h 795"/>
              <a:gd name="T16" fmla="*/ 559 w 797"/>
              <a:gd name="T17" fmla="*/ 100 h 795"/>
              <a:gd name="T18" fmla="*/ 577 w 797"/>
              <a:gd name="T19" fmla="*/ 40 h 795"/>
              <a:gd name="T20" fmla="*/ 506 w 797"/>
              <a:gd name="T21" fmla="*/ 48 h 795"/>
              <a:gd name="T22" fmla="*/ 434 w 797"/>
              <a:gd name="T23" fmla="*/ 63 h 795"/>
              <a:gd name="T24" fmla="*/ 428 w 797"/>
              <a:gd name="T25" fmla="*/ 0 h 795"/>
              <a:gd name="T26" fmla="*/ 365 w 797"/>
              <a:gd name="T27" fmla="*/ 34 h 795"/>
              <a:gd name="T28" fmla="*/ 303 w 797"/>
              <a:gd name="T29" fmla="*/ 75 h 795"/>
              <a:gd name="T30" fmla="*/ 273 w 797"/>
              <a:gd name="T31" fmla="*/ 19 h 795"/>
              <a:gd name="T32" fmla="*/ 229 w 797"/>
              <a:gd name="T33" fmla="*/ 75 h 795"/>
              <a:gd name="T34" fmla="*/ 187 w 797"/>
              <a:gd name="T35" fmla="*/ 137 h 795"/>
              <a:gd name="T36" fmla="*/ 137 w 797"/>
              <a:gd name="T37" fmla="*/ 96 h 795"/>
              <a:gd name="T38" fmla="*/ 118 w 797"/>
              <a:gd name="T39" fmla="*/ 164 h 795"/>
              <a:gd name="T40" fmla="*/ 103 w 797"/>
              <a:gd name="T41" fmla="*/ 238 h 795"/>
              <a:gd name="T42" fmla="*/ 42 w 797"/>
              <a:gd name="T43" fmla="*/ 218 h 795"/>
              <a:gd name="T44" fmla="*/ 50 w 797"/>
              <a:gd name="T45" fmla="*/ 290 h 795"/>
              <a:gd name="T46" fmla="*/ 63 w 797"/>
              <a:gd name="T47" fmla="*/ 363 h 795"/>
              <a:gd name="T48" fmla="*/ 0 w 797"/>
              <a:gd name="T49" fmla="*/ 369 h 795"/>
              <a:gd name="T50" fmla="*/ 36 w 797"/>
              <a:gd name="T51" fmla="*/ 432 h 795"/>
              <a:gd name="T52" fmla="*/ 77 w 797"/>
              <a:gd name="T53" fmla="*/ 494 h 795"/>
              <a:gd name="T54" fmla="*/ 20 w 797"/>
              <a:gd name="T55" fmla="*/ 524 h 795"/>
              <a:gd name="T56" fmla="*/ 77 w 797"/>
              <a:gd name="T57" fmla="*/ 567 h 795"/>
              <a:gd name="T58" fmla="*/ 139 w 797"/>
              <a:gd name="T59" fmla="*/ 610 h 795"/>
              <a:gd name="T60" fmla="*/ 98 w 797"/>
              <a:gd name="T61" fmla="*/ 659 h 795"/>
              <a:gd name="T62" fmla="*/ 166 w 797"/>
              <a:gd name="T63" fmla="*/ 679 h 795"/>
              <a:gd name="T64" fmla="*/ 240 w 797"/>
              <a:gd name="T65" fmla="*/ 694 h 795"/>
              <a:gd name="T66" fmla="*/ 220 w 797"/>
              <a:gd name="T67" fmla="*/ 754 h 795"/>
              <a:gd name="T68" fmla="*/ 291 w 797"/>
              <a:gd name="T69" fmla="*/ 747 h 795"/>
              <a:gd name="T70" fmla="*/ 365 w 797"/>
              <a:gd name="T71" fmla="*/ 731 h 795"/>
              <a:gd name="T72" fmla="*/ 371 w 797"/>
              <a:gd name="T73" fmla="*/ 795 h 795"/>
              <a:gd name="T74" fmla="*/ 434 w 797"/>
              <a:gd name="T75" fmla="*/ 760 h 795"/>
              <a:gd name="T76" fmla="*/ 495 w 797"/>
              <a:gd name="T77" fmla="*/ 719 h 795"/>
              <a:gd name="T78" fmla="*/ 526 w 797"/>
              <a:gd name="T79" fmla="*/ 777 h 795"/>
              <a:gd name="T80" fmla="*/ 569 w 797"/>
              <a:gd name="T81" fmla="*/ 719 h 795"/>
              <a:gd name="T82" fmla="*/ 611 w 797"/>
              <a:gd name="T83" fmla="*/ 658 h 795"/>
              <a:gd name="T84" fmla="*/ 661 w 797"/>
              <a:gd name="T85" fmla="*/ 698 h 795"/>
              <a:gd name="T86" fmla="*/ 681 w 797"/>
              <a:gd name="T87" fmla="*/ 631 h 795"/>
              <a:gd name="T88" fmla="*/ 696 w 797"/>
              <a:gd name="T89" fmla="*/ 557 h 795"/>
              <a:gd name="T90" fmla="*/ 756 w 797"/>
              <a:gd name="T91" fmla="*/ 576 h 795"/>
              <a:gd name="T92" fmla="*/ 747 w 797"/>
              <a:gd name="T93" fmla="*/ 504 h 795"/>
              <a:gd name="T94" fmla="*/ 733 w 797"/>
              <a:gd name="T95" fmla="*/ 432 h 795"/>
              <a:gd name="T96" fmla="*/ 762 w 797"/>
              <a:gd name="T97" fmla="*/ 43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7" h="795">
                <a:moveTo>
                  <a:pt x="762" y="432"/>
                </a:moveTo>
                <a:cubicBezTo>
                  <a:pt x="797" y="426"/>
                  <a:pt x="797" y="426"/>
                  <a:pt x="797" y="426"/>
                </a:cubicBezTo>
                <a:cubicBezTo>
                  <a:pt x="797" y="369"/>
                  <a:pt x="797" y="369"/>
                  <a:pt x="797" y="369"/>
                </a:cubicBezTo>
                <a:cubicBezTo>
                  <a:pt x="762" y="363"/>
                  <a:pt x="762" y="363"/>
                  <a:pt x="762" y="363"/>
                </a:cubicBezTo>
                <a:cubicBezTo>
                  <a:pt x="733" y="363"/>
                  <a:pt x="733" y="363"/>
                  <a:pt x="733" y="363"/>
                </a:cubicBezTo>
                <a:cubicBezTo>
                  <a:pt x="732" y="341"/>
                  <a:pt x="727" y="320"/>
                  <a:pt x="721" y="301"/>
                </a:cubicBezTo>
                <a:cubicBezTo>
                  <a:pt x="747" y="290"/>
                  <a:pt x="747" y="290"/>
                  <a:pt x="747" y="290"/>
                </a:cubicBezTo>
                <a:cubicBezTo>
                  <a:pt x="777" y="271"/>
                  <a:pt x="777" y="271"/>
                  <a:pt x="777" y="271"/>
                </a:cubicBezTo>
                <a:cubicBezTo>
                  <a:pt x="756" y="218"/>
                  <a:pt x="756" y="218"/>
                  <a:pt x="756" y="218"/>
                </a:cubicBezTo>
                <a:cubicBezTo>
                  <a:pt x="721" y="227"/>
                  <a:pt x="721" y="227"/>
                  <a:pt x="721" y="227"/>
                </a:cubicBezTo>
                <a:cubicBezTo>
                  <a:pt x="696" y="238"/>
                  <a:pt x="696" y="238"/>
                  <a:pt x="696" y="238"/>
                </a:cubicBezTo>
                <a:cubicBezTo>
                  <a:pt x="685" y="218"/>
                  <a:pt x="673" y="201"/>
                  <a:pt x="660" y="185"/>
                </a:cubicBezTo>
                <a:cubicBezTo>
                  <a:pt x="681" y="164"/>
                  <a:pt x="681" y="164"/>
                  <a:pt x="681" y="164"/>
                </a:cubicBezTo>
                <a:cubicBezTo>
                  <a:pt x="700" y="135"/>
                  <a:pt x="700" y="135"/>
                  <a:pt x="700" y="135"/>
                </a:cubicBezTo>
                <a:cubicBezTo>
                  <a:pt x="661" y="96"/>
                  <a:pt x="661" y="96"/>
                  <a:pt x="661" y="96"/>
                </a:cubicBezTo>
                <a:cubicBezTo>
                  <a:pt x="633" y="116"/>
                  <a:pt x="633" y="116"/>
                  <a:pt x="633" y="116"/>
                </a:cubicBezTo>
                <a:cubicBezTo>
                  <a:pt x="611" y="137"/>
                  <a:pt x="611" y="137"/>
                  <a:pt x="611" y="137"/>
                </a:cubicBezTo>
                <a:cubicBezTo>
                  <a:pt x="595" y="123"/>
                  <a:pt x="577" y="111"/>
                  <a:pt x="559" y="100"/>
                </a:cubicBezTo>
                <a:cubicBezTo>
                  <a:pt x="569" y="75"/>
                  <a:pt x="569" y="75"/>
                  <a:pt x="569" y="75"/>
                </a:cubicBezTo>
                <a:cubicBezTo>
                  <a:pt x="577" y="40"/>
                  <a:pt x="577" y="40"/>
                  <a:pt x="577" y="40"/>
                </a:cubicBezTo>
                <a:cubicBezTo>
                  <a:pt x="526" y="19"/>
                  <a:pt x="526" y="19"/>
                  <a:pt x="526" y="19"/>
                </a:cubicBezTo>
                <a:cubicBezTo>
                  <a:pt x="506" y="48"/>
                  <a:pt x="506" y="48"/>
                  <a:pt x="506" y="48"/>
                </a:cubicBezTo>
                <a:cubicBezTo>
                  <a:pt x="495" y="75"/>
                  <a:pt x="495" y="75"/>
                  <a:pt x="495" y="75"/>
                </a:cubicBezTo>
                <a:cubicBezTo>
                  <a:pt x="476" y="69"/>
                  <a:pt x="455" y="64"/>
                  <a:pt x="434" y="63"/>
                </a:cubicBezTo>
                <a:cubicBezTo>
                  <a:pt x="434" y="34"/>
                  <a:pt x="434" y="34"/>
                  <a:pt x="434" y="34"/>
                </a:cubicBezTo>
                <a:cubicBezTo>
                  <a:pt x="428" y="0"/>
                  <a:pt x="428" y="0"/>
                  <a:pt x="428" y="0"/>
                </a:cubicBezTo>
                <a:cubicBezTo>
                  <a:pt x="371" y="0"/>
                  <a:pt x="371" y="0"/>
                  <a:pt x="371" y="0"/>
                </a:cubicBezTo>
                <a:cubicBezTo>
                  <a:pt x="365" y="34"/>
                  <a:pt x="365" y="34"/>
                  <a:pt x="365" y="34"/>
                </a:cubicBezTo>
                <a:cubicBezTo>
                  <a:pt x="365" y="63"/>
                  <a:pt x="365" y="63"/>
                  <a:pt x="365" y="63"/>
                </a:cubicBezTo>
                <a:cubicBezTo>
                  <a:pt x="343" y="64"/>
                  <a:pt x="322" y="69"/>
                  <a:pt x="303" y="75"/>
                </a:cubicBezTo>
                <a:cubicBezTo>
                  <a:pt x="291" y="48"/>
                  <a:pt x="291" y="48"/>
                  <a:pt x="291" y="48"/>
                </a:cubicBezTo>
                <a:cubicBezTo>
                  <a:pt x="273" y="19"/>
                  <a:pt x="273" y="19"/>
                  <a:pt x="273" y="19"/>
                </a:cubicBezTo>
                <a:cubicBezTo>
                  <a:pt x="220" y="40"/>
                  <a:pt x="220" y="40"/>
                  <a:pt x="220" y="40"/>
                </a:cubicBezTo>
                <a:cubicBezTo>
                  <a:pt x="229" y="75"/>
                  <a:pt x="229" y="75"/>
                  <a:pt x="229" y="75"/>
                </a:cubicBezTo>
                <a:cubicBezTo>
                  <a:pt x="240" y="100"/>
                  <a:pt x="240" y="100"/>
                  <a:pt x="240" y="100"/>
                </a:cubicBezTo>
                <a:cubicBezTo>
                  <a:pt x="220" y="111"/>
                  <a:pt x="203" y="123"/>
                  <a:pt x="187" y="137"/>
                </a:cubicBezTo>
                <a:cubicBezTo>
                  <a:pt x="166" y="116"/>
                  <a:pt x="166" y="116"/>
                  <a:pt x="166" y="116"/>
                </a:cubicBezTo>
                <a:cubicBezTo>
                  <a:pt x="137" y="96"/>
                  <a:pt x="137" y="96"/>
                  <a:pt x="137" y="96"/>
                </a:cubicBezTo>
                <a:cubicBezTo>
                  <a:pt x="98" y="135"/>
                  <a:pt x="98" y="135"/>
                  <a:pt x="98" y="135"/>
                </a:cubicBezTo>
                <a:cubicBezTo>
                  <a:pt x="118" y="164"/>
                  <a:pt x="118" y="164"/>
                  <a:pt x="118" y="164"/>
                </a:cubicBezTo>
                <a:cubicBezTo>
                  <a:pt x="139" y="185"/>
                  <a:pt x="139" y="185"/>
                  <a:pt x="139" y="185"/>
                </a:cubicBezTo>
                <a:cubicBezTo>
                  <a:pt x="125" y="201"/>
                  <a:pt x="113" y="218"/>
                  <a:pt x="103" y="238"/>
                </a:cubicBezTo>
                <a:cubicBezTo>
                  <a:pt x="77" y="227"/>
                  <a:pt x="77" y="227"/>
                  <a:pt x="77" y="227"/>
                </a:cubicBezTo>
                <a:cubicBezTo>
                  <a:pt x="42" y="218"/>
                  <a:pt x="42" y="218"/>
                  <a:pt x="42" y="218"/>
                </a:cubicBezTo>
                <a:cubicBezTo>
                  <a:pt x="20" y="271"/>
                  <a:pt x="20" y="271"/>
                  <a:pt x="20" y="271"/>
                </a:cubicBezTo>
                <a:cubicBezTo>
                  <a:pt x="50" y="290"/>
                  <a:pt x="50" y="290"/>
                  <a:pt x="50" y="290"/>
                </a:cubicBezTo>
                <a:cubicBezTo>
                  <a:pt x="77" y="301"/>
                  <a:pt x="77" y="301"/>
                  <a:pt x="77" y="301"/>
                </a:cubicBezTo>
                <a:cubicBezTo>
                  <a:pt x="71" y="320"/>
                  <a:pt x="66" y="341"/>
                  <a:pt x="63" y="363"/>
                </a:cubicBezTo>
                <a:cubicBezTo>
                  <a:pt x="36" y="363"/>
                  <a:pt x="36" y="363"/>
                  <a:pt x="36" y="363"/>
                </a:cubicBezTo>
                <a:cubicBezTo>
                  <a:pt x="0" y="369"/>
                  <a:pt x="0" y="369"/>
                  <a:pt x="0" y="369"/>
                </a:cubicBezTo>
                <a:cubicBezTo>
                  <a:pt x="0" y="426"/>
                  <a:pt x="0" y="426"/>
                  <a:pt x="0" y="426"/>
                </a:cubicBezTo>
                <a:cubicBezTo>
                  <a:pt x="36" y="432"/>
                  <a:pt x="36" y="432"/>
                  <a:pt x="36" y="432"/>
                </a:cubicBezTo>
                <a:cubicBezTo>
                  <a:pt x="63" y="432"/>
                  <a:pt x="63" y="432"/>
                  <a:pt x="63" y="432"/>
                </a:cubicBezTo>
                <a:cubicBezTo>
                  <a:pt x="66" y="453"/>
                  <a:pt x="71" y="474"/>
                  <a:pt x="77" y="494"/>
                </a:cubicBezTo>
                <a:cubicBezTo>
                  <a:pt x="50" y="504"/>
                  <a:pt x="50" y="504"/>
                  <a:pt x="50" y="504"/>
                </a:cubicBezTo>
                <a:cubicBezTo>
                  <a:pt x="20" y="524"/>
                  <a:pt x="20" y="524"/>
                  <a:pt x="20" y="524"/>
                </a:cubicBezTo>
                <a:cubicBezTo>
                  <a:pt x="42" y="576"/>
                  <a:pt x="42" y="576"/>
                  <a:pt x="42" y="576"/>
                </a:cubicBezTo>
                <a:cubicBezTo>
                  <a:pt x="77" y="567"/>
                  <a:pt x="77" y="567"/>
                  <a:pt x="77" y="567"/>
                </a:cubicBezTo>
                <a:cubicBezTo>
                  <a:pt x="103" y="557"/>
                  <a:pt x="103" y="557"/>
                  <a:pt x="103" y="557"/>
                </a:cubicBezTo>
                <a:cubicBezTo>
                  <a:pt x="113" y="576"/>
                  <a:pt x="125" y="593"/>
                  <a:pt x="139" y="610"/>
                </a:cubicBezTo>
                <a:cubicBezTo>
                  <a:pt x="118" y="631"/>
                  <a:pt x="118" y="631"/>
                  <a:pt x="118" y="631"/>
                </a:cubicBezTo>
                <a:cubicBezTo>
                  <a:pt x="98" y="659"/>
                  <a:pt x="98" y="659"/>
                  <a:pt x="98" y="659"/>
                </a:cubicBezTo>
                <a:cubicBezTo>
                  <a:pt x="137" y="698"/>
                  <a:pt x="137" y="698"/>
                  <a:pt x="137" y="698"/>
                </a:cubicBezTo>
                <a:cubicBezTo>
                  <a:pt x="166" y="679"/>
                  <a:pt x="166" y="679"/>
                  <a:pt x="166" y="679"/>
                </a:cubicBezTo>
                <a:cubicBezTo>
                  <a:pt x="187" y="658"/>
                  <a:pt x="187" y="658"/>
                  <a:pt x="187" y="658"/>
                </a:cubicBezTo>
                <a:cubicBezTo>
                  <a:pt x="203" y="671"/>
                  <a:pt x="220" y="683"/>
                  <a:pt x="240" y="694"/>
                </a:cubicBezTo>
                <a:cubicBezTo>
                  <a:pt x="229" y="719"/>
                  <a:pt x="229" y="719"/>
                  <a:pt x="229" y="719"/>
                </a:cubicBezTo>
                <a:cubicBezTo>
                  <a:pt x="220" y="754"/>
                  <a:pt x="220" y="754"/>
                  <a:pt x="220" y="754"/>
                </a:cubicBezTo>
                <a:cubicBezTo>
                  <a:pt x="273" y="777"/>
                  <a:pt x="273" y="777"/>
                  <a:pt x="273" y="777"/>
                </a:cubicBezTo>
                <a:cubicBezTo>
                  <a:pt x="291" y="747"/>
                  <a:pt x="291" y="747"/>
                  <a:pt x="291" y="747"/>
                </a:cubicBezTo>
                <a:cubicBezTo>
                  <a:pt x="303" y="719"/>
                  <a:pt x="303" y="719"/>
                  <a:pt x="303" y="719"/>
                </a:cubicBezTo>
                <a:cubicBezTo>
                  <a:pt x="322" y="725"/>
                  <a:pt x="343" y="730"/>
                  <a:pt x="365" y="731"/>
                </a:cubicBezTo>
                <a:cubicBezTo>
                  <a:pt x="365" y="760"/>
                  <a:pt x="365" y="760"/>
                  <a:pt x="365" y="760"/>
                </a:cubicBezTo>
                <a:cubicBezTo>
                  <a:pt x="371" y="795"/>
                  <a:pt x="371" y="795"/>
                  <a:pt x="371" y="795"/>
                </a:cubicBezTo>
                <a:cubicBezTo>
                  <a:pt x="428" y="795"/>
                  <a:pt x="428" y="795"/>
                  <a:pt x="428" y="795"/>
                </a:cubicBezTo>
                <a:cubicBezTo>
                  <a:pt x="434" y="760"/>
                  <a:pt x="434" y="760"/>
                  <a:pt x="434" y="760"/>
                </a:cubicBezTo>
                <a:cubicBezTo>
                  <a:pt x="434" y="731"/>
                  <a:pt x="434" y="731"/>
                  <a:pt x="434" y="731"/>
                </a:cubicBezTo>
                <a:cubicBezTo>
                  <a:pt x="455" y="730"/>
                  <a:pt x="476" y="725"/>
                  <a:pt x="495" y="719"/>
                </a:cubicBezTo>
                <a:cubicBezTo>
                  <a:pt x="506" y="747"/>
                  <a:pt x="506" y="747"/>
                  <a:pt x="506" y="747"/>
                </a:cubicBezTo>
                <a:cubicBezTo>
                  <a:pt x="526" y="777"/>
                  <a:pt x="526" y="777"/>
                  <a:pt x="526" y="777"/>
                </a:cubicBezTo>
                <a:cubicBezTo>
                  <a:pt x="577" y="754"/>
                  <a:pt x="577" y="754"/>
                  <a:pt x="577" y="754"/>
                </a:cubicBezTo>
                <a:cubicBezTo>
                  <a:pt x="569" y="719"/>
                  <a:pt x="569" y="719"/>
                  <a:pt x="569" y="719"/>
                </a:cubicBezTo>
                <a:cubicBezTo>
                  <a:pt x="559" y="694"/>
                  <a:pt x="559" y="694"/>
                  <a:pt x="559" y="694"/>
                </a:cubicBezTo>
                <a:cubicBezTo>
                  <a:pt x="577" y="683"/>
                  <a:pt x="595" y="671"/>
                  <a:pt x="611" y="658"/>
                </a:cubicBezTo>
                <a:cubicBezTo>
                  <a:pt x="633" y="679"/>
                  <a:pt x="633" y="679"/>
                  <a:pt x="633" y="679"/>
                </a:cubicBezTo>
                <a:cubicBezTo>
                  <a:pt x="661" y="698"/>
                  <a:pt x="661" y="698"/>
                  <a:pt x="661" y="698"/>
                </a:cubicBezTo>
                <a:cubicBezTo>
                  <a:pt x="700" y="659"/>
                  <a:pt x="700" y="659"/>
                  <a:pt x="700" y="659"/>
                </a:cubicBezTo>
                <a:cubicBezTo>
                  <a:pt x="681" y="631"/>
                  <a:pt x="681" y="631"/>
                  <a:pt x="681" y="631"/>
                </a:cubicBezTo>
                <a:cubicBezTo>
                  <a:pt x="660" y="610"/>
                  <a:pt x="660" y="610"/>
                  <a:pt x="660" y="610"/>
                </a:cubicBezTo>
                <a:cubicBezTo>
                  <a:pt x="673" y="593"/>
                  <a:pt x="685" y="576"/>
                  <a:pt x="696" y="557"/>
                </a:cubicBezTo>
                <a:cubicBezTo>
                  <a:pt x="721" y="567"/>
                  <a:pt x="721" y="567"/>
                  <a:pt x="721" y="567"/>
                </a:cubicBezTo>
                <a:cubicBezTo>
                  <a:pt x="756" y="576"/>
                  <a:pt x="756" y="576"/>
                  <a:pt x="756" y="576"/>
                </a:cubicBezTo>
                <a:cubicBezTo>
                  <a:pt x="777" y="524"/>
                  <a:pt x="777" y="524"/>
                  <a:pt x="777" y="524"/>
                </a:cubicBezTo>
                <a:cubicBezTo>
                  <a:pt x="747" y="504"/>
                  <a:pt x="747" y="504"/>
                  <a:pt x="747" y="504"/>
                </a:cubicBezTo>
                <a:cubicBezTo>
                  <a:pt x="721" y="494"/>
                  <a:pt x="721" y="494"/>
                  <a:pt x="721" y="494"/>
                </a:cubicBezTo>
                <a:cubicBezTo>
                  <a:pt x="727" y="474"/>
                  <a:pt x="732" y="453"/>
                  <a:pt x="733" y="432"/>
                </a:cubicBezTo>
                <a:cubicBezTo>
                  <a:pt x="762" y="432"/>
                  <a:pt x="762" y="432"/>
                  <a:pt x="762" y="432"/>
                </a:cubicBezTo>
                <a:cubicBezTo>
                  <a:pt x="762" y="432"/>
                  <a:pt x="762" y="432"/>
                  <a:pt x="762" y="432"/>
                </a:cubicBezTo>
                <a:close/>
              </a:path>
            </a:pathLst>
          </a:custGeom>
          <a:solidFill>
            <a:srgbClr val="FF6D3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chemeClr val="bg1"/>
              </a:solidFill>
              <a:latin typeface="微软雅黑" pitchFamily="34" charset="-122"/>
              <a:ea typeface="微软雅黑" pitchFamily="34" charset="-122"/>
            </a:endParaRPr>
          </a:p>
        </p:txBody>
      </p:sp>
      <p:sp>
        <p:nvSpPr>
          <p:cNvPr id="38" name="Freeform 8"/>
          <p:cNvSpPr>
            <a:spLocks/>
          </p:cNvSpPr>
          <p:nvPr/>
        </p:nvSpPr>
        <p:spPr bwMode="auto">
          <a:xfrm>
            <a:off x="5659798" y="2861778"/>
            <a:ext cx="1174039" cy="1191976"/>
          </a:xfrm>
          <a:custGeom>
            <a:avLst/>
            <a:gdLst>
              <a:gd name="T0" fmla="*/ 465 w 522"/>
              <a:gd name="T1" fmla="*/ 265 h 530"/>
              <a:gd name="T2" fmla="*/ 491 w 522"/>
              <a:gd name="T3" fmla="*/ 226 h 530"/>
              <a:gd name="T4" fmla="*/ 504 w 522"/>
              <a:gd name="T5" fmla="*/ 155 h 530"/>
              <a:gd name="T6" fmla="*/ 442 w 522"/>
              <a:gd name="T7" fmla="*/ 170 h 530"/>
              <a:gd name="T8" fmla="*/ 424 w 522"/>
              <a:gd name="T9" fmla="*/ 98 h 530"/>
              <a:gd name="T10" fmla="*/ 394 w 522"/>
              <a:gd name="T11" fmla="*/ 33 h 530"/>
              <a:gd name="T12" fmla="*/ 352 w 522"/>
              <a:gd name="T13" fmla="*/ 81 h 530"/>
              <a:gd name="T14" fmla="*/ 295 w 522"/>
              <a:gd name="T15" fmla="*/ 35 h 530"/>
              <a:gd name="T16" fmla="*/ 233 w 522"/>
              <a:gd name="T17" fmla="*/ 0 h 530"/>
              <a:gd name="T18" fmla="*/ 227 w 522"/>
              <a:gd name="T19" fmla="*/ 63 h 530"/>
              <a:gd name="T20" fmla="*/ 153 w 522"/>
              <a:gd name="T21" fmla="*/ 59 h 530"/>
              <a:gd name="T22" fmla="*/ 83 w 522"/>
              <a:gd name="T23" fmla="*/ 66 h 530"/>
              <a:gd name="T24" fmla="*/ 116 w 522"/>
              <a:gd name="T25" fmla="*/ 122 h 530"/>
              <a:gd name="T26" fmla="*/ 53 w 522"/>
              <a:gd name="T27" fmla="*/ 161 h 530"/>
              <a:gd name="T28" fmla="*/ 0 w 522"/>
              <a:gd name="T29" fmla="*/ 209 h 530"/>
              <a:gd name="T30" fmla="*/ 59 w 522"/>
              <a:gd name="T31" fmla="*/ 235 h 530"/>
              <a:gd name="T32" fmla="*/ 59 w 522"/>
              <a:gd name="T33" fmla="*/ 294 h 530"/>
              <a:gd name="T34" fmla="*/ 0 w 522"/>
              <a:gd name="T35" fmla="*/ 319 h 530"/>
              <a:gd name="T36" fmla="*/ 53 w 522"/>
              <a:gd name="T37" fmla="*/ 367 h 530"/>
              <a:gd name="T38" fmla="*/ 116 w 522"/>
              <a:gd name="T39" fmla="*/ 408 h 530"/>
              <a:gd name="T40" fmla="*/ 83 w 522"/>
              <a:gd name="T41" fmla="*/ 462 h 530"/>
              <a:gd name="T42" fmla="*/ 153 w 522"/>
              <a:gd name="T43" fmla="*/ 471 h 530"/>
              <a:gd name="T44" fmla="*/ 227 w 522"/>
              <a:gd name="T45" fmla="*/ 465 h 530"/>
              <a:gd name="T46" fmla="*/ 233 w 522"/>
              <a:gd name="T47" fmla="*/ 530 h 530"/>
              <a:gd name="T48" fmla="*/ 295 w 522"/>
              <a:gd name="T49" fmla="*/ 495 h 530"/>
              <a:gd name="T50" fmla="*/ 352 w 522"/>
              <a:gd name="T51" fmla="*/ 447 h 530"/>
              <a:gd name="T52" fmla="*/ 394 w 522"/>
              <a:gd name="T53" fmla="*/ 495 h 530"/>
              <a:gd name="T54" fmla="*/ 424 w 522"/>
              <a:gd name="T55" fmla="*/ 431 h 530"/>
              <a:gd name="T56" fmla="*/ 442 w 522"/>
              <a:gd name="T57" fmla="*/ 360 h 530"/>
              <a:gd name="T58" fmla="*/ 504 w 522"/>
              <a:gd name="T59" fmla="*/ 373 h 530"/>
              <a:gd name="T60" fmla="*/ 491 w 522"/>
              <a:gd name="T61" fmla="*/ 303 h 530"/>
              <a:gd name="T62" fmla="*/ 463 w 522"/>
              <a:gd name="T63" fmla="*/ 294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22" h="530">
                <a:moveTo>
                  <a:pt x="463" y="294"/>
                </a:moveTo>
                <a:cubicBezTo>
                  <a:pt x="465" y="285"/>
                  <a:pt x="465" y="274"/>
                  <a:pt x="465" y="265"/>
                </a:cubicBezTo>
                <a:cubicBezTo>
                  <a:pt x="465" y="254"/>
                  <a:pt x="465" y="244"/>
                  <a:pt x="463" y="235"/>
                </a:cubicBezTo>
                <a:cubicBezTo>
                  <a:pt x="491" y="226"/>
                  <a:pt x="491" y="226"/>
                  <a:pt x="491" y="226"/>
                </a:cubicBezTo>
                <a:cubicBezTo>
                  <a:pt x="522" y="209"/>
                  <a:pt x="522" y="209"/>
                  <a:pt x="522" y="209"/>
                </a:cubicBezTo>
                <a:cubicBezTo>
                  <a:pt x="504" y="155"/>
                  <a:pt x="504" y="155"/>
                  <a:pt x="504" y="155"/>
                </a:cubicBezTo>
                <a:cubicBezTo>
                  <a:pt x="470" y="161"/>
                  <a:pt x="470" y="161"/>
                  <a:pt x="470" y="161"/>
                </a:cubicBezTo>
                <a:cubicBezTo>
                  <a:pt x="442" y="170"/>
                  <a:pt x="442" y="170"/>
                  <a:pt x="442" y="170"/>
                </a:cubicBezTo>
                <a:cubicBezTo>
                  <a:pt x="433" y="152"/>
                  <a:pt x="421" y="136"/>
                  <a:pt x="408" y="122"/>
                </a:cubicBezTo>
                <a:cubicBezTo>
                  <a:pt x="424" y="98"/>
                  <a:pt x="424" y="98"/>
                  <a:pt x="424" y="98"/>
                </a:cubicBezTo>
                <a:cubicBezTo>
                  <a:pt x="439" y="66"/>
                  <a:pt x="439" y="66"/>
                  <a:pt x="439" y="66"/>
                </a:cubicBezTo>
                <a:cubicBezTo>
                  <a:pt x="394" y="33"/>
                  <a:pt x="394" y="33"/>
                  <a:pt x="394" y="33"/>
                </a:cubicBezTo>
                <a:cubicBezTo>
                  <a:pt x="369" y="59"/>
                  <a:pt x="369" y="59"/>
                  <a:pt x="369" y="59"/>
                </a:cubicBezTo>
                <a:cubicBezTo>
                  <a:pt x="352" y="81"/>
                  <a:pt x="352" y="81"/>
                  <a:pt x="352" y="81"/>
                </a:cubicBezTo>
                <a:cubicBezTo>
                  <a:pt x="334" y="72"/>
                  <a:pt x="316" y="66"/>
                  <a:pt x="295" y="63"/>
                </a:cubicBezTo>
                <a:cubicBezTo>
                  <a:pt x="295" y="35"/>
                  <a:pt x="295" y="35"/>
                  <a:pt x="295" y="35"/>
                </a:cubicBezTo>
                <a:cubicBezTo>
                  <a:pt x="289" y="0"/>
                  <a:pt x="289" y="0"/>
                  <a:pt x="289" y="0"/>
                </a:cubicBezTo>
                <a:cubicBezTo>
                  <a:pt x="233" y="0"/>
                  <a:pt x="233" y="0"/>
                  <a:pt x="233" y="0"/>
                </a:cubicBezTo>
                <a:cubicBezTo>
                  <a:pt x="227" y="35"/>
                  <a:pt x="227" y="35"/>
                  <a:pt x="227" y="35"/>
                </a:cubicBezTo>
                <a:cubicBezTo>
                  <a:pt x="227" y="63"/>
                  <a:pt x="227" y="63"/>
                  <a:pt x="227" y="63"/>
                </a:cubicBezTo>
                <a:cubicBezTo>
                  <a:pt x="208" y="66"/>
                  <a:pt x="188" y="72"/>
                  <a:pt x="170" y="81"/>
                </a:cubicBezTo>
                <a:cubicBezTo>
                  <a:pt x="153" y="59"/>
                  <a:pt x="153" y="59"/>
                  <a:pt x="153" y="59"/>
                </a:cubicBezTo>
                <a:cubicBezTo>
                  <a:pt x="128" y="33"/>
                  <a:pt x="128" y="33"/>
                  <a:pt x="128" y="33"/>
                </a:cubicBezTo>
                <a:cubicBezTo>
                  <a:pt x="83" y="66"/>
                  <a:pt x="83" y="66"/>
                  <a:pt x="83" y="66"/>
                </a:cubicBezTo>
                <a:cubicBezTo>
                  <a:pt x="98" y="98"/>
                  <a:pt x="98" y="98"/>
                  <a:pt x="98" y="98"/>
                </a:cubicBezTo>
                <a:cubicBezTo>
                  <a:pt x="116" y="122"/>
                  <a:pt x="116" y="122"/>
                  <a:pt x="116" y="122"/>
                </a:cubicBezTo>
                <a:cubicBezTo>
                  <a:pt x="101" y="136"/>
                  <a:pt x="90" y="152"/>
                  <a:pt x="80" y="170"/>
                </a:cubicBezTo>
                <a:cubicBezTo>
                  <a:pt x="53" y="161"/>
                  <a:pt x="53" y="161"/>
                  <a:pt x="53" y="161"/>
                </a:cubicBezTo>
                <a:cubicBezTo>
                  <a:pt x="18" y="155"/>
                  <a:pt x="18" y="155"/>
                  <a:pt x="18" y="155"/>
                </a:cubicBezTo>
                <a:cubicBezTo>
                  <a:pt x="0" y="209"/>
                  <a:pt x="0" y="209"/>
                  <a:pt x="0" y="209"/>
                </a:cubicBezTo>
                <a:cubicBezTo>
                  <a:pt x="32" y="226"/>
                  <a:pt x="32" y="226"/>
                  <a:pt x="32" y="226"/>
                </a:cubicBezTo>
                <a:cubicBezTo>
                  <a:pt x="59" y="235"/>
                  <a:pt x="59" y="235"/>
                  <a:pt x="59" y="235"/>
                </a:cubicBezTo>
                <a:cubicBezTo>
                  <a:pt x="57" y="244"/>
                  <a:pt x="57" y="254"/>
                  <a:pt x="57" y="265"/>
                </a:cubicBezTo>
                <a:cubicBezTo>
                  <a:pt x="57" y="274"/>
                  <a:pt x="57" y="285"/>
                  <a:pt x="59" y="294"/>
                </a:cubicBezTo>
                <a:cubicBezTo>
                  <a:pt x="32" y="303"/>
                  <a:pt x="32" y="303"/>
                  <a:pt x="32" y="303"/>
                </a:cubicBezTo>
                <a:cubicBezTo>
                  <a:pt x="0" y="319"/>
                  <a:pt x="0" y="319"/>
                  <a:pt x="0" y="319"/>
                </a:cubicBezTo>
                <a:cubicBezTo>
                  <a:pt x="18" y="373"/>
                  <a:pt x="18" y="373"/>
                  <a:pt x="18" y="373"/>
                </a:cubicBezTo>
                <a:cubicBezTo>
                  <a:pt x="53" y="367"/>
                  <a:pt x="53" y="367"/>
                  <a:pt x="53" y="367"/>
                </a:cubicBezTo>
                <a:cubicBezTo>
                  <a:pt x="80" y="360"/>
                  <a:pt x="80" y="360"/>
                  <a:pt x="80" y="360"/>
                </a:cubicBezTo>
                <a:cubicBezTo>
                  <a:pt x="90" y="376"/>
                  <a:pt x="101" y="393"/>
                  <a:pt x="116" y="408"/>
                </a:cubicBezTo>
                <a:cubicBezTo>
                  <a:pt x="98" y="431"/>
                  <a:pt x="98" y="431"/>
                  <a:pt x="98" y="431"/>
                </a:cubicBezTo>
                <a:cubicBezTo>
                  <a:pt x="83" y="462"/>
                  <a:pt x="83" y="462"/>
                  <a:pt x="83" y="462"/>
                </a:cubicBezTo>
                <a:cubicBezTo>
                  <a:pt x="128" y="495"/>
                  <a:pt x="128" y="495"/>
                  <a:pt x="128" y="495"/>
                </a:cubicBezTo>
                <a:cubicBezTo>
                  <a:pt x="153" y="471"/>
                  <a:pt x="153" y="471"/>
                  <a:pt x="153" y="471"/>
                </a:cubicBezTo>
                <a:cubicBezTo>
                  <a:pt x="170" y="447"/>
                  <a:pt x="170" y="447"/>
                  <a:pt x="170" y="447"/>
                </a:cubicBezTo>
                <a:cubicBezTo>
                  <a:pt x="188" y="456"/>
                  <a:pt x="208" y="462"/>
                  <a:pt x="227" y="465"/>
                </a:cubicBezTo>
                <a:cubicBezTo>
                  <a:pt x="227" y="495"/>
                  <a:pt x="227" y="495"/>
                  <a:pt x="227" y="495"/>
                </a:cubicBezTo>
                <a:cubicBezTo>
                  <a:pt x="233" y="530"/>
                  <a:pt x="233" y="530"/>
                  <a:pt x="233" y="530"/>
                </a:cubicBezTo>
                <a:cubicBezTo>
                  <a:pt x="289" y="530"/>
                  <a:pt x="289" y="530"/>
                  <a:pt x="289" y="530"/>
                </a:cubicBezTo>
                <a:cubicBezTo>
                  <a:pt x="295" y="495"/>
                  <a:pt x="295" y="495"/>
                  <a:pt x="295" y="495"/>
                </a:cubicBezTo>
                <a:cubicBezTo>
                  <a:pt x="295" y="465"/>
                  <a:pt x="295" y="465"/>
                  <a:pt x="295" y="465"/>
                </a:cubicBezTo>
                <a:cubicBezTo>
                  <a:pt x="316" y="462"/>
                  <a:pt x="334" y="456"/>
                  <a:pt x="352" y="447"/>
                </a:cubicBezTo>
                <a:cubicBezTo>
                  <a:pt x="369" y="471"/>
                  <a:pt x="369" y="471"/>
                  <a:pt x="369" y="471"/>
                </a:cubicBezTo>
                <a:cubicBezTo>
                  <a:pt x="394" y="495"/>
                  <a:pt x="394" y="495"/>
                  <a:pt x="394" y="495"/>
                </a:cubicBezTo>
                <a:cubicBezTo>
                  <a:pt x="439" y="462"/>
                  <a:pt x="439" y="462"/>
                  <a:pt x="439" y="462"/>
                </a:cubicBezTo>
                <a:cubicBezTo>
                  <a:pt x="424" y="431"/>
                  <a:pt x="424" y="431"/>
                  <a:pt x="424" y="431"/>
                </a:cubicBezTo>
                <a:cubicBezTo>
                  <a:pt x="408" y="408"/>
                  <a:pt x="408" y="408"/>
                  <a:pt x="408" y="408"/>
                </a:cubicBezTo>
                <a:cubicBezTo>
                  <a:pt x="421" y="393"/>
                  <a:pt x="433" y="376"/>
                  <a:pt x="442" y="360"/>
                </a:cubicBezTo>
                <a:cubicBezTo>
                  <a:pt x="470" y="367"/>
                  <a:pt x="470" y="367"/>
                  <a:pt x="470" y="367"/>
                </a:cubicBezTo>
                <a:cubicBezTo>
                  <a:pt x="504" y="373"/>
                  <a:pt x="504" y="373"/>
                  <a:pt x="504" y="373"/>
                </a:cubicBezTo>
                <a:cubicBezTo>
                  <a:pt x="522" y="319"/>
                  <a:pt x="522" y="319"/>
                  <a:pt x="522" y="319"/>
                </a:cubicBezTo>
                <a:cubicBezTo>
                  <a:pt x="491" y="303"/>
                  <a:pt x="491" y="303"/>
                  <a:pt x="491" y="303"/>
                </a:cubicBezTo>
                <a:cubicBezTo>
                  <a:pt x="463" y="294"/>
                  <a:pt x="463" y="294"/>
                  <a:pt x="463" y="294"/>
                </a:cubicBezTo>
                <a:cubicBezTo>
                  <a:pt x="463" y="294"/>
                  <a:pt x="463" y="294"/>
                  <a:pt x="463" y="294"/>
                </a:cubicBezTo>
                <a:close/>
              </a:path>
            </a:pathLst>
          </a:custGeom>
          <a:solidFill>
            <a:srgbClr val="3C536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chemeClr val="bg1"/>
              </a:solidFill>
              <a:latin typeface="微软雅黑" pitchFamily="34" charset="-122"/>
              <a:ea typeface="微软雅黑" pitchFamily="34" charset="-122"/>
            </a:endParaRPr>
          </a:p>
        </p:txBody>
      </p:sp>
      <p:sp>
        <p:nvSpPr>
          <p:cNvPr id="39" name="TextBox 38"/>
          <p:cNvSpPr txBox="1"/>
          <p:nvPr/>
        </p:nvSpPr>
        <p:spPr>
          <a:xfrm>
            <a:off x="3536506" y="2691631"/>
            <a:ext cx="701302" cy="703441"/>
          </a:xfrm>
          <a:prstGeom prst="rect">
            <a:avLst/>
          </a:prstGeom>
          <a:noFill/>
        </p:spPr>
        <p:txBody>
          <a:bodyPr wrap="none" lIns="96435" tIns="48218" rIns="96435" bIns="48218" rtlCol="0">
            <a:spAutoFit/>
          </a:bodyPr>
          <a:lstStyle/>
          <a:p>
            <a:pPr algn="ctr"/>
            <a:r>
              <a:rPr lang="zh-CN" altLang="en-US" sz="1969" b="1" dirty="0">
                <a:solidFill>
                  <a:schemeClr val="bg1"/>
                </a:solidFill>
                <a:latin typeface="微软雅黑" pitchFamily="34" charset="-122"/>
                <a:ea typeface="微软雅黑" pitchFamily="34" charset="-122"/>
              </a:rPr>
              <a:t>添加</a:t>
            </a:r>
            <a:endParaRPr lang="en-US" altLang="zh-CN" sz="1969" b="1" dirty="0">
              <a:solidFill>
                <a:schemeClr val="bg1"/>
              </a:solidFill>
              <a:latin typeface="微软雅黑" pitchFamily="34" charset="-122"/>
              <a:ea typeface="微软雅黑" pitchFamily="34" charset="-122"/>
            </a:endParaRPr>
          </a:p>
          <a:p>
            <a:pPr algn="ctr"/>
            <a:r>
              <a:rPr lang="zh-CN" altLang="en-US" sz="1969" b="1" dirty="0">
                <a:solidFill>
                  <a:schemeClr val="bg1"/>
                </a:solidFill>
                <a:latin typeface="微软雅黑" pitchFamily="34" charset="-122"/>
                <a:ea typeface="微软雅黑" pitchFamily="34" charset="-122"/>
              </a:rPr>
              <a:t>文字</a:t>
            </a:r>
          </a:p>
        </p:txBody>
      </p:sp>
      <p:sp>
        <p:nvSpPr>
          <p:cNvPr id="40" name="TextBox 39"/>
          <p:cNvSpPr txBox="1"/>
          <p:nvPr/>
        </p:nvSpPr>
        <p:spPr>
          <a:xfrm>
            <a:off x="4627244" y="3784114"/>
            <a:ext cx="701302" cy="703441"/>
          </a:xfrm>
          <a:prstGeom prst="rect">
            <a:avLst/>
          </a:prstGeom>
          <a:noFill/>
        </p:spPr>
        <p:txBody>
          <a:bodyPr wrap="none" lIns="96435" tIns="48218" rIns="96435" bIns="48218" rtlCol="0">
            <a:spAutoFit/>
          </a:bodyPr>
          <a:lstStyle>
            <a:defPPr>
              <a:defRPr lang="zh-CN"/>
            </a:defPPr>
            <a:lvl1pPr>
              <a:defRPr sz="1400">
                <a:gradFill>
                  <a:gsLst>
                    <a:gs pos="30000">
                      <a:srgbClr val="E9DAB8"/>
                    </a:gs>
                    <a:gs pos="100000">
                      <a:srgbClr val="C29F67"/>
                    </a:gs>
                    <a:gs pos="0">
                      <a:srgbClr val="C29F67"/>
                    </a:gs>
                    <a:gs pos="66000">
                      <a:srgbClr val="99763C"/>
                    </a:gs>
                  </a:gsLst>
                  <a:lin ang="5400000" scaled="0"/>
                </a:gradFill>
                <a:effectLst>
                  <a:outerShdw blurRad="38100" dist="38100" dir="2700000" algn="tl">
                    <a:srgbClr val="000000">
                      <a:alpha val="43137"/>
                    </a:srgbClr>
                  </a:outerShdw>
                </a:effectLst>
                <a:latin typeface="微软雅黑" pitchFamily="34" charset="-122"/>
                <a:ea typeface="微软雅黑" pitchFamily="34" charset="-122"/>
              </a:defRPr>
            </a:lvl1pPr>
          </a:lstStyle>
          <a:p>
            <a:pPr algn="ctr"/>
            <a:r>
              <a:rPr lang="zh-CN" altLang="en-US" sz="1969" dirty="0">
                <a:solidFill>
                  <a:schemeClr val="bg1"/>
                </a:solidFill>
              </a:rPr>
              <a:t>添加</a:t>
            </a:r>
            <a:endParaRPr lang="en-US" altLang="zh-CN" sz="1969" dirty="0">
              <a:solidFill>
                <a:schemeClr val="bg1"/>
              </a:solidFill>
            </a:endParaRPr>
          </a:p>
          <a:p>
            <a:pPr algn="ctr"/>
            <a:r>
              <a:rPr lang="zh-CN" altLang="en-US" sz="1969" dirty="0">
                <a:solidFill>
                  <a:schemeClr val="bg1"/>
                </a:solidFill>
              </a:rPr>
              <a:t>文字</a:t>
            </a:r>
          </a:p>
        </p:txBody>
      </p:sp>
      <p:sp>
        <p:nvSpPr>
          <p:cNvPr id="41" name="TextBox 40"/>
          <p:cNvSpPr txBox="1"/>
          <p:nvPr/>
        </p:nvSpPr>
        <p:spPr>
          <a:xfrm>
            <a:off x="5949874" y="3171121"/>
            <a:ext cx="627564" cy="616622"/>
          </a:xfrm>
          <a:prstGeom prst="rect">
            <a:avLst/>
          </a:prstGeom>
          <a:noFill/>
        </p:spPr>
        <p:txBody>
          <a:bodyPr wrap="none" lIns="96435" tIns="48218" rIns="96435" bIns="48218" rtlCol="0">
            <a:spAutoFit/>
          </a:bodyPr>
          <a:lstStyle/>
          <a:p>
            <a:pPr algn="ctr"/>
            <a:r>
              <a:rPr lang="zh-CN" altLang="en-US" sz="1687" dirty="0">
                <a:solidFill>
                  <a:schemeClr val="bg1"/>
                </a:solidFill>
                <a:latin typeface="微软雅黑" pitchFamily="34" charset="-122"/>
                <a:ea typeface="微软雅黑" pitchFamily="34" charset="-122"/>
              </a:rPr>
              <a:t>添加</a:t>
            </a:r>
            <a:endParaRPr lang="en-US" altLang="zh-CN" sz="1687" dirty="0">
              <a:solidFill>
                <a:schemeClr val="bg1"/>
              </a:solidFill>
              <a:latin typeface="微软雅黑" pitchFamily="34" charset="-122"/>
              <a:ea typeface="微软雅黑" pitchFamily="34" charset="-122"/>
            </a:endParaRPr>
          </a:p>
          <a:p>
            <a:pPr algn="ctr"/>
            <a:r>
              <a:rPr lang="zh-CN" altLang="en-US" sz="1687" dirty="0">
                <a:solidFill>
                  <a:schemeClr val="bg1"/>
                </a:solidFill>
                <a:latin typeface="微软雅黑" pitchFamily="34" charset="-122"/>
                <a:ea typeface="微软雅黑" pitchFamily="34" charset="-122"/>
              </a:rPr>
              <a:t>文字</a:t>
            </a:r>
          </a:p>
        </p:txBody>
      </p:sp>
      <p:sp>
        <p:nvSpPr>
          <p:cNvPr id="42" name="Freeform 6"/>
          <p:cNvSpPr>
            <a:spLocks/>
          </p:cNvSpPr>
          <p:nvPr/>
        </p:nvSpPr>
        <p:spPr bwMode="auto">
          <a:xfrm>
            <a:off x="6705839" y="2398932"/>
            <a:ext cx="1428272" cy="1425229"/>
          </a:xfrm>
          <a:custGeom>
            <a:avLst/>
            <a:gdLst>
              <a:gd name="T0" fmla="*/ 635 w 635"/>
              <a:gd name="T1" fmla="*/ 345 h 634"/>
              <a:gd name="T2" fmla="*/ 600 w 635"/>
              <a:gd name="T3" fmla="*/ 283 h 634"/>
              <a:gd name="T4" fmla="*/ 553 w 635"/>
              <a:gd name="T5" fmla="*/ 220 h 634"/>
              <a:gd name="T6" fmla="*/ 606 w 635"/>
              <a:gd name="T7" fmla="*/ 184 h 634"/>
              <a:gd name="T8" fmla="*/ 544 w 635"/>
              <a:gd name="T9" fmla="*/ 146 h 634"/>
              <a:gd name="T10" fmla="*/ 473 w 635"/>
              <a:gd name="T11" fmla="*/ 116 h 634"/>
              <a:gd name="T12" fmla="*/ 501 w 635"/>
              <a:gd name="T13" fmla="*/ 57 h 634"/>
              <a:gd name="T14" fmla="*/ 430 w 635"/>
              <a:gd name="T15" fmla="*/ 56 h 634"/>
              <a:gd name="T16" fmla="*/ 351 w 635"/>
              <a:gd name="T17" fmla="*/ 65 h 634"/>
              <a:gd name="T18" fmla="*/ 345 w 635"/>
              <a:gd name="T19" fmla="*/ 0 h 634"/>
              <a:gd name="T20" fmla="*/ 284 w 635"/>
              <a:gd name="T21" fmla="*/ 35 h 634"/>
              <a:gd name="T22" fmla="*/ 220 w 635"/>
              <a:gd name="T23" fmla="*/ 82 h 634"/>
              <a:gd name="T24" fmla="*/ 184 w 635"/>
              <a:gd name="T25" fmla="*/ 29 h 634"/>
              <a:gd name="T26" fmla="*/ 148 w 635"/>
              <a:gd name="T27" fmla="*/ 91 h 634"/>
              <a:gd name="T28" fmla="*/ 116 w 635"/>
              <a:gd name="T29" fmla="*/ 161 h 634"/>
              <a:gd name="T30" fmla="*/ 58 w 635"/>
              <a:gd name="T31" fmla="*/ 134 h 634"/>
              <a:gd name="T32" fmla="*/ 56 w 635"/>
              <a:gd name="T33" fmla="*/ 205 h 634"/>
              <a:gd name="T34" fmla="*/ 65 w 635"/>
              <a:gd name="T35" fmla="*/ 283 h 634"/>
              <a:gd name="T36" fmla="*/ 0 w 635"/>
              <a:gd name="T37" fmla="*/ 289 h 634"/>
              <a:gd name="T38" fmla="*/ 36 w 635"/>
              <a:gd name="T39" fmla="*/ 351 h 634"/>
              <a:gd name="T40" fmla="*/ 82 w 635"/>
              <a:gd name="T41" fmla="*/ 413 h 634"/>
              <a:gd name="T42" fmla="*/ 29 w 635"/>
              <a:gd name="T43" fmla="*/ 450 h 634"/>
              <a:gd name="T44" fmla="*/ 91 w 635"/>
              <a:gd name="T45" fmla="*/ 487 h 634"/>
              <a:gd name="T46" fmla="*/ 162 w 635"/>
              <a:gd name="T47" fmla="*/ 518 h 634"/>
              <a:gd name="T48" fmla="*/ 134 w 635"/>
              <a:gd name="T49" fmla="*/ 577 h 634"/>
              <a:gd name="T50" fmla="*/ 207 w 635"/>
              <a:gd name="T51" fmla="*/ 578 h 634"/>
              <a:gd name="T52" fmla="*/ 284 w 635"/>
              <a:gd name="T53" fmla="*/ 569 h 634"/>
              <a:gd name="T54" fmla="*/ 290 w 635"/>
              <a:gd name="T55" fmla="*/ 634 h 634"/>
              <a:gd name="T56" fmla="*/ 351 w 635"/>
              <a:gd name="T57" fmla="*/ 598 h 634"/>
              <a:gd name="T58" fmla="*/ 415 w 635"/>
              <a:gd name="T59" fmla="*/ 553 h 634"/>
              <a:gd name="T60" fmla="*/ 451 w 635"/>
              <a:gd name="T61" fmla="*/ 605 h 634"/>
              <a:gd name="T62" fmla="*/ 489 w 635"/>
              <a:gd name="T63" fmla="*/ 544 h 634"/>
              <a:gd name="T64" fmla="*/ 519 w 635"/>
              <a:gd name="T65" fmla="*/ 473 h 634"/>
              <a:gd name="T66" fmla="*/ 577 w 635"/>
              <a:gd name="T67" fmla="*/ 500 h 634"/>
              <a:gd name="T68" fmla="*/ 579 w 635"/>
              <a:gd name="T69" fmla="*/ 428 h 634"/>
              <a:gd name="T70" fmla="*/ 570 w 635"/>
              <a:gd name="T71" fmla="*/ 351 h 634"/>
              <a:gd name="T72" fmla="*/ 600 w 635"/>
              <a:gd name="T73" fmla="*/ 35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5" h="634">
                <a:moveTo>
                  <a:pt x="600" y="351"/>
                </a:moveTo>
                <a:cubicBezTo>
                  <a:pt x="635" y="345"/>
                  <a:pt x="635" y="345"/>
                  <a:pt x="635" y="345"/>
                </a:cubicBezTo>
                <a:cubicBezTo>
                  <a:pt x="635" y="289"/>
                  <a:pt x="635" y="289"/>
                  <a:pt x="635" y="289"/>
                </a:cubicBezTo>
                <a:cubicBezTo>
                  <a:pt x="600" y="283"/>
                  <a:pt x="600" y="283"/>
                  <a:pt x="600" y="283"/>
                </a:cubicBezTo>
                <a:cubicBezTo>
                  <a:pt x="570" y="283"/>
                  <a:pt x="570" y="283"/>
                  <a:pt x="570" y="283"/>
                </a:cubicBezTo>
                <a:cubicBezTo>
                  <a:pt x="567" y="261"/>
                  <a:pt x="561" y="240"/>
                  <a:pt x="553" y="220"/>
                </a:cubicBezTo>
                <a:cubicBezTo>
                  <a:pt x="579" y="205"/>
                  <a:pt x="579" y="205"/>
                  <a:pt x="579" y="205"/>
                </a:cubicBezTo>
                <a:cubicBezTo>
                  <a:pt x="606" y="184"/>
                  <a:pt x="606" y="184"/>
                  <a:pt x="606" y="184"/>
                </a:cubicBezTo>
                <a:cubicBezTo>
                  <a:pt x="577" y="134"/>
                  <a:pt x="577" y="134"/>
                  <a:pt x="577" y="134"/>
                </a:cubicBezTo>
                <a:cubicBezTo>
                  <a:pt x="544" y="146"/>
                  <a:pt x="544" y="146"/>
                  <a:pt x="544" y="146"/>
                </a:cubicBezTo>
                <a:cubicBezTo>
                  <a:pt x="519" y="161"/>
                  <a:pt x="519" y="161"/>
                  <a:pt x="519" y="161"/>
                </a:cubicBezTo>
                <a:cubicBezTo>
                  <a:pt x="507" y="145"/>
                  <a:pt x="490" y="128"/>
                  <a:pt x="473" y="116"/>
                </a:cubicBezTo>
                <a:cubicBezTo>
                  <a:pt x="489" y="91"/>
                  <a:pt x="489" y="91"/>
                  <a:pt x="489" y="91"/>
                </a:cubicBezTo>
                <a:cubicBezTo>
                  <a:pt x="501" y="57"/>
                  <a:pt x="501" y="57"/>
                  <a:pt x="501" y="57"/>
                </a:cubicBezTo>
                <a:cubicBezTo>
                  <a:pt x="451" y="29"/>
                  <a:pt x="451" y="29"/>
                  <a:pt x="451" y="29"/>
                </a:cubicBezTo>
                <a:cubicBezTo>
                  <a:pt x="430" y="56"/>
                  <a:pt x="430" y="56"/>
                  <a:pt x="430" y="56"/>
                </a:cubicBezTo>
                <a:cubicBezTo>
                  <a:pt x="415" y="82"/>
                  <a:pt x="415" y="82"/>
                  <a:pt x="415" y="82"/>
                </a:cubicBezTo>
                <a:cubicBezTo>
                  <a:pt x="395" y="74"/>
                  <a:pt x="374" y="68"/>
                  <a:pt x="351" y="65"/>
                </a:cubicBezTo>
                <a:cubicBezTo>
                  <a:pt x="351" y="35"/>
                  <a:pt x="351" y="35"/>
                  <a:pt x="351" y="35"/>
                </a:cubicBezTo>
                <a:cubicBezTo>
                  <a:pt x="345" y="0"/>
                  <a:pt x="345" y="0"/>
                  <a:pt x="345" y="0"/>
                </a:cubicBezTo>
                <a:cubicBezTo>
                  <a:pt x="290" y="0"/>
                  <a:pt x="290" y="0"/>
                  <a:pt x="290" y="0"/>
                </a:cubicBezTo>
                <a:cubicBezTo>
                  <a:pt x="284" y="35"/>
                  <a:pt x="284" y="35"/>
                  <a:pt x="284" y="35"/>
                </a:cubicBezTo>
                <a:cubicBezTo>
                  <a:pt x="284" y="65"/>
                  <a:pt x="284" y="65"/>
                  <a:pt x="284" y="65"/>
                </a:cubicBezTo>
                <a:cubicBezTo>
                  <a:pt x="261" y="68"/>
                  <a:pt x="241" y="74"/>
                  <a:pt x="220" y="82"/>
                </a:cubicBezTo>
                <a:cubicBezTo>
                  <a:pt x="207" y="56"/>
                  <a:pt x="207" y="56"/>
                  <a:pt x="207" y="56"/>
                </a:cubicBezTo>
                <a:cubicBezTo>
                  <a:pt x="184" y="29"/>
                  <a:pt x="184" y="29"/>
                  <a:pt x="184" y="29"/>
                </a:cubicBezTo>
                <a:cubicBezTo>
                  <a:pt x="134" y="57"/>
                  <a:pt x="134" y="57"/>
                  <a:pt x="134" y="57"/>
                </a:cubicBezTo>
                <a:cubicBezTo>
                  <a:pt x="148" y="91"/>
                  <a:pt x="148" y="91"/>
                  <a:pt x="148" y="91"/>
                </a:cubicBezTo>
                <a:cubicBezTo>
                  <a:pt x="162" y="116"/>
                  <a:pt x="162" y="116"/>
                  <a:pt x="162" y="116"/>
                </a:cubicBezTo>
                <a:cubicBezTo>
                  <a:pt x="145" y="128"/>
                  <a:pt x="130" y="145"/>
                  <a:pt x="116" y="161"/>
                </a:cubicBezTo>
                <a:cubicBezTo>
                  <a:pt x="91" y="146"/>
                  <a:pt x="91" y="146"/>
                  <a:pt x="91" y="146"/>
                </a:cubicBezTo>
                <a:cubicBezTo>
                  <a:pt x="58" y="134"/>
                  <a:pt x="58" y="134"/>
                  <a:pt x="58" y="134"/>
                </a:cubicBezTo>
                <a:cubicBezTo>
                  <a:pt x="29" y="184"/>
                  <a:pt x="29" y="184"/>
                  <a:pt x="29" y="184"/>
                </a:cubicBezTo>
                <a:cubicBezTo>
                  <a:pt x="56" y="205"/>
                  <a:pt x="56" y="205"/>
                  <a:pt x="56" y="205"/>
                </a:cubicBezTo>
                <a:cubicBezTo>
                  <a:pt x="82" y="220"/>
                  <a:pt x="82" y="220"/>
                  <a:pt x="82" y="220"/>
                </a:cubicBezTo>
                <a:cubicBezTo>
                  <a:pt x="74" y="240"/>
                  <a:pt x="68" y="261"/>
                  <a:pt x="65" y="283"/>
                </a:cubicBezTo>
                <a:cubicBezTo>
                  <a:pt x="36" y="283"/>
                  <a:pt x="36" y="283"/>
                  <a:pt x="36" y="283"/>
                </a:cubicBezTo>
                <a:cubicBezTo>
                  <a:pt x="0" y="289"/>
                  <a:pt x="0" y="289"/>
                  <a:pt x="0" y="289"/>
                </a:cubicBezTo>
                <a:cubicBezTo>
                  <a:pt x="0" y="345"/>
                  <a:pt x="0" y="345"/>
                  <a:pt x="0" y="345"/>
                </a:cubicBezTo>
                <a:cubicBezTo>
                  <a:pt x="36" y="351"/>
                  <a:pt x="36" y="351"/>
                  <a:pt x="36" y="351"/>
                </a:cubicBezTo>
                <a:cubicBezTo>
                  <a:pt x="65" y="351"/>
                  <a:pt x="65" y="351"/>
                  <a:pt x="65" y="351"/>
                </a:cubicBezTo>
                <a:cubicBezTo>
                  <a:pt x="68" y="372"/>
                  <a:pt x="74" y="393"/>
                  <a:pt x="82" y="413"/>
                </a:cubicBezTo>
                <a:cubicBezTo>
                  <a:pt x="56" y="428"/>
                  <a:pt x="56" y="428"/>
                  <a:pt x="56" y="428"/>
                </a:cubicBezTo>
                <a:cubicBezTo>
                  <a:pt x="29" y="450"/>
                  <a:pt x="29" y="450"/>
                  <a:pt x="29" y="450"/>
                </a:cubicBezTo>
                <a:cubicBezTo>
                  <a:pt x="58" y="500"/>
                  <a:pt x="58" y="500"/>
                  <a:pt x="58" y="500"/>
                </a:cubicBezTo>
                <a:cubicBezTo>
                  <a:pt x="91" y="487"/>
                  <a:pt x="91" y="487"/>
                  <a:pt x="91" y="487"/>
                </a:cubicBezTo>
                <a:cubicBezTo>
                  <a:pt x="116" y="473"/>
                  <a:pt x="116" y="473"/>
                  <a:pt x="116" y="473"/>
                </a:cubicBezTo>
                <a:cubicBezTo>
                  <a:pt x="130" y="490"/>
                  <a:pt x="145" y="505"/>
                  <a:pt x="162" y="518"/>
                </a:cubicBezTo>
                <a:cubicBezTo>
                  <a:pt x="148" y="544"/>
                  <a:pt x="148" y="544"/>
                  <a:pt x="148" y="544"/>
                </a:cubicBezTo>
                <a:cubicBezTo>
                  <a:pt x="134" y="577"/>
                  <a:pt x="134" y="577"/>
                  <a:pt x="134" y="577"/>
                </a:cubicBezTo>
                <a:cubicBezTo>
                  <a:pt x="184" y="605"/>
                  <a:pt x="184" y="605"/>
                  <a:pt x="184" y="605"/>
                </a:cubicBezTo>
                <a:cubicBezTo>
                  <a:pt x="207" y="578"/>
                  <a:pt x="207" y="578"/>
                  <a:pt x="207" y="578"/>
                </a:cubicBezTo>
                <a:cubicBezTo>
                  <a:pt x="220" y="553"/>
                  <a:pt x="220" y="553"/>
                  <a:pt x="220" y="553"/>
                </a:cubicBezTo>
                <a:cubicBezTo>
                  <a:pt x="241" y="560"/>
                  <a:pt x="261" y="566"/>
                  <a:pt x="284" y="569"/>
                </a:cubicBezTo>
                <a:cubicBezTo>
                  <a:pt x="284" y="598"/>
                  <a:pt x="284" y="598"/>
                  <a:pt x="284" y="598"/>
                </a:cubicBezTo>
                <a:cubicBezTo>
                  <a:pt x="290" y="634"/>
                  <a:pt x="290" y="634"/>
                  <a:pt x="290" y="634"/>
                </a:cubicBezTo>
                <a:cubicBezTo>
                  <a:pt x="345" y="634"/>
                  <a:pt x="345" y="634"/>
                  <a:pt x="345" y="634"/>
                </a:cubicBezTo>
                <a:cubicBezTo>
                  <a:pt x="351" y="598"/>
                  <a:pt x="351" y="598"/>
                  <a:pt x="351" y="598"/>
                </a:cubicBezTo>
                <a:cubicBezTo>
                  <a:pt x="351" y="569"/>
                  <a:pt x="351" y="569"/>
                  <a:pt x="351" y="569"/>
                </a:cubicBezTo>
                <a:cubicBezTo>
                  <a:pt x="374" y="566"/>
                  <a:pt x="395" y="560"/>
                  <a:pt x="415" y="553"/>
                </a:cubicBezTo>
                <a:cubicBezTo>
                  <a:pt x="430" y="578"/>
                  <a:pt x="430" y="578"/>
                  <a:pt x="430" y="578"/>
                </a:cubicBezTo>
                <a:cubicBezTo>
                  <a:pt x="451" y="605"/>
                  <a:pt x="451" y="605"/>
                  <a:pt x="451" y="605"/>
                </a:cubicBezTo>
                <a:cubicBezTo>
                  <a:pt x="501" y="577"/>
                  <a:pt x="501" y="577"/>
                  <a:pt x="501" y="577"/>
                </a:cubicBezTo>
                <a:cubicBezTo>
                  <a:pt x="489" y="544"/>
                  <a:pt x="489" y="544"/>
                  <a:pt x="489" y="544"/>
                </a:cubicBezTo>
                <a:cubicBezTo>
                  <a:pt x="473" y="518"/>
                  <a:pt x="473" y="518"/>
                  <a:pt x="473" y="518"/>
                </a:cubicBezTo>
                <a:cubicBezTo>
                  <a:pt x="490" y="505"/>
                  <a:pt x="507" y="490"/>
                  <a:pt x="519" y="473"/>
                </a:cubicBezTo>
                <a:cubicBezTo>
                  <a:pt x="544" y="487"/>
                  <a:pt x="544" y="487"/>
                  <a:pt x="544" y="487"/>
                </a:cubicBezTo>
                <a:cubicBezTo>
                  <a:pt x="577" y="500"/>
                  <a:pt x="577" y="500"/>
                  <a:pt x="577" y="500"/>
                </a:cubicBezTo>
                <a:cubicBezTo>
                  <a:pt x="606" y="450"/>
                  <a:pt x="606" y="450"/>
                  <a:pt x="606" y="450"/>
                </a:cubicBezTo>
                <a:cubicBezTo>
                  <a:pt x="579" y="428"/>
                  <a:pt x="579" y="428"/>
                  <a:pt x="579" y="428"/>
                </a:cubicBezTo>
                <a:cubicBezTo>
                  <a:pt x="553" y="413"/>
                  <a:pt x="553" y="413"/>
                  <a:pt x="553" y="413"/>
                </a:cubicBezTo>
                <a:cubicBezTo>
                  <a:pt x="561" y="393"/>
                  <a:pt x="567" y="372"/>
                  <a:pt x="570" y="351"/>
                </a:cubicBezTo>
                <a:cubicBezTo>
                  <a:pt x="600" y="351"/>
                  <a:pt x="600" y="351"/>
                  <a:pt x="600" y="351"/>
                </a:cubicBezTo>
                <a:cubicBezTo>
                  <a:pt x="600" y="351"/>
                  <a:pt x="600" y="351"/>
                  <a:pt x="600" y="351"/>
                </a:cubicBezTo>
                <a:close/>
              </a:path>
            </a:pathLst>
          </a:custGeom>
          <a:solidFill>
            <a:srgbClr val="FF6D3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chemeClr val="bg1"/>
              </a:solidFill>
              <a:latin typeface="微软雅黑" pitchFamily="34" charset="-122"/>
              <a:ea typeface="微软雅黑" pitchFamily="34" charset="-122"/>
            </a:endParaRPr>
          </a:p>
        </p:txBody>
      </p:sp>
      <p:sp>
        <p:nvSpPr>
          <p:cNvPr id="43" name="TextBox 42"/>
          <p:cNvSpPr txBox="1"/>
          <p:nvPr/>
        </p:nvSpPr>
        <p:spPr>
          <a:xfrm>
            <a:off x="7069324" y="2792886"/>
            <a:ext cx="701302" cy="703441"/>
          </a:xfrm>
          <a:prstGeom prst="rect">
            <a:avLst/>
          </a:prstGeom>
          <a:noFill/>
        </p:spPr>
        <p:txBody>
          <a:bodyPr wrap="none" lIns="96435" tIns="48218" rIns="96435" bIns="48218" rtlCol="0">
            <a:spAutoFit/>
          </a:bodyPr>
          <a:lstStyle/>
          <a:p>
            <a:pPr algn="ctr"/>
            <a:r>
              <a:rPr lang="zh-CN" altLang="en-US" sz="1969" dirty="0">
                <a:solidFill>
                  <a:schemeClr val="bg1"/>
                </a:solidFill>
                <a:latin typeface="微软雅黑" pitchFamily="34" charset="-122"/>
                <a:ea typeface="微软雅黑" pitchFamily="34" charset="-122"/>
              </a:rPr>
              <a:t>添加</a:t>
            </a:r>
            <a:endParaRPr lang="en-US" altLang="zh-CN" sz="1969" dirty="0">
              <a:solidFill>
                <a:schemeClr val="bg1"/>
              </a:solidFill>
              <a:latin typeface="微软雅黑" pitchFamily="34" charset="-122"/>
              <a:ea typeface="微软雅黑" pitchFamily="34" charset="-122"/>
            </a:endParaRPr>
          </a:p>
          <a:p>
            <a:pPr algn="ctr"/>
            <a:r>
              <a:rPr lang="zh-CN" altLang="en-US" sz="1969" dirty="0">
                <a:solidFill>
                  <a:schemeClr val="bg1"/>
                </a:solidFill>
                <a:latin typeface="微软雅黑" pitchFamily="34" charset="-122"/>
                <a:ea typeface="微软雅黑" pitchFamily="34" charset="-122"/>
              </a:rPr>
              <a:t>文字</a:t>
            </a:r>
          </a:p>
        </p:txBody>
      </p:sp>
      <p:sp>
        <p:nvSpPr>
          <p:cNvPr id="44" name="Freeform 7"/>
          <p:cNvSpPr>
            <a:spLocks/>
          </p:cNvSpPr>
          <p:nvPr/>
        </p:nvSpPr>
        <p:spPr bwMode="auto">
          <a:xfrm>
            <a:off x="7820563" y="3031795"/>
            <a:ext cx="1792958" cy="1787964"/>
          </a:xfrm>
          <a:custGeom>
            <a:avLst/>
            <a:gdLst>
              <a:gd name="T0" fmla="*/ 797 w 797"/>
              <a:gd name="T1" fmla="*/ 426 h 795"/>
              <a:gd name="T2" fmla="*/ 762 w 797"/>
              <a:gd name="T3" fmla="*/ 363 h 795"/>
              <a:gd name="T4" fmla="*/ 721 w 797"/>
              <a:gd name="T5" fmla="*/ 301 h 795"/>
              <a:gd name="T6" fmla="*/ 777 w 797"/>
              <a:gd name="T7" fmla="*/ 271 h 795"/>
              <a:gd name="T8" fmla="*/ 721 w 797"/>
              <a:gd name="T9" fmla="*/ 227 h 795"/>
              <a:gd name="T10" fmla="*/ 660 w 797"/>
              <a:gd name="T11" fmla="*/ 185 h 795"/>
              <a:gd name="T12" fmla="*/ 700 w 797"/>
              <a:gd name="T13" fmla="*/ 135 h 795"/>
              <a:gd name="T14" fmla="*/ 633 w 797"/>
              <a:gd name="T15" fmla="*/ 116 h 795"/>
              <a:gd name="T16" fmla="*/ 559 w 797"/>
              <a:gd name="T17" fmla="*/ 100 h 795"/>
              <a:gd name="T18" fmla="*/ 577 w 797"/>
              <a:gd name="T19" fmla="*/ 40 h 795"/>
              <a:gd name="T20" fmla="*/ 506 w 797"/>
              <a:gd name="T21" fmla="*/ 48 h 795"/>
              <a:gd name="T22" fmla="*/ 434 w 797"/>
              <a:gd name="T23" fmla="*/ 63 h 795"/>
              <a:gd name="T24" fmla="*/ 428 w 797"/>
              <a:gd name="T25" fmla="*/ 0 h 795"/>
              <a:gd name="T26" fmla="*/ 365 w 797"/>
              <a:gd name="T27" fmla="*/ 34 h 795"/>
              <a:gd name="T28" fmla="*/ 303 w 797"/>
              <a:gd name="T29" fmla="*/ 75 h 795"/>
              <a:gd name="T30" fmla="*/ 273 w 797"/>
              <a:gd name="T31" fmla="*/ 19 h 795"/>
              <a:gd name="T32" fmla="*/ 229 w 797"/>
              <a:gd name="T33" fmla="*/ 75 h 795"/>
              <a:gd name="T34" fmla="*/ 187 w 797"/>
              <a:gd name="T35" fmla="*/ 137 h 795"/>
              <a:gd name="T36" fmla="*/ 137 w 797"/>
              <a:gd name="T37" fmla="*/ 96 h 795"/>
              <a:gd name="T38" fmla="*/ 118 w 797"/>
              <a:gd name="T39" fmla="*/ 164 h 795"/>
              <a:gd name="T40" fmla="*/ 103 w 797"/>
              <a:gd name="T41" fmla="*/ 238 h 795"/>
              <a:gd name="T42" fmla="*/ 42 w 797"/>
              <a:gd name="T43" fmla="*/ 218 h 795"/>
              <a:gd name="T44" fmla="*/ 50 w 797"/>
              <a:gd name="T45" fmla="*/ 290 h 795"/>
              <a:gd name="T46" fmla="*/ 63 w 797"/>
              <a:gd name="T47" fmla="*/ 363 h 795"/>
              <a:gd name="T48" fmla="*/ 0 w 797"/>
              <a:gd name="T49" fmla="*/ 369 h 795"/>
              <a:gd name="T50" fmla="*/ 36 w 797"/>
              <a:gd name="T51" fmla="*/ 432 h 795"/>
              <a:gd name="T52" fmla="*/ 77 w 797"/>
              <a:gd name="T53" fmla="*/ 494 h 795"/>
              <a:gd name="T54" fmla="*/ 20 w 797"/>
              <a:gd name="T55" fmla="*/ 524 h 795"/>
              <a:gd name="T56" fmla="*/ 77 w 797"/>
              <a:gd name="T57" fmla="*/ 567 h 795"/>
              <a:gd name="T58" fmla="*/ 139 w 797"/>
              <a:gd name="T59" fmla="*/ 610 h 795"/>
              <a:gd name="T60" fmla="*/ 98 w 797"/>
              <a:gd name="T61" fmla="*/ 659 h 795"/>
              <a:gd name="T62" fmla="*/ 166 w 797"/>
              <a:gd name="T63" fmla="*/ 679 h 795"/>
              <a:gd name="T64" fmla="*/ 240 w 797"/>
              <a:gd name="T65" fmla="*/ 694 h 795"/>
              <a:gd name="T66" fmla="*/ 220 w 797"/>
              <a:gd name="T67" fmla="*/ 754 h 795"/>
              <a:gd name="T68" fmla="*/ 291 w 797"/>
              <a:gd name="T69" fmla="*/ 747 h 795"/>
              <a:gd name="T70" fmla="*/ 365 w 797"/>
              <a:gd name="T71" fmla="*/ 731 h 795"/>
              <a:gd name="T72" fmla="*/ 371 w 797"/>
              <a:gd name="T73" fmla="*/ 795 h 795"/>
              <a:gd name="T74" fmla="*/ 434 w 797"/>
              <a:gd name="T75" fmla="*/ 760 h 795"/>
              <a:gd name="T76" fmla="*/ 495 w 797"/>
              <a:gd name="T77" fmla="*/ 719 h 795"/>
              <a:gd name="T78" fmla="*/ 526 w 797"/>
              <a:gd name="T79" fmla="*/ 777 h 795"/>
              <a:gd name="T80" fmla="*/ 569 w 797"/>
              <a:gd name="T81" fmla="*/ 719 h 795"/>
              <a:gd name="T82" fmla="*/ 611 w 797"/>
              <a:gd name="T83" fmla="*/ 658 h 795"/>
              <a:gd name="T84" fmla="*/ 661 w 797"/>
              <a:gd name="T85" fmla="*/ 698 h 795"/>
              <a:gd name="T86" fmla="*/ 681 w 797"/>
              <a:gd name="T87" fmla="*/ 631 h 795"/>
              <a:gd name="T88" fmla="*/ 696 w 797"/>
              <a:gd name="T89" fmla="*/ 557 h 795"/>
              <a:gd name="T90" fmla="*/ 756 w 797"/>
              <a:gd name="T91" fmla="*/ 576 h 795"/>
              <a:gd name="T92" fmla="*/ 747 w 797"/>
              <a:gd name="T93" fmla="*/ 504 h 795"/>
              <a:gd name="T94" fmla="*/ 733 w 797"/>
              <a:gd name="T95" fmla="*/ 432 h 795"/>
              <a:gd name="T96" fmla="*/ 762 w 797"/>
              <a:gd name="T97" fmla="*/ 43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7" h="795">
                <a:moveTo>
                  <a:pt x="762" y="432"/>
                </a:moveTo>
                <a:cubicBezTo>
                  <a:pt x="797" y="426"/>
                  <a:pt x="797" y="426"/>
                  <a:pt x="797" y="426"/>
                </a:cubicBezTo>
                <a:cubicBezTo>
                  <a:pt x="797" y="369"/>
                  <a:pt x="797" y="369"/>
                  <a:pt x="797" y="369"/>
                </a:cubicBezTo>
                <a:cubicBezTo>
                  <a:pt x="762" y="363"/>
                  <a:pt x="762" y="363"/>
                  <a:pt x="762" y="363"/>
                </a:cubicBezTo>
                <a:cubicBezTo>
                  <a:pt x="733" y="363"/>
                  <a:pt x="733" y="363"/>
                  <a:pt x="733" y="363"/>
                </a:cubicBezTo>
                <a:cubicBezTo>
                  <a:pt x="732" y="341"/>
                  <a:pt x="727" y="320"/>
                  <a:pt x="721" y="301"/>
                </a:cubicBezTo>
                <a:cubicBezTo>
                  <a:pt x="747" y="290"/>
                  <a:pt x="747" y="290"/>
                  <a:pt x="747" y="290"/>
                </a:cubicBezTo>
                <a:cubicBezTo>
                  <a:pt x="777" y="271"/>
                  <a:pt x="777" y="271"/>
                  <a:pt x="777" y="271"/>
                </a:cubicBezTo>
                <a:cubicBezTo>
                  <a:pt x="756" y="218"/>
                  <a:pt x="756" y="218"/>
                  <a:pt x="756" y="218"/>
                </a:cubicBezTo>
                <a:cubicBezTo>
                  <a:pt x="721" y="227"/>
                  <a:pt x="721" y="227"/>
                  <a:pt x="721" y="227"/>
                </a:cubicBezTo>
                <a:cubicBezTo>
                  <a:pt x="696" y="238"/>
                  <a:pt x="696" y="238"/>
                  <a:pt x="696" y="238"/>
                </a:cubicBezTo>
                <a:cubicBezTo>
                  <a:pt x="685" y="218"/>
                  <a:pt x="673" y="201"/>
                  <a:pt x="660" y="185"/>
                </a:cubicBezTo>
                <a:cubicBezTo>
                  <a:pt x="681" y="164"/>
                  <a:pt x="681" y="164"/>
                  <a:pt x="681" y="164"/>
                </a:cubicBezTo>
                <a:cubicBezTo>
                  <a:pt x="700" y="135"/>
                  <a:pt x="700" y="135"/>
                  <a:pt x="700" y="135"/>
                </a:cubicBezTo>
                <a:cubicBezTo>
                  <a:pt x="661" y="96"/>
                  <a:pt x="661" y="96"/>
                  <a:pt x="661" y="96"/>
                </a:cubicBezTo>
                <a:cubicBezTo>
                  <a:pt x="633" y="116"/>
                  <a:pt x="633" y="116"/>
                  <a:pt x="633" y="116"/>
                </a:cubicBezTo>
                <a:cubicBezTo>
                  <a:pt x="611" y="137"/>
                  <a:pt x="611" y="137"/>
                  <a:pt x="611" y="137"/>
                </a:cubicBezTo>
                <a:cubicBezTo>
                  <a:pt x="595" y="123"/>
                  <a:pt x="577" y="111"/>
                  <a:pt x="559" y="100"/>
                </a:cubicBezTo>
                <a:cubicBezTo>
                  <a:pt x="569" y="75"/>
                  <a:pt x="569" y="75"/>
                  <a:pt x="569" y="75"/>
                </a:cubicBezTo>
                <a:cubicBezTo>
                  <a:pt x="577" y="40"/>
                  <a:pt x="577" y="40"/>
                  <a:pt x="577" y="40"/>
                </a:cubicBezTo>
                <a:cubicBezTo>
                  <a:pt x="526" y="19"/>
                  <a:pt x="526" y="19"/>
                  <a:pt x="526" y="19"/>
                </a:cubicBezTo>
                <a:cubicBezTo>
                  <a:pt x="506" y="48"/>
                  <a:pt x="506" y="48"/>
                  <a:pt x="506" y="48"/>
                </a:cubicBezTo>
                <a:cubicBezTo>
                  <a:pt x="495" y="75"/>
                  <a:pt x="495" y="75"/>
                  <a:pt x="495" y="75"/>
                </a:cubicBezTo>
                <a:cubicBezTo>
                  <a:pt x="476" y="69"/>
                  <a:pt x="455" y="64"/>
                  <a:pt x="434" y="63"/>
                </a:cubicBezTo>
                <a:cubicBezTo>
                  <a:pt x="434" y="34"/>
                  <a:pt x="434" y="34"/>
                  <a:pt x="434" y="34"/>
                </a:cubicBezTo>
                <a:cubicBezTo>
                  <a:pt x="428" y="0"/>
                  <a:pt x="428" y="0"/>
                  <a:pt x="428" y="0"/>
                </a:cubicBezTo>
                <a:cubicBezTo>
                  <a:pt x="371" y="0"/>
                  <a:pt x="371" y="0"/>
                  <a:pt x="371" y="0"/>
                </a:cubicBezTo>
                <a:cubicBezTo>
                  <a:pt x="365" y="34"/>
                  <a:pt x="365" y="34"/>
                  <a:pt x="365" y="34"/>
                </a:cubicBezTo>
                <a:cubicBezTo>
                  <a:pt x="365" y="63"/>
                  <a:pt x="365" y="63"/>
                  <a:pt x="365" y="63"/>
                </a:cubicBezTo>
                <a:cubicBezTo>
                  <a:pt x="343" y="64"/>
                  <a:pt x="322" y="69"/>
                  <a:pt x="303" y="75"/>
                </a:cubicBezTo>
                <a:cubicBezTo>
                  <a:pt x="291" y="48"/>
                  <a:pt x="291" y="48"/>
                  <a:pt x="291" y="48"/>
                </a:cubicBezTo>
                <a:cubicBezTo>
                  <a:pt x="273" y="19"/>
                  <a:pt x="273" y="19"/>
                  <a:pt x="273" y="19"/>
                </a:cubicBezTo>
                <a:cubicBezTo>
                  <a:pt x="220" y="40"/>
                  <a:pt x="220" y="40"/>
                  <a:pt x="220" y="40"/>
                </a:cubicBezTo>
                <a:cubicBezTo>
                  <a:pt x="229" y="75"/>
                  <a:pt x="229" y="75"/>
                  <a:pt x="229" y="75"/>
                </a:cubicBezTo>
                <a:cubicBezTo>
                  <a:pt x="240" y="100"/>
                  <a:pt x="240" y="100"/>
                  <a:pt x="240" y="100"/>
                </a:cubicBezTo>
                <a:cubicBezTo>
                  <a:pt x="220" y="111"/>
                  <a:pt x="203" y="123"/>
                  <a:pt x="187" y="137"/>
                </a:cubicBezTo>
                <a:cubicBezTo>
                  <a:pt x="166" y="116"/>
                  <a:pt x="166" y="116"/>
                  <a:pt x="166" y="116"/>
                </a:cubicBezTo>
                <a:cubicBezTo>
                  <a:pt x="137" y="96"/>
                  <a:pt x="137" y="96"/>
                  <a:pt x="137" y="96"/>
                </a:cubicBezTo>
                <a:cubicBezTo>
                  <a:pt x="98" y="135"/>
                  <a:pt x="98" y="135"/>
                  <a:pt x="98" y="135"/>
                </a:cubicBezTo>
                <a:cubicBezTo>
                  <a:pt x="118" y="164"/>
                  <a:pt x="118" y="164"/>
                  <a:pt x="118" y="164"/>
                </a:cubicBezTo>
                <a:cubicBezTo>
                  <a:pt x="139" y="185"/>
                  <a:pt x="139" y="185"/>
                  <a:pt x="139" y="185"/>
                </a:cubicBezTo>
                <a:cubicBezTo>
                  <a:pt x="125" y="201"/>
                  <a:pt x="113" y="218"/>
                  <a:pt x="103" y="238"/>
                </a:cubicBezTo>
                <a:cubicBezTo>
                  <a:pt x="77" y="227"/>
                  <a:pt x="77" y="227"/>
                  <a:pt x="77" y="227"/>
                </a:cubicBezTo>
                <a:cubicBezTo>
                  <a:pt x="42" y="218"/>
                  <a:pt x="42" y="218"/>
                  <a:pt x="42" y="218"/>
                </a:cubicBezTo>
                <a:cubicBezTo>
                  <a:pt x="20" y="271"/>
                  <a:pt x="20" y="271"/>
                  <a:pt x="20" y="271"/>
                </a:cubicBezTo>
                <a:cubicBezTo>
                  <a:pt x="50" y="290"/>
                  <a:pt x="50" y="290"/>
                  <a:pt x="50" y="290"/>
                </a:cubicBezTo>
                <a:cubicBezTo>
                  <a:pt x="77" y="301"/>
                  <a:pt x="77" y="301"/>
                  <a:pt x="77" y="301"/>
                </a:cubicBezTo>
                <a:cubicBezTo>
                  <a:pt x="71" y="320"/>
                  <a:pt x="66" y="341"/>
                  <a:pt x="63" y="363"/>
                </a:cubicBezTo>
                <a:cubicBezTo>
                  <a:pt x="36" y="363"/>
                  <a:pt x="36" y="363"/>
                  <a:pt x="36" y="363"/>
                </a:cubicBezTo>
                <a:cubicBezTo>
                  <a:pt x="0" y="369"/>
                  <a:pt x="0" y="369"/>
                  <a:pt x="0" y="369"/>
                </a:cubicBezTo>
                <a:cubicBezTo>
                  <a:pt x="0" y="426"/>
                  <a:pt x="0" y="426"/>
                  <a:pt x="0" y="426"/>
                </a:cubicBezTo>
                <a:cubicBezTo>
                  <a:pt x="36" y="432"/>
                  <a:pt x="36" y="432"/>
                  <a:pt x="36" y="432"/>
                </a:cubicBezTo>
                <a:cubicBezTo>
                  <a:pt x="63" y="432"/>
                  <a:pt x="63" y="432"/>
                  <a:pt x="63" y="432"/>
                </a:cubicBezTo>
                <a:cubicBezTo>
                  <a:pt x="66" y="453"/>
                  <a:pt x="71" y="474"/>
                  <a:pt x="77" y="494"/>
                </a:cubicBezTo>
                <a:cubicBezTo>
                  <a:pt x="50" y="504"/>
                  <a:pt x="50" y="504"/>
                  <a:pt x="50" y="504"/>
                </a:cubicBezTo>
                <a:cubicBezTo>
                  <a:pt x="20" y="524"/>
                  <a:pt x="20" y="524"/>
                  <a:pt x="20" y="524"/>
                </a:cubicBezTo>
                <a:cubicBezTo>
                  <a:pt x="42" y="576"/>
                  <a:pt x="42" y="576"/>
                  <a:pt x="42" y="576"/>
                </a:cubicBezTo>
                <a:cubicBezTo>
                  <a:pt x="77" y="567"/>
                  <a:pt x="77" y="567"/>
                  <a:pt x="77" y="567"/>
                </a:cubicBezTo>
                <a:cubicBezTo>
                  <a:pt x="103" y="557"/>
                  <a:pt x="103" y="557"/>
                  <a:pt x="103" y="557"/>
                </a:cubicBezTo>
                <a:cubicBezTo>
                  <a:pt x="113" y="576"/>
                  <a:pt x="125" y="593"/>
                  <a:pt x="139" y="610"/>
                </a:cubicBezTo>
                <a:cubicBezTo>
                  <a:pt x="118" y="631"/>
                  <a:pt x="118" y="631"/>
                  <a:pt x="118" y="631"/>
                </a:cubicBezTo>
                <a:cubicBezTo>
                  <a:pt x="98" y="659"/>
                  <a:pt x="98" y="659"/>
                  <a:pt x="98" y="659"/>
                </a:cubicBezTo>
                <a:cubicBezTo>
                  <a:pt x="137" y="698"/>
                  <a:pt x="137" y="698"/>
                  <a:pt x="137" y="698"/>
                </a:cubicBezTo>
                <a:cubicBezTo>
                  <a:pt x="166" y="679"/>
                  <a:pt x="166" y="679"/>
                  <a:pt x="166" y="679"/>
                </a:cubicBezTo>
                <a:cubicBezTo>
                  <a:pt x="187" y="658"/>
                  <a:pt x="187" y="658"/>
                  <a:pt x="187" y="658"/>
                </a:cubicBezTo>
                <a:cubicBezTo>
                  <a:pt x="203" y="671"/>
                  <a:pt x="220" y="683"/>
                  <a:pt x="240" y="694"/>
                </a:cubicBezTo>
                <a:cubicBezTo>
                  <a:pt x="229" y="719"/>
                  <a:pt x="229" y="719"/>
                  <a:pt x="229" y="719"/>
                </a:cubicBezTo>
                <a:cubicBezTo>
                  <a:pt x="220" y="754"/>
                  <a:pt x="220" y="754"/>
                  <a:pt x="220" y="754"/>
                </a:cubicBezTo>
                <a:cubicBezTo>
                  <a:pt x="273" y="777"/>
                  <a:pt x="273" y="777"/>
                  <a:pt x="273" y="777"/>
                </a:cubicBezTo>
                <a:cubicBezTo>
                  <a:pt x="291" y="747"/>
                  <a:pt x="291" y="747"/>
                  <a:pt x="291" y="747"/>
                </a:cubicBezTo>
                <a:cubicBezTo>
                  <a:pt x="303" y="719"/>
                  <a:pt x="303" y="719"/>
                  <a:pt x="303" y="719"/>
                </a:cubicBezTo>
                <a:cubicBezTo>
                  <a:pt x="322" y="725"/>
                  <a:pt x="343" y="730"/>
                  <a:pt x="365" y="731"/>
                </a:cubicBezTo>
                <a:cubicBezTo>
                  <a:pt x="365" y="760"/>
                  <a:pt x="365" y="760"/>
                  <a:pt x="365" y="760"/>
                </a:cubicBezTo>
                <a:cubicBezTo>
                  <a:pt x="371" y="795"/>
                  <a:pt x="371" y="795"/>
                  <a:pt x="371" y="795"/>
                </a:cubicBezTo>
                <a:cubicBezTo>
                  <a:pt x="428" y="795"/>
                  <a:pt x="428" y="795"/>
                  <a:pt x="428" y="795"/>
                </a:cubicBezTo>
                <a:cubicBezTo>
                  <a:pt x="434" y="760"/>
                  <a:pt x="434" y="760"/>
                  <a:pt x="434" y="760"/>
                </a:cubicBezTo>
                <a:cubicBezTo>
                  <a:pt x="434" y="731"/>
                  <a:pt x="434" y="731"/>
                  <a:pt x="434" y="731"/>
                </a:cubicBezTo>
                <a:cubicBezTo>
                  <a:pt x="455" y="730"/>
                  <a:pt x="476" y="725"/>
                  <a:pt x="495" y="719"/>
                </a:cubicBezTo>
                <a:cubicBezTo>
                  <a:pt x="506" y="747"/>
                  <a:pt x="506" y="747"/>
                  <a:pt x="506" y="747"/>
                </a:cubicBezTo>
                <a:cubicBezTo>
                  <a:pt x="526" y="777"/>
                  <a:pt x="526" y="777"/>
                  <a:pt x="526" y="777"/>
                </a:cubicBezTo>
                <a:cubicBezTo>
                  <a:pt x="577" y="754"/>
                  <a:pt x="577" y="754"/>
                  <a:pt x="577" y="754"/>
                </a:cubicBezTo>
                <a:cubicBezTo>
                  <a:pt x="569" y="719"/>
                  <a:pt x="569" y="719"/>
                  <a:pt x="569" y="719"/>
                </a:cubicBezTo>
                <a:cubicBezTo>
                  <a:pt x="559" y="694"/>
                  <a:pt x="559" y="694"/>
                  <a:pt x="559" y="694"/>
                </a:cubicBezTo>
                <a:cubicBezTo>
                  <a:pt x="577" y="683"/>
                  <a:pt x="595" y="671"/>
                  <a:pt x="611" y="658"/>
                </a:cubicBezTo>
                <a:cubicBezTo>
                  <a:pt x="633" y="679"/>
                  <a:pt x="633" y="679"/>
                  <a:pt x="633" y="679"/>
                </a:cubicBezTo>
                <a:cubicBezTo>
                  <a:pt x="661" y="698"/>
                  <a:pt x="661" y="698"/>
                  <a:pt x="661" y="698"/>
                </a:cubicBezTo>
                <a:cubicBezTo>
                  <a:pt x="700" y="659"/>
                  <a:pt x="700" y="659"/>
                  <a:pt x="700" y="659"/>
                </a:cubicBezTo>
                <a:cubicBezTo>
                  <a:pt x="681" y="631"/>
                  <a:pt x="681" y="631"/>
                  <a:pt x="681" y="631"/>
                </a:cubicBezTo>
                <a:cubicBezTo>
                  <a:pt x="660" y="610"/>
                  <a:pt x="660" y="610"/>
                  <a:pt x="660" y="610"/>
                </a:cubicBezTo>
                <a:cubicBezTo>
                  <a:pt x="673" y="593"/>
                  <a:pt x="685" y="576"/>
                  <a:pt x="696" y="557"/>
                </a:cubicBezTo>
                <a:cubicBezTo>
                  <a:pt x="721" y="567"/>
                  <a:pt x="721" y="567"/>
                  <a:pt x="721" y="567"/>
                </a:cubicBezTo>
                <a:cubicBezTo>
                  <a:pt x="756" y="576"/>
                  <a:pt x="756" y="576"/>
                  <a:pt x="756" y="576"/>
                </a:cubicBezTo>
                <a:cubicBezTo>
                  <a:pt x="777" y="524"/>
                  <a:pt x="777" y="524"/>
                  <a:pt x="777" y="524"/>
                </a:cubicBezTo>
                <a:cubicBezTo>
                  <a:pt x="747" y="504"/>
                  <a:pt x="747" y="504"/>
                  <a:pt x="747" y="504"/>
                </a:cubicBezTo>
                <a:cubicBezTo>
                  <a:pt x="721" y="494"/>
                  <a:pt x="721" y="494"/>
                  <a:pt x="721" y="494"/>
                </a:cubicBezTo>
                <a:cubicBezTo>
                  <a:pt x="727" y="474"/>
                  <a:pt x="732" y="453"/>
                  <a:pt x="733" y="432"/>
                </a:cubicBezTo>
                <a:cubicBezTo>
                  <a:pt x="762" y="432"/>
                  <a:pt x="762" y="432"/>
                  <a:pt x="762" y="432"/>
                </a:cubicBezTo>
                <a:cubicBezTo>
                  <a:pt x="762" y="432"/>
                  <a:pt x="762" y="432"/>
                  <a:pt x="762" y="432"/>
                </a:cubicBezTo>
                <a:close/>
              </a:path>
            </a:pathLst>
          </a:custGeom>
          <a:solidFill>
            <a:srgbClr val="3C536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chemeClr val="bg1"/>
              </a:solidFill>
              <a:latin typeface="微软雅黑" pitchFamily="34" charset="-122"/>
              <a:ea typeface="微软雅黑" pitchFamily="34" charset="-122"/>
            </a:endParaRPr>
          </a:p>
        </p:txBody>
      </p:sp>
      <p:sp>
        <p:nvSpPr>
          <p:cNvPr id="45" name="TextBox 44"/>
          <p:cNvSpPr txBox="1"/>
          <p:nvPr/>
        </p:nvSpPr>
        <p:spPr>
          <a:xfrm>
            <a:off x="8366391" y="3584958"/>
            <a:ext cx="701302" cy="703441"/>
          </a:xfrm>
          <a:prstGeom prst="rect">
            <a:avLst/>
          </a:prstGeom>
          <a:noFill/>
        </p:spPr>
        <p:txBody>
          <a:bodyPr wrap="none" lIns="96435" tIns="48218" rIns="96435" bIns="48218" rtlCol="0">
            <a:spAutoFit/>
          </a:bodyPr>
          <a:lstStyle>
            <a:defPPr>
              <a:defRPr lang="zh-CN"/>
            </a:defPPr>
            <a:lvl1pPr>
              <a:defRPr sz="1400">
                <a:gradFill>
                  <a:gsLst>
                    <a:gs pos="30000">
                      <a:srgbClr val="E9DAB8"/>
                    </a:gs>
                    <a:gs pos="100000">
                      <a:srgbClr val="C29F67"/>
                    </a:gs>
                    <a:gs pos="0">
                      <a:srgbClr val="C29F67"/>
                    </a:gs>
                    <a:gs pos="66000">
                      <a:srgbClr val="99763C"/>
                    </a:gs>
                  </a:gsLst>
                  <a:lin ang="5400000" scaled="0"/>
                </a:gradFill>
                <a:effectLst>
                  <a:outerShdw blurRad="38100" dist="38100" dir="2700000" algn="tl">
                    <a:srgbClr val="000000">
                      <a:alpha val="43137"/>
                    </a:srgbClr>
                  </a:outerShdw>
                </a:effectLst>
                <a:latin typeface="微软雅黑" pitchFamily="34" charset="-122"/>
                <a:ea typeface="微软雅黑" pitchFamily="34" charset="-122"/>
              </a:defRPr>
            </a:lvl1pPr>
          </a:lstStyle>
          <a:p>
            <a:pPr algn="ctr"/>
            <a:r>
              <a:rPr lang="zh-CN" altLang="en-US" sz="1969" dirty="0">
                <a:solidFill>
                  <a:schemeClr val="bg1"/>
                </a:solidFill>
              </a:rPr>
              <a:t>添加</a:t>
            </a:r>
            <a:endParaRPr lang="en-US" altLang="zh-CN" sz="1969" dirty="0">
              <a:solidFill>
                <a:schemeClr val="bg1"/>
              </a:solidFill>
            </a:endParaRPr>
          </a:p>
          <a:p>
            <a:pPr algn="ctr"/>
            <a:r>
              <a:rPr lang="zh-CN" altLang="en-US" sz="1969" dirty="0">
                <a:solidFill>
                  <a:schemeClr val="bg1"/>
                </a:solidFill>
              </a:rPr>
              <a:t>文字</a:t>
            </a:r>
          </a:p>
        </p:txBody>
      </p:sp>
      <p:cxnSp>
        <p:nvCxnSpPr>
          <p:cNvPr id="46" name="肘形连接符 45"/>
          <p:cNvCxnSpPr/>
          <p:nvPr/>
        </p:nvCxnSpPr>
        <p:spPr>
          <a:xfrm rot="10800000" flipV="1">
            <a:off x="860313" y="3031793"/>
            <a:ext cx="2308033" cy="669418"/>
          </a:xfrm>
          <a:prstGeom prst="bentConnector3">
            <a:avLst>
              <a:gd name="adj1" fmla="val 12855"/>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759056" y="2203037"/>
            <a:ext cx="1993512" cy="1521037"/>
          </a:xfrm>
          <a:prstGeom prst="rect">
            <a:avLst/>
          </a:prstGeom>
          <a:noFill/>
        </p:spPr>
        <p:txBody>
          <a:bodyPr wrap="square" lIns="96435" tIns="48218" rIns="96435" bIns="48218" rtlCol="0">
            <a:spAutoFit/>
          </a:bodyPr>
          <a:lstStyle/>
          <a:p>
            <a:pPr>
              <a:lnSpc>
                <a:spcPts val="1582"/>
              </a:lnSpc>
            </a:pPr>
            <a:r>
              <a:rPr lang="zh-CN" altLang="en-US" sz="1266"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cxnSp>
        <p:nvCxnSpPr>
          <p:cNvPr id="49" name="肘形连接符 48"/>
          <p:cNvCxnSpPr/>
          <p:nvPr/>
        </p:nvCxnSpPr>
        <p:spPr>
          <a:xfrm rot="10800000" flipV="1">
            <a:off x="860315" y="4126247"/>
            <a:ext cx="3156806" cy="1260464"/>
          </a:xfrm>
          <a:prstGeom prst="bentConnector3">
            <a:avLst>
              <a:gd name="adj1" fmla="val 16392"/>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59056" y="4120753"/>
            <a:ext cx="2550716" cy="1315853"/>
          </a:xfrm>
          <a:prstGeom prst="rect">
            <a:avLst/>
          </a:prstGeom>
          <a:noFill/>
        </p:spPr>
        <p:txBody>
          <a:bodyPr wrap="square" lIns="96435" tIns="48218" rIns="96435" bIns="48218" rtlCol="0">
            <a:spAutoFit/>
          </a:bodyPr>
          <a:lstStyle/>
          <a:p>
            <a:pPr>
              <a:lnSpc>
                <a:spcPts val="1582"/>
              </a:lnSpc>
            </a:pPr>
            <a:r>
              <a:rPr lang="zh-CN" altLang="en-US" sz="1266"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cxnSp>
        <p:nvCxnSpPr>
          <p:cNvPr id="51" name="肘形连接符 50"/>
          <p:cNvCxnSpPr/>
          <p:nvPr/>
        </p:nvCxnSpPr>
        <p:spPr>
          <a:xfrm rot="16200000" flipH="1">
            <a:off x="6229974" y="4141774"/>
            <a:ext cx="893983" cy="860301"/>
          </a:xfrm>
          <a:prstGeom prst="bentConnector3">
            <a:avLst>
              <a:gd name="adj1" fmla="val 50000"/>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298825" y="5121767"/>
            <a:ext cx="4039788" cy="905484"/>
          </a:xfrm>
          <a:prstGeom prst="rect">
            <a:avLst/>
          </a:prstGeom>
          <a:noFill/>
        </p:spPr>
        <p:txBody>
          <a:bodyPr wrap="square" lIns="96435" tIns="48218" rIns="96435" bIns="48218" rtlCol="0">
            <a:spAutoFit/>
          </a:bodyPr>
          <a:lstStyle/>
          <a:p>
            <a:pPr>
              <a:lnSpc>
                <a:spcPts val="1582"/>
              </a:lnSpc>
            </a:pPr>
            <a:r>
              <a:rPr lang="zh-CN" altLang="en-US" sz="1266"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a:t>
            </a:r>
            <a:r>
              <a:rPr lang="en-US" altLang="zh-CN" sz="1266" dirty="0">
                <a:solidFill>
                  <a:schemeClr val="tx1">
                    <a:lumMod val="65000"/>
                    <a:lumOff val="35000"/>
                  </a:schemeClr>
                </a:solidFill>
                <a:latin typeface="微软雅黑" pitchFamily="34" charset="-122"/>
                <a:ea typeface="微软雅黑" pitchFamily="34" charset="-122"/>
              </a:rPr>
              <a:t>i</a:t>
            </a:r>
            <a:r>
              <a:rPr lang="zh-CN" altLang="en-US" sz="1266" dirty="0">
                <a:solidFill>
                  <a:schemeClr val="tx1">
                    <a:lumMod val="65000"/>
                    <a:lumOff val="35000"/>
                  </a:schemeClr>
                </a:solidFill>
                <a:latin typeface="微软雅黑" pitchFamily="34" charset="-122"/>
                <a:ea typeface="微软雅黑" pitchFamily="34" charset="-122"/>
              </a:rPr>
              <a:t>只保留文字。您的内容打在这里，或者通过复制您的文本后，在此框中选择粘贴，并选择只保留文字。</a:t>
            </a:r>
          </a:p>
        </p:txBody>
      </p:sp>
      <p:cxnSp>
        <p:nvCxnSpPr>
          <p:cNvPr id="53" name="肘形连接符 52"/>
          <p:cNvCxnSpPr/>
          <p:nvPr/>
        </p:nvCxnSpPr>
        <p:spPr>
          <a:xfrm rot="10800000">
            <a:off x="7802003" y="2421655"/>
            <a:ext cx="3946980" cy="339834"/>
          </a:xfrm>
          <a:prstGeom prst="bentConnector3">
            <a:avLst>
              <a:gd name="adj1" fmla="val 78237"/>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8831537" y="1800810"/>
            <a:ext cx="2761878" cy="905484"/>
          </a:xfrm>
          <a:prstGeom prst="rect">
            <a:avLst/>
          </a:prstGeom>
          <a:noFill/>
        </p:spPr>
        <p:txBody>
          <a:bodyPr wrap="square" lIns="96435" tIns="48218" rIns="96435" bIns="48218" rtlCol="0">
            <a:spAutoFit/>
          </a:bodyPr>
          <a:lstStyle/>
          <a:p>
            <a:pPr>
              <a:lnSpc>
                <a:spcPts val="1582"/>
              </a:lnSpc>
            </a:pPr>
            <a:r>
              <a:rPr lang="zh-CN" altLang="en-US" sz="1266" dirty="0">
                <a:solidFill>
                  <a:schemeClr val="tx1">
                    <a:lumMod val="65000"/>
                    <a:lumOff val="35000"/>
                  </a:schemeClr>
                </a:solidFill>
                <a:latin typeface="微软雅黑" pitchFamily="34" charset="-122"/>
                <a:ea typeface="微软雅黑" pitchFamily="34" charset="-122"/>
              </a:rPr>
              <a:t>您的内容打在这里，或者通过复制您的文本后，在此框</a:t>
            </a:r>
            <a:r>
              <a:rPr lang="en-US" altLang="zh-CN" sz="1266" dirty="0">
                <a:solidFill>
                  <a:schemeClr val="tx1">
                    <a:lumMod val="65000"/>
                    <a:lumOff val="35000"/>
                  </a:schemeClr>
                </a:solidFill>
                <a:latin typeface="微软雅黑" pitchFamily="34" charset="-122"/>
                <a:ea typeface="微软雅黑" pitchFamily="34" charset="-122"/>
              </a:rPr>
              <a:t>c</a:t>
            </a:r>
            <a:r>
              <a:rPr lang="zh-CN" altLang="en-US" sz="1266" dirty="0">
                <a:solidFill>
                  <a:schemeClr val="tx1">
                    <a:lumMod val="65000"/>
                    <a:lumOff val="35000"/>
                  </a:schemeClr>
                </a:solidFill>
                <a:latin typeface="微软雅黑" pitchFamily="34" charset="-122"/>
                <a:ea typeface="微软雅黑" pitchFamily="34" charset="-122"/>
              </a:rPr>
              <a:t>中选择粘贴，并选择只保留文字。您的内容打在这里，或者通过复制您的文本后。</a:t>
            </a:r>
          </a:p>
        </p:txBody>
      </p:sp>
      <p:cxnSp>
        <p:nvCxnSpPr>
          <p:cNvPr id="55" name="肘形连接符 54"/>
          <p:cNvCxnSpPr/>
          <p:nvPr/>
        </p:nvCxnSpPr>
        <p:spPr>
          <a:xfrm rot="10800000">
            <a:off x="9613526" y="3883839"/>
            <a:ext cx="2278547" cy="1502874"/>
          </a:xfrm>
          <a:prstGeom prst="bentConnector3">
            <a:avLst>
              <a:gd name="adj1" fmla="val 85979"/>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0037442" y="3849376"/>
            <a:ext cx="2163508" cy="1521037"/>
          </a:xfrm>
          <a:prstGeom prst="rect">
            <a:avLst/>
          </a:prstGeom>
          <a:noFill/>
        </p:spPr>
        <p:txBody>
          <a:bodyPr wrap="square" lIns="96435" tIns="48218" rIns="96435" bIns="48218" rtlCol="0">
            <a:spAutoFit/>
          </a:bodyPr>
          <a:lstStyle/>
          <a:p>
            <a:pPr>
              <a:lnSpc>
                <a:spcPts val="1582"/>
              </a:lnSpc>
            </a:pPr>
            <a:r>
              <a:rPr lang="zh-CN" altLang="en-US" sz="1266"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a:t>
            </a:r>
            <a:r>
              <a:rPr lang="en-US" altLang="zh-CN" sz="1266" dirty="0">
                <a:solidFill>
                  <a:schemeClr val="tx1">
                    <a:lumMod val="65000"/>
                    <a:lumOff val="35000"/>
                  </a:schemeClr>
                </a:solidFill>
                <a:latin typeface="微软雅黑" pitchFamily="34" charset="-122"/>
                <a:ea typeface="微软雅黑" pitchFamily="34" charset="-122"/>
              </a:rPr>
              <a:t>n</a:t>
            </a:r>
            <a:r>
              <a:rPr lang="zh-CN" altLang="en-US" sz="1266" dirty="0">
                <a:solidFill>
                  <a:schemeClr val="tx1">
                    <a:lumMod val="65000"/>
                    <a:lumOff val="35000"/>
                  </a:schemeClr>
                </a:solidFill>
                <a:latin typeface="微软雅黑" pitchFamily="34" charset="-122"/>
                <a:ea typeface="微软雅黑" pitchFamily="34" charset="-122"/>
              </a:rPr>
              <a:t>保留文字。您的内容打在这里，或者通过复制您的文本后，在此框中选择粘贴，并选择只保留文字。</a:t>
            </a:r>
          </a:p>
        </p:txBody>
      </p:sp>
      <p:grpSp>
        <p:nvGrpSpPr>
          <p:cNvPr id="23" name="组合 22">
            <a:extLst>
              <a:ext uri="{FF2B5EF4-FFF2-40B4-BE49-F238E27FC236}">
                <a16:creationId xmlns:a16="http://schemas.microsoft.com/office/drawing/2014/main" xmlns="" id="{A6CA9CEE-3514-42B5-B7D9-4B33F9EED3D2}"/>
              </a:ext>
            </a:extLst>
          </p:cNvPr>
          <p:cNvGrpSpPr/>
          <p:nvPr/>
        </p:nvGrpSpPr>
        <p:grpSpPr>
          <a:xfrm>
            <a:off x="-1708812" y="-3944515"/>
            <a:ext cx="6515217" cy="5087249"/>
            <a:chOff x="-1708812" y="-3944515"/>
            <a:chExt cx="6515217" cy="5087249"/>
          </a:xfrm>
        </p:grpSpPr>
        <p:sp>
          <p:nvSpPr>
            <p:cNvPr id="24" name="TextBox 8">
              <a:extLst>
                <a:ext uri="{FF2B5EF4-FFF2-40B4-BE49-F238E27FC236}">
                  <a16:creationId xmlns:a16="http://schemas.microsoft.com/office/drawing/2014/main" xmlns="" id="{11610B19-7EAF-4A5E-AD18-3390FBD6430B}"/>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上半年工作结果</a:t>
              </a:r>
            </a:p>
          </p:txBody>
        </p:sp>
        <p:sp>
          <p:nvSpPr>
            <p:cNvPr id="25" name="矩形 24">
              <a:extLst>
                <a:ext uri="{FF2B5EF4-FFF2-40B4-BE49-F238E27FC236}">
                  <a16:creationId xmlns:a16="http://schemas.microsoft.com/office/drawing/2014/main" xmlns="" id="{8DB37AE3-F197-4D5D-8A59-10FA8842A2F1}"/>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矩形 25">
              <a:extLst>
                <a:ext uri="{FF2B5EF4-FFF2-40B4-BE49-F238E27FC236}">
                  <a16:creationId xmlns:a16="http://schemas.microsoft.com/office/drawing/2014/main" xmlns="" id="{9CFCA06A-6BE9-4315-9C01-030DE3107EE2}"/>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矩形 26">
              <a:extLst>
                <a:ext uri="{FF2B5EF4-FFF2-40B4-BE49-F238E27FC236}">
                  <a16:creationId xmlns:a16="http://schemas.microsoft.com/office/drawing/2014/main" xmlns="" id="{EE065EE7-CF19-4C19-8534-2494C6D2B9D9}"/>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a16="http://schemas.microsoft.com/office/drawing/2014/main" xmlns="" id="{9B30C3BA-CD26-4C04-B0DA-01BEA703CF8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0294699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8" presetClass="emph" presetSubtype="0" repeatCount="indefinite" fill="hold" grpId="1" nodeType="withEffect">
                                  <p:stCondLst>
                                    <p:cond delay="0"/>
                                  </p:stCondLst>
                                  <p:childTnLst>
                                    <p:animRot by="-86400000">
                                      <p:cBhvr>
                                        <p:cTn id="9" dur="8000" fill="hold"/>
                                        <p:tgtEl>
                                          <p:spTgt spid="36"/>
                                        </p:tgtEl>
                                        <p:attrNameLst>
                                          <p:attrName>r</p:attrName>
                                        </p:attrNameLst>
                                      </p:cBhvr>
                                    </p:animRot>
                                  </p:childTnLst>
                                </p:cTn>
                              </p:par>
                              <p:par>
                                <p:cTn id="10" presetID="10" presetClass="entr" presetSubtype="0"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par>
                                <p:cTn id="13" presetID="22" presetClass="entr" presetSubtype="2"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right)">
                                      <p:cBhvr>
                                        <p:cTn id="15" dur="500"/>
                                        <p:tgtEl>
                                          <p:spTgt spid="46"/>
                                        </p:tgtEl>
                                      </p:cBhvr>
                                    </p:animEffect>
                                  </p:childTnLst>
                                </p:cTn>
                              </p:par>
                              <p:par>
                                <p:cTn id="16" presetID="22" presetClass="entr" presetSubtype="8" fill="hold" grpId="0" nodeType="withEffect">
                                  <p:stCondLst>
                                    <p:cond delay="0"/>
                                  </p:stCondLst>
                                  <p:iterate type="lt">
                                    <p:tmPct val="30000"/>
                                  </p:iterate>
                                  <p:childTnLst>
                                    <p:set>
                                      <p:cBhvr>
                                        <p:cTn id="17" dur="1" fill="hold">
                                          <p:stCondLst>
                                            <p:cond delay="0"/>
                                          </p:stCondLst>
                                        </p:cTn>
                                        <p:tgtEl>
                                          <p:spTgt spid="47">
                                            <p:txEl>
                                              <p:pRg st="0" end="0"/>
                                            </p:txEl>
                                          </p:spTgt>
                                        </p:tgtEl>
                                        <p:attrNameLst>
                                          <p:attrName>style.visibility</p:attrName>
                                        </p:attrNameLst>
                                      </p:cBhvr>
                                      <p:to>
                                        <p:strVal val="visible"/>
                                      </p:to>
                                    </p:set>
                                    <p:animEffect transition="in" filter="wipe(left)">
                                      <p:cBhvr>
                                        <p:cTn id="18" dur="100"/>
                                        <p:tgtEl>
                                          <p:spTgt spid="47">
                                            <p:txEl>
                                              <p:pRg st="0" end="0"/>
                                            </p:txEl>
                                          </p:spTgt>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par>
                                <p:cTn id="22" presetID="8" presetClass="emph" presetSubtype="0" repeatCount="indefinite" fill="hold" grpId="1" nodeType="withEffect">
                                  <p:stCondLst>
                                    <p:cond delay="500"/>
                                  </p:stCondLst>
                                  <p:childTnLst>
                                    <p:animRot by="76680000">
                                      <p:cBhvr>
                                        <p:cTn id="23" dur="7500" fill="hold"/>
                                        <p:tgtEl>
                                          <p:spTgt spid="37"/>
                                        </p:tgtEl>
                                        <p:attrNameLst>
                                          <p:attrName>r</p:attrName>
                                        </p:attrNameLst>
                                      </p:cBhvr>
                                    </p:animRot>
                                  </p:childTnLst>
                                </p:cTn>
                              </p:par>
                              <p:par>
                                <p:cTn id="24" presetID="10" presetClass="entr" presetSubtype="0" fill="hold" grpId="0" nodeType="withEffect">
                                  <p:stCondLst>
                                    <p:cond delay="50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500"/>
                                        <p:tgtEl>
                                          <p:spTgt spid="40"/>
                                        </p:tgtEl>
                                      </p:cBhvr>
                                    </p:animEffect>
                                  </p:childTnLst>
                                </p:cTn>
                              </p:par>
                              <p:par>
                                <p:cTn id="27" presetID="22" presetClass="entr" presetSubtype="2" fill="hold" nodeType="withEffect">
                                  <p:stCondLst>
                                    <p:cond delay="500"/>
                                  </p:stCondLst>
                                  <p:childTnLst>
                                    <p:set>
                                      <p:cBhvr>
                                        <p:cTn id="28" dur="1" fill="hold">
                                          <p:stCondLst>
                                            <p:cond delay="0"/>
                                          </p:stCondLst>
                                        </p:cTn>
                                        <p:tgtEl>
                                          <p:spTgt spid="49"/>
                                        </p:tgtEl>
                                        <p:attrNameLst>
                                          <p:attrName>style.visibility</p:attrName>
                                        </p:attrNameLst>
                                      </p:cBhvr>
                                      <p:to>
                                        <p:strVal val="visible"/>
                                      </p:to>
                                    </p:set>
                                    <p:animEffect transition="in" filter="wipe(right)">
                                      <p:cBhvr>
                                        <p:cTn id="29" dur="500"/>
                                        <p:tgtEl>
                                          <p:spTgt spid="49"/>
                                        </p:tgtEl>
                                      </p:cBhvr>
                                    </p:animEffect>
                                  </p:childTnLst>
                                </p:cTn>
                              </p:par>
                              <p:par>
                                <p:cTn id="30" presetID="22" presetClass="entr" presetSubtype="8" fill="hold" grpId="0" nodeType="withEffect">
                                  <p:stCondLst>
                                    <p:cond delay="500"/>
                                  </p:stCondLst>
                                  <p:iterate type="lt">
                                    <p:tmPct val="30000"/>
                                  </p:iterate>
                                  <p:childTnLst>
                                    <p:set>
                                      <p:cBhvr>
                                        <p:cTn id="31" dur="1" fill="hold">
                                          <p:stCondLst>
                                            <p:cond delay="0"/>
                                          </p:stCondLst>
                                        </p:cTn>
                                        <p:tgtEl>
                                          <p:spTgt spid="50">
                                            <p:txEl>
                                              <p:pRg st="0" end="0"/>
                                            </p:txEl>
                                          </p:spTgt>
                                        </p:tgtEl>
                                        <p:attrNameLst>
                                          <p:attrName>style.visibility</p:attrName>
                                        </p:attrNameLst>
                                      </p:cBhvr>
                                      <p:to>
                                        <p:strVal val="visible"/>
                                      </p:to>
                                    </p:set>
                                    <p:animEffect transition="in" filter="wipe(left)">
                                      <p:cBhvr>
                                        <p:cTn id="32" dur="100"/>
                                        <p:tgtEl>
                                          <p:spTgt spid="50">
                                            <p:txEl>
                                              <p:pRg st="0" end="0"/>
                                            </p:txEl>
                                          </p:spTgt>
                                        </p:tgtEl>
                                      </p:cBhvr>
                                    </p:animEffect>
                                  </p:childTnLst>
                                </p:cTn>
                              </p:par>
                              <p:par>
                                <p:cTn id="33" presetID="10" presetClass="entr" presetSubtype="0" fill="hold" grpId="0" nodeType="withEffect">
                                  <p:stCondLst>
                                    <p:cond delay="100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par>
                                <p:cTn id="36" presetID="8" presetClass="emph" presetSubtype="0" repeatCount="indefinite" fill="hold" grpId="1" nodeType="withEffect">
                                  <p:stCondLst>
                                    <p:cond delay="1000"/>
                                  </p:stCondLst>
                                  <p:childTnLst>
                                    <p:animRot by="-108000000">
                                      <p:cBhvr>
                                        <p:cTn id="37" dur="7000" fill="hold"/>
                                        <p:tgtEl>
                                          <p:spTgt spid="38"/>
                                        </p:tgtEl>
                                        <p:attrNameLst>
                                          <p:attrName>r</p:attrName>
                                        </p:attrNameLst>
                                      </p:cBhvr>
                                    </p:animRot>
                                  </p:childTnLst>
                                </p:cTn>
                              </p:par>
                              <p:par>
                                <p:cTn id="38" presetID="10" presetClass="entr" presetSubtype="0" fill="hold" grpId="0" nodeType="withEffect">
                                  <p:stCondLst>
                                    <p:cond delay="100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500"/>
                                        <p:tgtEl>
                                          <p:spTgt spid="41"/>
                                        </p:tgtEl>
                                      </p:cBhvr>
                                    </p:animEffect>
                                  </p:childTnLst>
                                </p:cTn>
                              </p:par>
                              <p:par>
                                <p:cTn id="41" presetID="22" presetClass="entr" presetSubtype="1" fill="hold" nodeType="withEffect">
                                  <p:stCondLst>
                                    <p:cond delay="1000"/>
                                  </p:stCondLst>
                                  <p:childTnLst>
                                    <p:set>
                                      <p:cBhvr>
                                        <p:cTn id="42" dur="1" fill="hold">
                                          <p:stCondLst>
                                            <p:cond delay="0"/>
                                          </p:stCondLst>
                                        </p:cTn>
                                        <p:tgtEl>
                                          <p:spTgt spid="51"/>
                                        </p:tgtEl>
                                        <p:attrNameLst>
                                          <p:attrName>style.visibility</p:attrName>
                                        </p:attrNameLst>
                                      </p:cBhvr>
                                      <p:to>
                                        <p:strVal val="visible"/>
                                      </p:to>
                                    </p:set>
                                    <p:animEffect transition="in" filter="wipe(up)">
                                      <p:cBhvr>
                                        <p:cTn id="43" dur="500"/>
                                        <p:tgtEl>
                                          <p:spTgt spid="51"/>
                                        </p:tgtEl>
                                      </p:cBhvr>
                                    </p:animEffect>
                                  </p:childTnLst>
                                </p:cTn>
                              </p:par>
                              <p:par>
                                <p:cTn id="44" presetID="22" presetClass="entr" presetSubtype="8" fill="hold" grpId="0" nodeType="withEffect">
                                  <p:stCondLst>
                                    <p:cond delay="1000"/>
                                  </p:stCondLst>
                                  <p:iterate type="lt">
                                    <p:tmPct val="30000"/>
                                  </p:iterate>
                                  <p:childTnLst>
                                    <p:set>
                                      <p:cBhvr>
                                        <p:cTn id="45" dur="1" fill="hold">
                                          <p:stCondLst>
                                            <p:cond delay="0"/>
                                          </p:stCondLst>
                                        </p:cTn>
                                        <p:tgtEl>
                                          <p:spTgt spid="52">
                                            <p:txEl>
                                              <p:pRg st="0" end="0"/>
                                            </p:txEl>
                                          </p:spTgt>
                                        </p:tgtEl>
                                        <p:attrNameLst>
                                          <p:attrName>style.visibility</p:attrName>
                                        </p:attrNameLst>
                                      </p:cBhvr>
                                      <p:to>
                                        <p:strVal val="visible"/>
                                      </p:to>
                                    </p:set>
                                    <p:animEffect transition="in" filter="wipe(left)">
                                      <p:cBhvr>
                                        <p:cTn id="46" dur="100"/>
                                        <p:tgtEl>
                                          <p:spTgt spid="52">
                                            <p:txEl>
                                              <p:pRg st="0" end="0"/>
                                            </p:txEl>
                                          </p:spTgt>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par>
                                <p:cTn id="50" presetID="8" presetClass="emph" presetSubtype="0" repeatCount="indefinite" fill="hold" grpId="1" nodeType="withEffect">
                                  <p:stCondLst>
                                    <p:cond delay="1500"/>
                                  </p:stCondLst>
                                  <p:childTnLst>
                                    <p:animRot by="86400000">
                                      <p:cBhvr>
                                        <p:cTn id="51" dur="6500" fill="hold"/>
                                        <p:tgtEl>
                                          <p:spTgt spid="42"/>
                                        </p:tgtEl>
                                        <p:attrNameLst>
                                          <p:attrName>r</p:attrName>
                                        </p:attrNameLst>
                                      </p:cBhvr>
                                    </p:animRot>
                                  </p:childTnLst>
                                </p:cTn>
                              </p:par>
                              <p:par>
                                <p:cTn id="52" presetID="10" presetClass="entr" presetSubtype="0" fill="hold" grpId="0" nodeType="withEffect">
                                  <p:stCondLst>
                                    <p:cond delay="1500"/>
                                  </p:stCondLst>
                                  <p:childTnLst>
                                    <p:set>
                                      <p:cBhvr>
                                        <p:cTn id="53" dur="1" fill="hold">
                                          <p:stCondLst>
                                            <p:cond delay="0"/>
                                          </p:stCondLst>
                                        </p:cTn>
                                        <p:tgtEl>
                                          <p:spTgt spid="43"/>
                                        </p:tgtEl>
                                        <p:attrNameLst>
                                          <p:attrName>style.visibility</p:attrName>
                                        </p:attrNameLst>
                                      </p:cBhvr>
                                      <p:to>
                                        <p:strVal val="visible"/>
                                      </p:to>
                                    </p:set>
                                    <p:animEffect transition="in" filter="fade">
                                      <p:cBhvr>
                                        <p:cTn id="54" dur="500"/>
                                        <p:tgtEl>
                                          <p:spTgt spid="43"/>
                                        </p:tgtEl>
                                      </p:cBhvr>
                                    </p:animEffect>
                                  </p:childTnLst>
                                </p:cTn>
                              </p:par>
                              <p:par>
                                <p:cTn id="55" presetID="22" presetClass="entr" presetSubtype="8" fill="hold" nodeType="withEffect">
                                  <p:stCondLst>
                                    <p:cond delay="1500"/>
                                  </p:stCondLst>
                                  <p:childTnLst>
                                    <p:set>
                                      <p:cBhvr>
                                        <p:cTn id="56" dur="1" fill="hold">
                                          <p:stCondLst>
                                            <p:cond delay="0"/>
                                          </p:stCondLst>
                                        </p:cTn>
                                        <p:tgtEl>
                                          <p:spTgt spid="53"/>
                                        </p:tgtEl>
                                        <p:attrNameLst>
                                          <p:attrName>style.visibility</p:attrName>
                                        </p:attrNameLst>
                                      </p:cBhvr>
                                      <p:to>
                                        <p:strVal val="visible"/>
                                      </p:to>
                                    </p:set>
                                    <p:animEffect transition="in" filter="wipe(left)">
                                      <p:cBhvr>
                                        <p:cTn id="57" dur="500"/>
                                        <p:tgtEl>
                                          <p:spTgt spid="53"/>
                                        </p:tgtEl>
                                      </p:cBhvr>
                                    </p:animEffect>
                                  </p:childTnLst>
                                </p:cTn>
                              </p:par>
                              <p:par>
                                <p:cTn id="58" presetID="22" presetClass="entr" presetSubtype="8" fill="hold" grpId="0" nodeType="withEffect">
                                  <p:stCondLst>
                                    <p:cond delay="1500"/>
                                  </p:stCondLst>
                                  <p:iterate type="lt">
                                    <p:tmPct val="30000"/>
                                  </p:iterate>
                                  <p:childTnLst>
                                    <p:set>
                                      <p:cBhvr>
                                        <p:cTn id="59" dur="1" fill="hold">
                                          <p:stCondLst>
                                            <p:cond delay="0"/>
                                          </p:stCondLst>
                                        </p:cTn>
                                        <p:tgtEl>
                                          <p:spTgt spid="54">
                                            <p:txEl>
                                              <p:pRg st="0" end="0"/>
                                            </p:txEl>
                                          </p:spTgt>
                                        </p:tgtEl>
                                        <p:attrNameLst>
                                          <p:attrName>style.visibility</p:attrName>
                                        </p:attrNameLst>
                                      </p:cBhvr>
                                      <p:to>
                                        <p:strVal val="visible"/>
                                      </p:to>
                                    </p:set>
                                    <p:animEffect transition="in" filter="wipe(left)">
                                      <p:cBhvr>
                                        <p:cTn id="60" dur="100"/>
                                        <p:tgtEl>
                                          <p:spTgt spid="54">
                                            <p:txEl>
                                              <p:pRg st="0" end="0"/>
                                            </p:txEl>
                                          </p:spTgt>
                                        </p:tgtEl>
                                      </p:cBhvr>
                                    </p:animEffect>
                                  </p:childTnLst>
                                </p:cTn>
                              </p:par>
                              <p:par>
                                <p:cTn id="61" presetID="10" presetClass="entr" presetSubtype="0" fill="hold" grpId="0" nodeType="withEffect">
                                  <p:stCondLst>
                                    <p:cond delay="200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par>
                                <p:cTn id="64" presetID="8" presetClass="emph" presetSubtype="0" repeatCount="indefinite" fill="hold" grpId="1" nodeType="withEffect">
                                  <p:stCondLst>
                                    <p:cond delay="2000"/>
                                  </p:stCondLst>
                                  <p:childTnLst>
                                    <p:animRot by="-76680000">
                                      <p:cBhvr>
                                        <p:cTn id="65" dur="6000" fill="hold"/>
                                        <p:tgtEl>
                                          <p:spTgt spid="44"/>
                                        </p:tgtEl>
                                        <p:attrNameLst>
                                          <p:attrName>r</p:attrName>
                                        </p:attrNameLst>
                                      </p:cBhvr>
                                    </p:animRot>
                                  </p:childTnLst>
                                </p:cTn>
                              </p:par>
                              <p:par>
                                <p:cTn id="66" presetID="10" presetClass="entr" presetSubtype="0" fill="hold" grpId="0" nodeType="withEffect">
                                  <p:stCondLst>
                                    <p:cond delay="200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500"/>
                                        <p:tgtEl>
                                          <p:spTgt spid="45"/>
                                        </p:tgtEl>
                                      </p:cBhvr>
                                    </p:animEffect>
                                  </p:childTnLst>
                                </p:cTn>
                              </p:par>
                              <p:par>
                                <p:cTn id="69" presetID="22" presetClass="entr" presetSubtype="8" fill="hold" nodeType="withEffect">
                                  <p:stCondLst>
                                    <p:cond delay="2000"/>
                                  </p:stCondLst>
                                  <p:childTnLst>
                                    <p:set>
                                      <p:cBhvr>
                                        <p:cTn id="70" dur="1" fill="hold">
                                          <p:stCondLst>
                                            <p:cond delay="0"/>
                                          </p:stCondLst>
                                        </p:cTn>
                                        <p:tgtEl>
                                          <p:spTgt spid="55"/>
                                        </p:tgtEl>
                                        <p:attrNameLst>
                                          <p:attrName>style.visibility</p:attrName>
                                        </p:attrNameLst>
                                      </p:cBhvr>
                                      <p:to>
                                        <p:strVal val="visible"/>
                                      </p:to>
                                    </p:set>
                                    <p:animEffect transition="in" filter="wipe(left)">
                                      <p:cBhvr>
                                        <p:cTn id="71" dur="500"/>
                                        <p:tgtEl>
                                          <p:spTgt spid="55"/>
                                        </p:tgtEl>
                                      </p:cBhvr>
                                    </p:animEffect>
                                  </p:childTnLst>
                                </p:cTn>
                              </p:par>
                              <p:par>
                                <p:cTn id="72" presetID="22" presetClass="entr" presetSubtype="8" fill="hold" grpId="0" nodeType="withEffect">
                                  <p:stCondLst>
                                    <p:cond delay="2000"/>
                                  </p:stCondLst>
                                  <p:iterate type="lt">
                                    <p:tmPct val="30000"/>
                                  </p:iterate>
                                  <p:childTnLst>
                                    <p:set>
                                      <p:cBhvr>
                                        <p:cTn id="73" dur="1" fill="hold">
                                          <p:stCondLst>
                                            <p:cond delay="0"/>
                                          </p:stCondLst>
                                        </p:cTn>
                                        <p:tgtEl>
                                          <p:spTgt spid="56">
                                            <p:txEl>
                                              <p:pRg st="0" end="0"/>
                                            </p:txEl>
                                          </p:spTgt>
                                        </p:tgtEl>
                                        <p:attrNameLst>
                                          <p:attrName>style.visibility</p:attrName>
                                        </p:attrNameLst>
                                      </p:cBhvr>
                                      <p:to>
                                        <p:strVal val="visible"/>
                                      </p:to>
                                    </p:set>
                                    <p:animEffect transition="in" filter="wipe(left)">
                                      <p:cBhvr>
                                        <p:cTn id="74" dur="100"/>
                                        <p:tgtEl>
                                          <p:spTgt spid="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6" grpId="1" animBg="1"/>
      <p:bldP spid="37" grpId="0" animBg="1"/>
      <p:bldP spid="37" grpId="1" animBg="1"/>
      <p:bldP spid="38" grpId="0" animBg="1"/>
      <p:bldP spid="38" grpId="1" animBg="1"/>
      <p:bldP spid="39" grpId="0"/>
      <p:bldP spid="40" grpId="0"/>
      <p:bldP spid="41" grpId="0"/>
      <p:bldP spid="42" grpId="0" animBg="1"/>
      <p:bldP spid="42" grpId="1" animBg="1"/>
      <p:bldP spid="43" grpId="0"/>
      <p:bldP spid="44" grpId="0" animBg="1"/>
      <p:bldP spid="44" grpId="1" animBg="1"/>
      <p:bldP spid="45" grpId="0"/>
      <p:bldP spid="47" grpId="0" build="p"/>
      <p:bldP spid="50" grpId="0" build="p"/>
      <p:bldP spid="52" grpId="0" build="p"/>
      <p:bldP spid="54" grpId="0" build="p"/>
      <p:bldP spid="5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平行四边形 72"/>
          <p:cNvSpPr/>
          <p:nvPr/>
        </p:nvSpPr>
        <p:spPr>
          <a:xfrm>
            <a:off x="3822857" y="2659678"/>
            <a:ext cx="3037852" cy="1650024"/>
          </a:xfrm>
          <a:prstGeom prst="parallelogram">
            <a:avLst>
              <a:gd name="adj" fmla="val 35443"/>
            </a:avLst>
          </a:prstGeom>
          <a:solidFill>
            <a:srgbClr val="FF6D3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sz="844" dirty="0">
              <a:latin typeface="微软雅黑" panose="020B0503020204020204" pitchFamily="34" charset="-122"/>
              <a:ea typeface="微软雅黑" panose="020B0503020204020204" pitchFamily="34" charset="-122"/>
            </a:endParaRPr>
          </a:p>
        </p:txBody>
      </p:sp>
      <p:sp>
        <p:nvSpPr>
          <p:cNvPr id="74" name="平行四边形 73"/>
          <p:cNvSpPr/>
          <p:nvPr/>
        </p:nvSpPr>
        <p:spPr>
          <a:xfrm>
            <a:off x="6363767" y="1553172"/>
            <a:ext cx="3037852" cy="1650024"/>
          </a:xfrm>
          <a:prstGeom prst="parallelogram">
            <a:avLst>
              <a:gd name="adj" fmla="val 35443"/>
            </a:avLst>
          </a:prstGeom>
          <a:solidFill>
            <a:srgbClr val="3C536A">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sz="844" dirty="0">
              <a:latin typeface="微软雅黑" panose="020B0503020204020204" pitchFamily="34" charset="-122"/>
              <a:ea typeface="微软雅黑" panose="020B0503020204020204" pitchFamily="34" charset="-122"/>
            </a:endParaRPr>
          </a:p>
        </p:txBody>
      </p:sp>
      <p:sp>
        <p:nvSpPr>
          <p:cNvPr id="75" name="平行四边形 74"/>
          <p:cNvSpPr/>
          <p:nvPr/>
        </p:nvSpPr>
        <p:spPr>
          <a:xfrm>
            <a:off x="3054896" y="4872686"/>
            <a:ext cx="3037852" cy="1650024"/>
          </a:xfrm>
          <a:prstGeom prst="parallelogram">
            <a:avLst>
              <a:gd name="adj" fmla="val 35443"/>
            </a:avLst>
          </a:prstGeom>
          <a:solidFill>
            <a:srgbClr val="FF6D3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sz="844" dirty="0">
              <a:latin typeface="微软雅黑" panose="020B0503020204020204" pitchFamily="34" charset="-122"/>
              <a:ea typeface="微软雅黑" panose="020B0503020204020204" pitchFamily="34" charset="-122"/>
            </a:endParaRPr>
          </a:p>
        </p:txBody>
      </p:sp>
      <p:sp>
        <p:nvSpPr>
          <p:cNvPr id="76" name="平行四边形 75"/>
          <p:cNvSpPr/>
          <p:nvPr/>
        </p:nvSpPr>
        <p:spPr>
          <a:xfrm>
            <a:off x="5546779" y="3766182"/>
            <a:ext cx="3037852" cy="1650024"/>
          </a:xfrm>
          <a:prstGeom prst="parallelogram">
            <a:avLst>
              <a:gd name="adj" fmla="val 35443"/>
            </a:avLst>
          </a:prstGeom>
          <a:solidFill>
            <a:srgbClr val="3C536A">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sz="844" dirty="0">
              <a:latin typeface="微软雅黑" panose="020B0503020204020204" pitchFamily="34" charset="-122"/>
              <a:ea typeface="微软雅黑" panose="020B0503020204020204" pitchFamily="34" charset="-122"/>
            </a:endParaRPr>
          </a:p>
        </p:txBody>
      </p:sp>
      <p:grpSp>
        <p:nvGrpSpPr>
          <p:cNvPr id="77" name="组合 76"/>
          <p:cNvGrpSpPr/>
          <p:nvPr/>
        </p:nvGrpSpPr>
        <p:grpSpPr>
          <a:xfrm>
            <a:off x="6831894" y="1521681"/>
            <a:ext cx="2402278" cy="1473398"/>
            <a:chOff x="13290180" y="2434361"/>
            <a:chExt cx="4507038" cy="2787036"/>
          </a:xfrm>
        </p:grpSpPr>
        <p:sp>
          <p:nvSpPr>
            <p:cNvPr id="78" name="TextBox 77"/>
            <p:cNvSpPr txBox="1"/>
            <p:nvPr/>
          </p:nvSpPr>
          <p:spPr>
            <a:xfrm>
              <a:off x="16578588" y="2434361"/>
              <a:ext cx="1218630" cy="1075337"/>
            </a:xfrm>
            <a:prstGeom prst="rect">
              <a:avLst/>
            </a:prstGeom>
            <a:noFill/>
          </p:spPr>
          <p:txBody>
            <a:bodyPr wrap="none" rtlCol="0">
              <a:spAutoFit/>
            </a:bodyPr>
            <a:lstStyle/>
            <a:p>
              <a:r>
                <a:rPr lang="en-US" altLang="zh-CN" sz="3094" dirty="0">
                  <a:solidFill>
                    <a:schemeClr val="bg1"/>
                  </a:solidFill>
                  <a:latin typeface="微软雅黑" panose="020B0503020204020204" pitchFamily="34" charset="-122"/>
                  <a:ea typeface="微软雅黑" panose="020B0503020204020204" pitchFamily="34" charset="-122"/>
                  <a:cs typeface="Raavi" pitchFamily="34" charset="0"/>
                </a:rPr>
                <a:t>01</a:t>
              </a:r>
              <a:endParaRPr lang="zh-CN" altLang="en-US" sz="3094" dirty="0">
                <a:solidFill>
                  <a:schemeClr val="bg1"/>
                </a:solidFill>
                <a:latin typeface="微软雅黑" panose="020B0503020204020204" pitchFamily="34" charset="-122"/>
                <a:ea typeface="微软雅黑" panose="020B0503020204020204" pitchFamily="34" charset="-122"/>
                <a:cs typeface="Raavi" pitchFamily="34" charset="0"/>
              </a:endParaRPr>
            </a:p>
          </p:txBody>
        </p:sp>
        <p:sp>
          <p:nvSpPr>
            <p:cNvPr id="79" name="矩形 24"/>
            <p:cNvSpPr>
              <a:spLocks noChangeArrowheads="1"/>
            </p:cNvSpPr>
            <p:nvPr/>
          </p:nvSpPr>
          <p:spPr bwMode="auto">
            <a:xfrm>
              <a:off x="13290180" y="3118871"/>
              <a:ext cx="3718193" cy="2102526"/>
            </a:xfrm>
            <a:prstGeom prst="rect">
              <a:avLst/>
            </a:prstGeom>
            <a:noFill/>
            <a:ln w="9525">
              <a:noFill/>
              <a:miter lim="800000"/>
              <a:headEnd/>
              <a:tailEnd/>
            </a:ln>
          </p:spPr>
          <p:txBody>
            <a:bodyPr wrap="square" lIns="144718" tIns="72359" rIns="144718" bIns="72359">
              <a:spAutoFit/>
            </a:bodyPr>
            <a:lstStyle/>
            <a:p>
              <a:pPr>
                <a:lnSpc>
                  <a:spcPct val="130000"/>
                </a:lnSpc>
              </a:pPr>
              <a:r>
                <a:rPr lang="zh-CN" altLang="en-US" sz="984"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p>
          </p:txBody>
        </p:sp>
      </p:grpSp>
      <p:grpSp>
        <p:nvGrpSpPr>
          <p:cNvPr id="80" name="组合 79"/>
          <p:cNvGrpSpPr/>
          <p:nvPr/>
        </p:nvGrpSpPr>
        <p:grpSpPr>
          <a:xfrm>
            <a:off x="3946651" y="2934647"/>
            <a:ext cx="2427362" cy="1405237"/>
            <a:chOff x="7877028" y="5107084"/>
            <a:chExt cx="4554103" cy="2658105"/>
          </a:xfrm>
        </p:grpSpPr>
        <p:sp>
          <p:nvSpPr>
            <p:cNvPr id="81" name="矩形 24"/>
            <p:cNvSpPr>
              <a:spLocks noChangeArrowheads="1"/>
            </p:cNvSpPr>
            <p:nvPr/>
          </p:nvSpPr>
          <p:spPr bwMode="auto">
            <a:xfrm>
              <a:off x="8902890" y="5107084"/>
              <a:ext cx="3528241" cy="2102527"/>
            </a:xfrm>
            <a:prstGeom prst="rect">
              <a:avLst/>
            </a:prstGeom>
            <a:noFill/>
            <a:ln w="9525">
              <a:noFill/>
              <a:miter lim="800000"/>
              <a:headEnd/>
              <a:tailEnd/>
            </a:ln>
          </p:spPr>
          <p:txBody>
            <a:bodyPr wrap="square" lIns="144718" tIns="72359" rIns="144718" bIns="72359">
              <a:spAutoFit/>
            </a:bodyPr>
            <a:lstStyle/>
            <a:p>
              <a:pPr>
                <a:lnSpc>
                  <a:spcPct val="130000"/>
                </a:lnSpc>
              </a:pPr>
              <a:r>
                <a:rPr lang="zh-CN" altLang="en-US" sz="984"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p>
          </p:txBody>
        </p:sp>
        <p:sp>
          <p:nvSpPr>
            <p:cNvPr id="82" name="TextBox 81"/>
            <p:cNvSpPr txBox="1"/>
            <p:nvPr/>
          </p:nvSpPr>
          <p:spPr>
            <a:xfrm>
              <a:off x="7877028" y="6812715"/>
              <a:ext cx="1098332" cy="952474"/>
            </a:xfrm>
            <a:prstGeom prst="rect">
              <a:avLst/>
            </a:prstGeom>
            <a:noFill/>
          </p:spPr>
          <p:txBody>
            <a:bodyPr wrap="none" rtlCol="0">
              <a:spAutoFit/>
            </a:bodyPr>
            <a:lstStyle/>
            <a:p>
              <a:r>
                <a:rPr lang="en-US" altLang="zh-CN" sz="2672" dirty="0">
                  <a:solidFill>
                    <a:schemeClr val="bg1"/>
                  </a:solidFill>
                  <a:latin typeface="微软雅黑" panose="020B0503020204020204" pitchFamily="34" charset="-122"/>
                  <a:ea typeface="微软雅黑" panose="020B0503020204020204" pitchFamily="34" charset="-122"/>
                  <a:cs typeface="Raavi" pitchFamily="34" charset="0"/>
                </a:rPr>
                <a:t>02</a:t>
              </a:r>
              <a:endParaRPr lang="zh-CN" altLang="en-US" sz="2672" dirty="0">
                <a:solidFill>
                  <a:schemeClr val="bg1"/>
                </a:solidFill>
                <a:latin typeface="微软雅黑" panose="020B0503020204020204" pitchFamily="34" charset="-122"/>
                <a:ea typeface="微软雅黑" panose="020B0503020204020204" pitchFamily="34" charset="-122"/>
                <a:cs typeface="Raavi" pitchFamily="34" charset="0"/>
              </a:endParaRPr>
            </a:p>
          </p:txBody>
        </p:sp>
      </p:grpSp>
      <p:grpSp>
        <p:nvGrpSpPr>
          <p:cNvPr id="83" name="组合 82"/>
          <p:cNvGrpSpPr/>
          <p:nvPr/>
        </p:nvGrpSpPr>
        <p:grpSpPr>
          <a:xfrm>
            <a:off x="6087383" y="3742101"/>
            <a:ext cx="2318355" cy="1454363"/>
            <a:chOff x="11893375" y="6634441"/>
            <a:chExt cx="4349588" cy="2751031"/>
          </a:xfrm>
        </p:grpSpPr>
        <p:sp>
          <p:nvSpPr>
            <p:cNvPr id="84" name="矩形 24"/>
            <p:cNvSpPr>
              <a:spLocks noChangeArrowheads="1"/>
            </p:cNvSpPr>
            <p:nvPr/>
          </p:nvSpPr>
          <p:spPr bwMode="auto">
            <a:xfrm>
              <a:off x="11893375" y="7282945"/>
              <a:ext cx="3528242" cy="2102527"/>
            </a:xfrm>
            <a:prstGeom prst="rect">
              <a:avLst/>
            </a:prstGeom>
            <a:noFill/>
            <a:ln w="9525">
              <a:noFill/>
              <a:miter lim="800000"/>
              <a:headEnd/>
              <a:tailEnd/>
            </a:ln>
          </p:spPr>
          <p:txBody>
            <a:bodyPr wrap="square" lIns="144718" tIns="72359" rIns="144718" bIns="72359">
              <a:spAutoFit/>
            </a:bodyPr>
            <a:lstStyle/>
            <a:p>
              <a:pPr>
                <a:lnSpc>
                  <a:spcPct val="130000"/>
                </a:lnSpc>
              </a:pPr>
              <a:r>
                <a:rPr lang="zh-CN" altLang="en-US" sz="984"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p>
          </p:txBody>
        </p:sp>
        <p:sp>
          <p:nvSpPr>
            <p:cNvPr id="85" name="TextBox 84"/>
            <p:cNvSpPr txBox="1"/>
            <p:nvPr/>
          </p:nvSpPr>
          <p:spPr>
            <a:xfrm>
              <a:off x="15144631" y="6634441"/>
              <a:ext cx="1098332" cy="952474"/>
            </a:xfrm>
            <a:prstGeom prst="rect">
              <a:avLst/>
            </a:prstGeom>
            <a:noFill/>
          </p:spPr>
          <p:txBody>
            <a:bodyPr wrap="none" rtlCol="0">
              <a:spAutoFit/>
            </a:bodyPr>
            <a:lstStyle/>
            <a:p>
              <a:r>
                <a:rPr lang="en-US" altLang="zh-CN" sz="2672" dirty="0">
                  <a:solidFill>
                    <a:schemeClr val="bg1"/>
                  </a:solidFill>
                  <a:latin typeface="微软雅黑" panose="020B0503020204020204" pitchFamily="34" charset="-122"/>
                  <a:ea typeface="微软雅黑" panose="020B0503020204020204" pitchFamily="34" charset="-122"/>
                  <a:cs typeface="Raavi" pitchFamily="34" charset="0"/>
                </a:rPr>
                <a:t>03</a:t>
              </a:r>
              <a:endParaRPr lang="zh-CN" altLang="en-US" sz="2672" dirty="0">
                <a:solidFill>
                  <a:schemeClr val="bg1"/>
                </a:solidFill>
                <a:latin typeface="微软雅黑" panose="020B0503020204020204" pitchFamily="34" charset="-122"/>
                <a:ea typeface="微软雅黑" panose="020B0503020204020204" pitchFamily="34" charset="-122"/>
                <a:cs typeface="Raavi" pitchFamily="34" charset="0"/>
              </a:endParaRPr>
            </a:p>
          </p:txBody>
        </p:sp>
      </p:grpSp>
      <p:grpSp>
        <p:nvGrpSpPr>
          <p:cNvPr id="86" name="组合 85"/>
          <p:cNvGrpSpPr/>
          <p:nvPr/>
        </p:nvGrpSpPr>
        <p:grpSpPr>
          <a:xfrm>
            <a:off x="3192433" y="5084472"/>
            <a:ext cx="2372589" cy="1435902"/>
            <a:chOff x="6461996" y="9173637"/>
            <a:chExt cx="4451341" cy="2716111"/>
          </a:xfrm>
        </p:grpSpPr>
        <p:sp>
          <p:nvSpPr>
            <p:cNvPr id="87" name="矩形 24"/>
            <p:cNvSpPr>
              <a:spLocks noChangeArrowheads="1"/>
            </p:cNvSpPr>
            <p:nvPr/>
          </p:nvSpPr>
          <p:spPr bwMode="auto">
            <a:xfrm>
              <a:off x="7385095" y="9173637"/>
              <a:ext cx="3528242" cy="2102526"/>
            </a:xfrm>
            <a:prstGeom prst="rect">
              <a:avLst/>
            </a:prstGeom>
            <a:noFill/>
            <a:ln w="9525">
              <a:noFill/>
              <a:miter lim="800000"/>
              <a:headEnd/>
              <a:tailEnd/>
            </a:ln>
          </p:spPr>
          <p:txBody>
            <a:bodyPr wrap="square" lIns="144718" tIns="72359" rIns="144718" bIns="72359">
              <a:spAutoFit/>
            </a:bodyPr>
            <a:lstStyle/>
            <a:p>
              <a:pPr>
                <a:lnSpc>
                  <a:spcPct val="130000"/>
                </a:lnSpc>
              </a:pPr>
              <a:r>
                <a:rPr lang="zh-CN" altLang="en-US" sz="984"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p>
          </p:txBody>
        </p:sp>
        <p:sp>
          <p:nvSpPr>
            <p:cNvPr id="88" name="TextBox 87"/>
            <p:cNvSpPr txBox="1"/>
            <p:nvPr/>
          </p:nvSpPr>
          <p:spPr>
            <a:xfrm>
              <a:off x="6461996" y="10937274"/>
              <a:ext cx="1098332" cy="952474"/>
            </a:xfrm>
            <a:prstGeom prst="rect">
              <a:avLst/>
            </a:prstGeom>
            <a:noFill/>
          </p:spPr>
          <p:txBody>
            <a:bodyPr wrap="none" rtlCol="0">
              <a:spAutoFit/>
            </a:bodyPr>
            <a:lstStyle/>
            <a:p>
              <a:r>
                <a:rPr lang="en-US" altLang="zh-CN" sz="2672" dirty="0">
                  <a:solidFill>
                    <a:schemeClr val="bg1"/>
                  </a:solidFill>
                  <a:latin typeface="微软雅黑" panose="020B0503020204020204" pitchFamily="34" charset="-122"/>
                  <a:ea typeface="微软雅黑" panose="020B0503020204020204" pitchFamily="34" charset="-122"/>
                  <a:cs typeface="Raavi" pitchFamily="34" charset="0"/>
                </a:rPr>
                <a:t>04</a:t>
              </a:r>
              <a:endParaRPr lang="zh-CN" altLang="en-US" sz="2672" dirty="0">
                <a:solidFill>
                  <a:schemeClr val="bg1"/>
                </a:solidFill>
                <a:latin typeface="微软雅黑" panose="020B0503020204020204" pitchFamily="34" charset="-122"/>
                <a:ea typeface="微软雅黑" panose="020B0503020204020204" pitchFamily="34" charset="-122"/>
                <a:cs typeface="Raavi" pitchFamily="34" charset="0"/>
              </a:endParaRPr>
            </a:p>
          </p:txBody>
        </p:sp>
      </p:grpSp>
      <p:sp>
        <p:nvSpPr>
          <p:cNvPr id="89" name="燕尾形 88"/>
          <p:cNvSpPr/>
          <p:nvPr/>
        </p:nvSpPr>
        <p:spPr>
          <a:xfrm>
            <a:off x="8741179" y="3254512"/>
            <a:ext cx="379308" cy="502182"/>
          </a:xfrm>
          <a:prstGeom prst="chevron">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90" name="燕尾形 89"/>
          <p:cNvSpPr/>
          <p:nvPr/>
        </p:nvSpPr>
        <p:spPr>
          <a:xfrm flipH="1">
            <a:off x="3301606" y="4084939"/>
            <a:ext cx="379308" cy="502182"/>
          </a:xfrm>
          <a:prstGeom prst="chevron">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91" name="TextBox 90"/>
          <p:cNvSpPr txBox="1"/>
          <p:nvPr/>
        </p:nvSpPr>
        <p:spPr>
          <a:xfrm>
            <a:off x="9216536" y="3203194"/>
            <a:ext cx="2073112" cy="1306437"/>
          </a:xfrm>
          <a:prstGeom prst="rect">
            <a:avLst/>
          </a:prstGeom>
          <a:noFill/>
        </p:spPr>
        <p:txBody>
          <a:bodyPr wrap="square" lIns="46155" tIns="23077" rIns="46155" bIns="23077" rtlCol="0">
            <a:spAutoFit/>
          </a:bodyPr>
          <a:lstStyle/>
          <a:p>
            <a:pPr>
              <a:lnSpc>
                <a:spcPct val="150000"/>
              </a:lnSpc>
            </a:pPr>
            <a:r>
              <a:rPr lang="zh-CN" altLang="en-US" sz="1406"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92" name="TextBox 91"/>
          <p:cNvSpPr txBox="1"/>
          <p:nvPr/>
        </p:nvSpPr>
        <p:spPr>
          <a:xfrm>
            <a:off x="1164079" y="3717581"/>
            <a:ext cx="1947968" cy="1306437"/>
          </a:xfrm>
          <a:prstGeom prst="rect">
            <a:avLst/>
          </a:prstGeom>
          <a:noFill/>
        </p:spPr>
        <p:txBody>
          <a:bodyPr wrap="square" lIns="46155" tIns="23077" rIns="46155" bIns="23077" rtlCol="0">
            <a:spAutoFit/>
          </a:bodyPr>
          <a:lstStyle/>
          <a:p>
            <a:pPr>
              <a:lnSpc>
                <a:spcPct val="150000"/>
              </a:lnSpc>
            </a:pPr>
            <a:r>
              <a:rPr lang="zh-CN" altLang="en-US" sz="1406"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nvGrpSpPr>
          <p:cNvPr id="23" name="组合 22">
            <a:extLst>
              <a:ext uri="{FF2B5EF4-FFF2-40B4-BE49-F238E27FC236}">
                <a16:creationId xmlns:a16="http://schemas.microsoft.com/office/drawing/2014/main" xmlns="" id="{688979A4-3D78-479B-9720-F91C348C6602}"/>
              </a:ext>
            </a:extLst>
          </p:cNvPr>
          <p:cNvGrpSpPr/>
          <p:nvPr/>
        </p:nvGrpSpPr>
        <p:grpSpPr>
          <a:xfrm>
            <a:off x="-1708812" y="-3944515"/>
            <a:ext cx="6515217" cy="5087249"/>
            <a:chOff x="-1708812" y="-3944515"/>
            <a:chExt cx="6515217" cy="5087249"/>
          </a:xfrm>
        </p:grpSpPr>
        <p:sp>
          <p:nvSpPr>
            <p:cNvPr id="24" name="TextBox 8">
              <a:extLst>
                <a:ext uri="{FF2B5EF4-FFF2-40B4-BE49-F238E27FC236}">
                  <a16:creationId xmlns:a16="http://schemas.microsoft.com/office/drawing/2014/main" xmlns="" id="{78766E06-B7C3-43F8-8229-0DCBDF594322}"/>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上半年工作结果</a:t>
              </a:r>
            </a:p>
          </p:txBody>
        </p:sp>
        <p:sp>
          <p:nvSpPr>
            <p:cNvPr id="25" name="矩形 24">
              <a:extLst>
                <a:ext uri="{FF2B5EF4-FFF2-40B4-BE49-F238E27FC236}">
                  <a16:creationId xmlns:a16="http://schemas.microsoft.com/office/drawing/2014/main" xmlns="" id="{CBF67BF6-C28C-47F3-82D3-68F67C937DBE}"/>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矩形 25">
              <a:extLst>
                <a:ext uri="{FF2B5EF4-FFF2-40B4-BE49-F238E27FC236}">
                  <a16:creationId xmlns:a16="http://schemas.microsoft.com/office/drawing/2014/main" xmlns="" id="{7B4059BF-D2DC-4E46-8062-3C5B5A6FF5B9}"/>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矩形 26">
              <a:extLst>
                <a:ext uri="{FF2B5EF4-FFF2-40B4-BE49-F238E27FC236}">
                  <a16:creationId xmlns:a16="http://schemas.microsoft.com/office/drawing/2014/main" xmlns="" id="{0683CD6F-D1E5-46EE-915D-E25777F345C4}"/>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a16="http://schemas.microsoft.com/office/drawing/2014/main" xmlns="" id="{4FCA57E4-B9A6-40A4-8DBC-0EB5967E250A}"/>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537384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anim calcmode="lin" valueType="num">
                                      <p:cBhvr>
                                        <p:cTn id="8" dur="500" fill="hold"/>
                                        <p:tgtEl>
                                          <p:spTgt spid="74"/>
                                        </p:tgtEl>
                                        <p:attrNameLst>
                                          <p:attrName>ppt_x</p:attrName>
                                        </p:attrNameLst>
                                      </p:cBhvr>
                                      <p:tavLst>
                                        <p:tav tm="0">
                                          <p:val>
                                            <p:strVal val="#ppt_x"/>
                                          </p:val>
                                        </p:tav>
                                        <p:tav tm="100000">
                                          <p:val>
                                            <p:strVal val="#ppt_x"/>
                                          </p:val>
                                        </p:tav>
                                      </p:tavLst>
                                    </p:anim>
                                    <p:anim calcmode="lin" valueType="num">
                                      <p:cBhvr>
                                        <p:cTn id="9" dur="500" fill="hold"/>
                                        <p:tgtEl>
                                          <p:spTgt spid="7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fade">
                                      <p:cBhvr>
                                        <p:cTn id="12" dur="500"/>
                                        <p:tgtEl>
                                          <p:spTgt spid="77"/>
                                        </p:tgtEl>
                                      </p:cBhvr>
                                    </p:animEffect>
                                    <p:anim calcmode="lin" valueType="num">
                                      <p:cBhvr>
                                        <p:cTn id="13" dur="500" fill="hold"/>
                                        <p:tgtEl>
                                          <p:spTgt spid="77"/>
                                        </p:tgtEl>
                                        <p:attrNameLst>
                                          <p:attrName>ppt_x</p:attrName>
                                        </p:attrNameLst>
                                      </p:cBhvr>
                                      <p:tavLst>
                                        <p:tav tm="0">
                                          <p:val>
                                            <p:strVal val="#ppt_x"/>
                                          </p:val>
                                        </p:tav>
                                        <p:tav tm="100000">
                                          <p:val>
                                            <p:strVal val="#ppt_x"/>
                                          </p:val>
                                        </p:tav>
                                      </p:tavLst>
                                    </p:anim>
                                    <p:anim calcmode="lin" valueType="num">
                                      <p:cBhvr>
                                        <p:cTn id="14" dur="500" fill="hold"/>
                                        <p:tgtEl>
                                          <p:spTgt spid="77"/>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500"/>
                                        <p:tgtEl>
                                          <p:spTgt spid="73"/>
                                        </p:tgtEl>
                                      </p:cBhvr>
                                    </p:animEffect>
                                    <p:anim calcmode="lin" valueType="num">
                                      <p:cBhvr>
                                        <p:cTn id="19" dur="500" fill="hold"/>
                                        <p:tgtEl>
                                          <p:spTgt spid="73"/>
                                        </p:tgtEl>
                                        <p:attrNameLst>
                                          <p:attrName>ppt_x</p:attrName>
                                        </p:attrNameLst>
                                      </p:cBhvr>
                                      <p:tavLst>
                                        <p:tav tm="0">
                                          <p:val>
                                            <p:strVal val="#ppt_x"/>
                                          </p:val>
                                        </p:tav>
                                        <p:tav tm="100000">
                                          <p:val>
                                            <p:strVal val="#ppt_x"/>
                                          </p:val>
                                        </p:tav>
                                      </p:tavLst>
                                    </p:anim>
                                    <p:anim calcmode="lin" valueType="num">
                                      <p:cBhvr>
                                        <p:cTn id="20" dur="500" fill="hold"/>
                                        <p:tgtEl>
                                          <p:spTgt spid="7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fade">
                                      <p:cBhvr>
                                        <p:cTn id="23" dur="500"/>
                                        <p:tgtEl>
                                          <p:spTgt spid="80"/>
                                        </p:tgtEl>
                                      </p:cBhvr>
                                    </p:animEffect>
                                    <p:anim calcmode="lin" valueType="num">
                                      <p:cBhvr>
                                        <p:cTn id="24" dur="500" fill="hold"/>
                                        <p:tgtEl>
                                          <p:spTgt spid="80"/>
                                        </p:tgtEl>
                                        <p:attrNameLst>
                                          <p:attrName>ppt_x</p:attrName>
                                        </p:attrNameLst>
                                      </p:cBhvr>
                                      <p:tavLst>
                                        <p:tav tm="0">
                                          <p:val>
                                            <p:strVal val="#ppt_x"/>
                                          </p:val>
                                        </p:tav>
                                        <p:tav tm="100000">
                                          <p:val>
                                            <p:strVal val="#ppt_x"/>
                                          </p:val>
                                        </p:tav>
                                      </p:tavLst>
                                    </p:anim>
                                    <p:anim calcmode="lin" valueType="num">
                                      <p:cBhvr>
                                        <p:cTn id="25" dur="500" fill="hold"/>
                                        <p:tgtEl>
                                          <p:spTgt spid="80"/>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76"/>
                                        </p:tgtEl>
                                        <p:attrNameLst>
                                          <p:attrName>style.visibility</p:attrName>
                                        </p:attrNameLst>
                                      </p:cBhvr>
                                      <p:to>
                                        <p:strVal val="visible"/>
                                      </p:to>
                                    </p:set>
                                    <p:animEffect transition="in" filter="fade">
                                      <p:cBhvr>
                                        <p:cTn id="29" dur="500"/>
                                        <p:tgtEl>
                                          <p:spTgt spid="76"/>
                                        </p:tgtEl>
                                      </p:cBhvr>
                                    </p:animEffect>
                                    <p:anim calcmode="lin" valueType="num">
                                      <p:cBhvr>
                                        <p:cTn id="30" dur="500" fill="hold"/>
                                        <p:tgtEl>
                                          <p:spTgt spid="76"/>
                                        </p:tgtEl>
                                        <p:attrNameLst>
                                          <p:attrName>ppt_x</p:attrName>
                                        </p:attrNameLst>
                                      </p:cBhvr>
                                      <p:tavLst>
                                        <p:tav tm="0">
                                          <p:val>
                                            <p:strVal val="#ppt_x"/>
                                          </p:val>
                                        </p:tav>
                                        <p:tav tm="100000">
                                          <p:val>
                                            <p:strVal val="#ppt_x"/>
                                          </p:val>
                                        </p:tav>
                                      </p:tavLst>
                                    </p:anim>
                                    <p:anim calcmode="lin" valueType="num">
                                      <p:cBhvr>
                                        <p:cTn id="31" dur="500" fill="hold"/>
                                        <p:tgtEl>
                                          <p:spTgt spid="7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fade">
                                      <p:cBhvr>
                                        <p:cTn id="34" dur="500"/>
                                        <p:tgtEl>
                                          <p:spTgt spid="83"/>
                                        </p:tgtEl>
                                      </p:cBhvr>
                                    </p:animEffect>
                                    <p:anim calcmode="lin" valueType="num">
                                      <p:cBhvr>
                                        <p:cTn id="35" dur="500" fill="hold"/>
                                        <p:tgtEl>
                                          <p:spTgt spid="83"/>
                                        </p:tgtEl>
                                        <p:attrNameLst>
                                          <p:attrName>ppt_x</p:attrName>
                                        </p:attrNameLst>
                                      </p:cBhvr>
                                      <p:tavLst>
                                        <p:tav tm="0">
                                          <p:val>
                                            <p:strVal val="#ppt_x"/>
                                          </p:val>
                                        </p:tav>
                                        <p:tav tm="100000">
                                          <p:val>
                                            <p:strVal val="#ppt_x"/>
                                          </p:val>
                                        </p:tav>
                                      </p:tavLst>
                                    </p:anim>
                                    <p:anim calcmode="lin" valueType="num">
                                      <p:cBhvr>
                                        <p:cTn id="36" dur="500" fill="hold"/>
                                        <p:tgtEl>
                                          <p:spTgt spid="83"/>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7" presetClass="entr" presetSubtype="0" fill="hold" grpId="0" nodeType="after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anim calcmode="lin" valueType="num">
                                      <p:cBhvr>
                                        <p:cTn id="41" dur="500" fill="hold"/>
                                        <p:tgtEl>
                                          <p:spTgt spid="75"/>
                                        </p:tgtEl>
                                        <p:attrNameLst>
                                          <p:attrName>ppt_x</p:attrName>
                                        </p:attrNameLst>
                                      </p:cBhvr>
                                      <p:tavLst>
                                        <p:tav tm="0">
                                          <p:val>
                                            <p:strVal val="#ppt_x"/>
                                          </p:val>
                                        </p:tav>
                                        <p:tav tm="100000">
                                          <p:val>
                                            <p:strVal val="#ppt_x"/>
                                          </p:val>
                                        </p:tav>
                                      </p:tavLst>
                                    </p:anim>
                                    <p:anim calcmode="lin" valueType="num">
                                      <p:cBhvr>
                                        <p:cTn id="42" dur="500" fill="hold"/>
                                        <p:tgtEl>
                                          <p:spTgt spid="75"/>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86"/>
                                        </p:tgtEl>
                                        <p:attrNameLst>
                                          <p:attrName>style.visibility</p:attrName>
                                        </p:attrNameLst>
                                      </p:cBhvr>
                                      <p:to>
                                        <p:strVal val="visible"/>
                                      </p:to>
                                    </p:set>
                                    <p:animEffect transition="in" filter="fade">
                                      <p:cBhvr>
                                        <p:cTn id="45" dur="500"/>
                                        <p:tgtEl>
                                          <p:spTgt spid="86"/>
                                        </p:tgtEl>
                                      </p:cBhvr>
                                    </p:animEffect>
                                    <p:anim calcmode="lin" valueType="num">
                                      <p:cBhvr>
                                        <p:cTn id="46" dur="500" fill="hold"/>
                                        <p:tgtEl>
                                          <p:spTgt spid="86"/>
                                        </p:tgtEl>
                                        <p:attrNameLst>
                                          <p:attrName>ppt_x</p:attrName>
                                        </p:attrNameLst>
                                      </p:cBhvr>
                                      <p:tavLst>
                                        <p:tav tm="0">
                                          <p:val>
                                            <p:strVal val="#ppt_x"/>
                                          </p:val>
                                        </p:tav>
                                        <p:tav tm="100000">
                                          <p:val>
                                            <p:strVal val="#ppt_x"/>
                                          </p:val>
                                        </p:tav>
                                      </p:tavLst>
                                    </p:anim>
                                    <p:anim calcmode="lin" valueType="num">
                                      <p:cBhvr>
                                        <p:cTn id="47" dur="500" fill="hold"/>
                                        <p:tgtEl>
                                          <p:spTgt spid="86"/>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2" presetClass="entr" presetSubtype="8" fill="hold" grpId="0" nodeType="afterEffect">
                                  <p:stCondLst>
                                    <p:cond delay="0"/>
                                  </p:stCondLst>
                                  <p:childTnLst>
                                    <p:set>
                                      <p:cBhvr>
                                        <p:cTn id="50" dur="1" fill="hold">
                                          <p:stCondLst>
                                            <p:cond delay="0"/>
                                          </p:stCondLst>
                                        </p:cTn>
                                        <p:tgtEl>
                                          <p:spTgt spid="89"/>
                                        </p:tgtEl>
                                        <p:attrNameLst>
                                          <p:attrName>style.visibility</p:attrName>
                                        </p:attrNameLst>
                                      </p:cBhvr>
                                      <p:to>
                                        <p:strVal val="visible"/>
                                      </p:to>
                                    </p:set>
                                    <p:anim calcmode="lin" valueType="num">
                                      <p:cBhvr additive="base">
                                        <p:cTn id="51" dur="500" fill="hold"/>
                                        <p:tgtEl>
                                          <p:spTgt spid="89"/>
                                        </p:tgtEl>
                                        <p:attrNameLst>
                                          <p:attrName>ppt_x</p:attrName>
                                        </p:attrNameLst>
                                      </p:cBhvr>
                                      <p:tavLst>
                                        <p:tav tm="0">
                                          <p:val>
                                            <p:strVal val="0-#ppt_w/2"/>
                                          </p:val>
                                        </p:tav>
                                        <p:tav tm="100000">
                                          <p:val>
                                            <p:strVal val="#ppt_x"/>
                                          </p:val>
                                        </p:tav>
                                      </p:tavLst>
                                    </p:anim>
                                    <p:anim calcmode="lin" valueType="num">
                                      <p:cBhvr additive="base">
                                        <p:cTn id="52" dur="500" fill="hold"/>
                                        <p:tgtEl>
                                          <p:spTgt spid="8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additive="base">
                                        <p:cTn id="55" dur="500" fill="hold"/>
                                        <p:tgtEl>
                                          <p:spTgt spid="90"/>
                                        </p:tgtEl>
                                        <p:attrNameLst>
                                          <p:attrName>ppt_x</p:attrName>
                                        </p:attrNameLst>
                                      </p:cBhvr>
                                      <p:tavLst>
                                        <p:tav tm="0">
                                          <p:val>
                                            <p:strVal val="1+#ppt_w/2"/>
                                          </p:val>
                                        </p:tav>
                                        <p:tav tm="100000">
                                          <p:val>
                                            <p:strVal val="#ppt_x"/>
                                          </p:val>
                                        </p:tav>
                                      </p:tavLst>
                                    </p:anim>
                                    <p:anim calcmode="lin" valueType="num">
                                      <p:cBhvr additive="base">
                                        <p:cTn id="56" dur="500" fill="hold"/>
                                        <p:tgtEl>
                                          <p:spTgt spid="90"/>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92"/>
                                        </p:tgtEl>
                                        <p:attrNameLst>
                                          <p:attrName>style.visibility</p:attrName>
                                        </p:attrNameLst>
                                      </p:cBhvr>
                                      <p:to>
                                        <p:strVal val="visible"/>
                                      </p:to>
                                    </p:set>
                                    <p:animEffect transition="in" filter="randombar(horizontal)">
                                      <p:cBhvr>
                                        <p:cTn id="60" dur="500"/>
                                        <p:tgtEl>
                                          <p:spTgt spid="92"/>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randombar(horizontal)">
                                      <p:cBhvr>
                                        <p:cTn id="6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5" grpId="0" animBg="1"/>
      <p:bldP spid="76" grpId="0" animBg="1"/>
      <p:bldP spid="89" grpId="0" animBg="1"/>
      <p:bldP spid="90" grpId="0" animBg="1"/>
      <p:bldP spid="91" grpId="0"/>
      <p:bldP spid="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7"/>
          <p:cNvGrpSpPr>
            <a:grpSpLocks/>
          </p:cNvGrpSpPr>
          <p:nvPr/>
        </p:nvGrpSpPr>
        <p:grpSpPr bwMode="auto">
          <a:xfrm>
            <a:off x="1697353" y="1733591"/>
            <a:ext cx="4607466" cy="2144682"/>
            <a:chOff x="0" y="0"/>
            <a:chExt cx="4368800" cy="2032681"/>
          </a:xfrm>
        </p:grpSpPr>
        <p:sp>
          <p:nvSpPr>
            <p:cNvPr id="48" name="矩形 5"/>
            <p:cNvSpPr>
              <a:spLocks noChangeArrowheads="1"/>
            </p:cNvSpPr>
            <p:nvPr/>
          </p:nvSpPr>
          <p:spPr bwMode="auto">
            <a:xfrm>
              <a:off x="0" y="0"/>
              <a:ext cx="4368800" cy="2032681"/>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49" name="文本框 11"/>
            <p:cNvSpPr>
              <a:spLocks noChangeArrowheads="1"/>
            </p:cNvSpPr>
            <p:nvPr/>
          </p:nvSpPr>
          <p:spPr bwMode="auto">
            <a:xfrm>
              <a:off x="83231" y="25399"/>
              <a:ext cx="837806" cy="76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64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01</a:t>
              </a:r>
              <a:endParaRPr lang="zh-CN" altLang="en-US" sz="464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grpSp>
      <p:grpSp>
        <p:nvGrpSpPr>
          <p:cNvPr id="50" name="组合 49"/>
          <p:cNvGrpSpPr>
            <a:grpSpLocks/>
          </p:cNvGrpSpPr>
          <p:nvPr/>
        </p:nvGrpSpPr>
        <p:grpSpPr bwMode="auto">
          <a:xfrm>
            <a:off x="6304820" y="3869901"/>
            <a:ext cx="4678278" cy="2144682"/>
            <a:chOff x="0" y="0"/>
            <a:chExt cx="4435945" cy="2032681"/>
          </a:xfrm>
        </p:grpSpPr>
        <p:sp>
          <p:nvSpPr>
            <p:cNvPr id="56" name="矩形 6"/>
            <p:cNvSpPr>
              <a:spLocks noChangeArrowheads="1"/>
            </p:cNvSpPr>
            <p:nvPr/>
          </p:nvSpPr>
          <p:spPr bwMode="auto">
            <a:xfrm>
              <a:off x="0" y="0"/>
              <a:ext cx="4368800" cy="2032681"/>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7" name="文本框 15"/>
            <p:cNvSpPr>
              <a:spLocks noChangeArrowheads="1"/>
            </p:cNvSpPr>
            <p:nvPr/>
          </p:nvSpPr>
          <p:spPr bwMode="auto">
            <a:xfrm>
              <a:off x="3598139" y="361861"/>
              <a:ext cx="837806" cy="76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640" dirty="0">
                  <a:solidFill>
                    <a:srgbClr val="FFFFFF"/>
                  </a:solidFill>
                  <a:latin typeface="微软雅黑" panose="020B0503020204020204" pitchFamily="34" charset="-122"/>
                  <a:ea typeface="微软雅黑" panose="020B0503020204020204" pitchFamily="34" charset="-122"/>
                  <a:cs typeface="+mn-ea"/>
                  <a:sym typeface="+mn-lt"/>
                </a:rPr>
                <a:t>04</a:t>
              </a:r>
              <a:endParaRPr lang="zh-CN" altLang="en-US" sz="4640"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58" name="组合 28"/>
          <p:cNvGrpSpPr>
            <a:grpSpLocks/>
          </p:cNvGrpSpPr>
          <p:nvPr/>
        </p:nvGrpSpPr>
        <p:grpSpPr bwMode="auto">
          <a:xfrm>
            <a:off x="2953023" y="3876596"/>
            <a:ext cx="3351797" cy="1560378"/>
            <a:chOff x="0" y="0"/>
            <a:chExt cx="3178629" cy="1478928"/>
          </a:xfrm>
          <a:solidFill>
            <a:srgbClr val="C00000"/>
          </a:solidFill>
        </p:grpSpPr>
        <p:sp>
          <p:nvSpPr>
            <p:cNvPr id="59" name="矩形 10"/>
            <p:cNvSpPr>
              <a:spLocks noChangeArrowheads="1"/>
            </p:cNvSpPr>
            <p:nvPr/>
          </p:nvSpPr>
          <p:spPr bwMode="auto">
            <a:xfrm>
              <a:off x="0" y="0"/>
              <a:ext cx="3178629" cy="1478928"/>
            </a:xfrm>
            <a:prstGeom prst="rect">
              <a:avLst/>
            </a:prstGeom>
            <a:solidFill>
              <a:srgbClr val="3C536A"/>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0" name="文本框 19"/>
            <p:cNvSpPr>
              <a:spLocks noChangeArrowheads="1"/>
            </p:cNvSpPr>
            <p:nvPr/>
          </p:nvSpPr>
          <p:spPr bwMode="auto">
            <a:xfrm>
              <a:off x="217994" y="40837"/>
              <a:ext cx="655504" cy="5797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75"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3375"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61" name="组合 20"/>
            <p:cNvGrpSpPr>
              <a:grpSpLocks/>
            </p:cNvGrpSpPr>
            <p:nvPr/>
          </p:nvGrpSpPr>
          <p:grpSpPr bwMode="auto">
            <a:xfrm>
              <a:off x="172239" y="565018"/>
              <a:ext cx="2964508" cy="823755"/>
              <a:chOff x="0" y="0"/>
              <a:chExt cx="2964508" cy="823755"/>
            </a:xfrm>
            <a:grpFill/>
          </p:grpSpPr>
          <p:sp>
            <p:nvSpPr>
              <p:cNvPr id="62" name="文本框 21"/>
              <p:cNvSpPr>
                <a:spLocks noChangeArrowheads="1"/>
              </p:cNvSpPr>
              <p:nvPr/>
            </p:nvSpPr>
            <p:spPr bwMode="auto">
              <a:xfrm>
                <a:off x="0" y="0"/>
                <a:ext cx="1117640" cy="31316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547" b="1">
                    <a:solidFill>
                      <a:schemeClr val="bg1"/>
                    </a:solidFill>
                    <a:latin typeface="微软雅黑" panose="020B0503020204020204" pitchFamily="34" charset="-122"/>
                    <a:ea typeface="微软雅黑" panose="020B0503020204020204" pitchFamily="34" charset="-122"/>
                    <a:cs typeface="+mn-ea"/>
                    <a:sym typeface="+mn-lt"/>
                  </a:rPr>
                  <a:t>请输入标题</a:t>
                </a:r>
                <a:endParaRPr lang="zh-CN" altLang="en-US">
                  <a:latin typeface="微软雅黑" panose="020B0503020204020204" pitchFamily="34" charset="-122"/>
                  <a:ea typeface="微软雅黑" panose="020B0503020204020204" pitchFamily="34" charset="-122"/>
                  <a:cs typeface="+mn-ea"/>
                  <a:sym typeface="+mn-lt"/>
                </a:endParaRPr>
              </a:p>
            </p:txBody>
          </p:sp>
          <p:sp>
            <p:nvSpPr>
              <p:cNvPr id="63" name="矩形 22"/>
              <p:cNvSpPr>
                <a:spLocks noChangeArrowheads="1"/>
              </p:cNvSpPr>
              <p:nvPr/>
            </p:nvSpPr>
            <p:spPr bwMode="auto">
              <a:xfrm>
                <a:off x="0" y="366984"/>
                <a:ext cx="2964508" cy="45677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66" dirty="0">
                    <a:solidFill>
                      <a:srgbClr val="FFFFFF"/>
                    </a:solidFill>
                    <a:latin typeface="微软雅黑" panose="020B0503020204020204" pitchFamily="34" charset="-122"/>
                    <a:ea typeface="微软雅黑" panose="020B0503020204020204" pitchFamily="34" charset="-122"/>
                    <a:cs typeface="+mn-ea"/>
                    <a:sym typeface="+mn-lt"/>
                  </a:rPr>
                  <a:t>在这里输入内容文本在这里输入内容文本在这里输入内容</a:t>
                </a:r>
              </a:p>
            </p:txBody>
          </p:sp>
        </p:grpSp>
      </p:grpSp>
      <p:grpSp>
        <p:nvGrpSpPr>
          <p:cNvPr id="64" name="组合 8"/>
          <p:cNvGrpSpPr>
            <a:grpSpLocks/>
          </p:cNvGrpSpPr>
          <p:nvPr/>
        </p:nvGrpSpPr>
        <p:grpSpPr bwMode="auto">
          <a:xfrm>
            <a:off x="6304820" y="2317894"/>
            <a:ext cx="3378586" cy="1560378"/>
            <a:chOff x="0" y="0"/>
            <a:chExt cx="3203221" cy="1478928"/>
          </a:xfrm>
          <a:solidFill>
            <a:srgbClr val="C00000"/>
          </a:solidFill>
        </p:grpSpPr>
        <p:sp>
          <p:nvSpPr>
            <p:cNvPr id="65" name="矩形 9"/>
            <p:cNvSpPr>
              <a:spLocks noChangeArrowheads="1"/>
            </p:cNvSpPr>
            <p:nvPr/>
          </p:nvSpPr>
          <p:spPr bwMode="auto">
            <a:xfrm>
              <a:off x="0" y="0"/>
              <a:ext cx="3178629" cy="1478928"/>
            </a:xfrm>
            <a:prstGeom prst="rect">
              <a:avLst/>
            </a:prstGeom>
            <a:solidFill>
              <a:srgbClr val="FF6D3A"/>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6" name="文本框 23"/>
            <p:cNvSpPr>
              <a:spLocks noChangeArrowheads="1"/>
            </p:cNvSpPr>
            <p:nvPr/>
          </p:nvSpPr>
          <p:spPr bwMode="auto">
            <a:xfrm>
              <a:off x="2518092" y="0"/>
              <a:ext cx="655338" cy="5797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75"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3375"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67" name="组合 24"/>
            <p:cNvGrpSpPr>
              <a:grpSpLocks/>
            </p:cNvGrpSpPr>
            <p:nvPr/>
          </p:nvGrpSpPr>
          <p:grpSpPr bwMode="auto">
            <a:xfrm>
              <a:off x="238713" y="564196"/>
              <a:ext cx="2964508" cy="764709"/>
              <a:chOff x="0" y="0"/>
              <a:chExt cx="2964508" cy="764709"/>
            </a:xfrm>
            <a:grpFill/>
          </p:grpSpPr>
          <p:sp>
            <p:nvSpPr>
              <p:cNvPr id="68" name="文本框 25"/>
              <p:cNvSpPr>
                <a:spLocks noChangeArrowheads="1"/>
              </p:cNvSpPr>
              <p:nvPr/>
            </p:nvSpPr>
            <p:spPr bwMode="auto">
              <a:xfrm>
                <a:off x="1798929" y="0"/>
                <a:ext cx="1117357" cy="31316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547" b="1" dirty="0">
                    <a:solidFill>
                      <a:schemeClr val="bg1"/>
                    </a:solidFill>
                    <a:latin typeface="微软雅黑" panose="020B0503020204020204" pitchFamily="34" charset="-122"/>
                    <a:ea typeface="微软雅黑" panose="020B0503020204020204" pitchFamily="34" charset="-122"/>
                    <a:cs typeface="+mn-ea"/>
                    <a:sym typeface="+mn-lt"/>
                  </a:rPr>
                  <a:t>请输入标题</a:t>
                </a: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9" name="矩形 26"/>
              <p:cNvSpPr>
                <a:spLocks noChangeArrowheads="1"/>
              </p:cNvSpPr>
              <p:nvPr/>
            </p:nvSpPr>
            <p:spPr bwMode="auto">
              <a:xfrm>
                <a:off x="0" y="307938"/>
                <a:ext cx="2964508" cy="45677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66" dirty="0">
                    <a:solidFill>
                      <a:srgbClr val="FFFFFF"/>
                    </a:solidFill>
                    <a:latin typeface="微软雅黑" panose="020B0503020204020204" pitchFamily="34" charset="-122"/>
                    <a:ea typeface="微软雅黑" panose="020B0503020204020204" pitchFamily="34" charset="-122"/>
                    <a:cs typeface="+mn-ea"/>
                    <a:sym typeface="+mn-lt"/>
                  </a:rPr>
                  <a:t>在这里输入内容文本在这里输入内容文本在这里输入内容</a:t>
                </a:r>
              </a:p>
            </p:txBody>
          </p:sp>
        </p:grpSp>
      </p:grpSp>
      <p:grpSp>
        <p:nvGrpSpPr>
          <p:cNvPr id="70" name="Group 21"/>
          <p:cNvGrpSpPr>
            <a:grpSpLocks/>
          </p:cNvGrpSpPr>
          <p:nvPr/>
        </p:nvGrpSpPr>
        <p:grpSpPr bwMode="auto">
          <a:xfrm>
            <a:off x="9308378" y="1430557"/>
            <a:ext cx="480503" cy="527381"/>
            <a:chOff x="0" y="0"/>
            <a:chExt cx="419" cy="461"/>
          </a:xfrm>
        </p:grpSpPr>
        <p:sp>
          <p:nvSpPr>
            <p:cNvPr id="71" name="Freeform 22"/>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418 w 418"/>
                <a:gd name="T11" fmla="*/ 325 h 417"/>
                <a:gd name="T12" fmla="*/ 0 60000 65536"/>
                <a:gd name="T13" fmla="*/ 0 60000 65536"/>
                <a:gd name="T14" fmla="*/ 0 60000 65536"/>
                <a:gd name="T15" fmla="*/ 0 60000 65536"/>
                <a:gd name="T16" fmla="*/ 0 60000 65536"/>
                <a:gd name="T17" fmla="*/ 0 60000 65536"/>
                <a:gd name="T18" fmla="*/ 0 w 418"/>
                <a:gd name="T19" fmla="*/ 0 h 417"/>
                <a:gd name="T20" fmla="*/ 418 w 418"/>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418" h="417">
                  <a:moveTo>
                    <a:pt x="418" y="325"/>
                  </a:moveTo>
                  <a:lnTo>
                    <a:pt x="302" y="417"/>
                  </a:lnTo>
                  <a:lnTo>
                    <a:pt x="0" y="417"/>
                  </a:lnTo>
                  <a:lnTo>
                    <a:pt x="0" y="0"/>
                  </a:lnTo>
                  <a:lnTo>
                    <a:pt x="418" y="0"/>
                  </a:lnTo>
                  <a:lnTo>
                    <a:pt x="418" y="325"/>
                  </a:lnTo>
                  <a:close/>
                </a:path>
              </a:pathLst>
            </a:custGeom>
            <a:solidFill>
              <a:srgbClr val="3C536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2" name="Freeform 23"/>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0 60000 65536"/>
                <a:gd name="T11" fmla="*/ 0 60000 65536"/>
                <a:gd name="T12" fmla="*/ 0 60000 65536"/>
                <a:gd name="T13" fmla="*/ 0 60000 65536"/>
                <a:gd name="T14" fmla="*/ 0 60000 65536"/>
                <a:gd name="T15" fmla="*/ 0 w 418"/>
                <a:gd name="T16" fmla="*/ 0 h 417"/>
                <a:gd name="T17" fmla="*/ 418 w 418"/>
                <a:gd name="T18" fmla="*/ 417 h 417"/>
              </a:gdLst>
              <a:ahLst/>
              <a:cxnLst>
                <a:cxn ang="T10">
                  <a:pos x="T0" y="T1"/>
                </a:cxn>
                <a:cxn ang="T11">
                  <a:pos x="T2" y="T3"/>
                </a:cxn>
                <a:cxn ang="T12">
                  <a:pos x="T4" y="T5"/>
                </a:cxn>
                <a:cxn ang="T13">
                  <a:pos x="T6" y="T7"/>
                </a:cxn>
                <a:cxn ang="T14">
                  <a:pos x="T8" y="T9"/>
                </a:cxn>
              </a:cxnLst>
              <a:rect l="T15" t="T16" r="T17" b="T18"/>
              <a:pathLst>
                <a:path w="418" h="417">
                  <a:moveTo>
                    <a:pt x="418" y="325"/>
                  </a:moveTo>
                  <a:lnTo>
                    <a:pt x="302" y="417"/>
                  </a:lnTo>
                  <a:lnTo>
                    <a:pt x="0" y="417"/>
                  </a:lnTo>
                  <a:lnTo>
                    <a:pt x="0" y="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3" name="Freeform 24"/>
            <p:cNvSpPr>
              <a:spLocks noChangeArrowheads="1"/>
            </p:cNvSpPr>
            <p:nvPr/>
          </p:nvSpPr>
          <p:spPr bwMode="auto">
            <a:xfrm>
              <a:off x="305" y="370"/>
              <a:ext cx="114" cy="91"/>
            </a:xfrm>
            <a:custGeom>
              <a:avLst/>
              <a:gdLst>
                <a:gd name="T0" fmla="*/ 0 w 114"/>
                <a:gd name="T1" fmla="*/ 91 h 91"/>
                <a:gd name="T2" fmla="*/ 0 w 114"/>
                <a:gd name="T3" fmla="*/ 0 h 91"/>
                <a:gd name="T4" fmla="*/ 114 w 114"/>
                <a:gd name="T5" fmla="*/ 0 h 91"/>
                <a:gd name="T6" fmla="*/ 0 w 114"/>
                <a:gd name="T7" fmla="*/ 91 h 91"/>
                <a:gd name="T8" fmla="*/ 0 60000 65536"/>
                <a:gd name="T9" fmla="*/ 0 60000 65536"/>
                <a:gd name="T10" fmla="*/ 0 60000 65536"/>
                <a:gd name="T11" fmla="*/ 0 60000 65536"/>
                <a:gd name="T12" fmla="*/ 0 w 114"/>
                <a:gd name="T13" fmla="*/ 0 h 91"/>
                <a:gd name="T14" fmla="*/ 114 w 114"/>
                <a:gd name="T15" fmla="*/ 91 h 91"/>
              </a:gdLst>
              <a:ahLst/>
              <a:cxnLst>
                <a:cxn ang="T8">
                  <a:pos x="T0" y="T1"/>
                </a:cxn>
                <a:cxn ang="T9">
                  <a:pos x="T2" y="T3"/>
                </a:cxn>
                <a:cxn ang="T10">
                  <a:pos x="T4" y="T5"/>
                </a:cxn>
                <a:cxn ang="T11">
                  <a:pos x="T6" y="T7"/>
                </a:cxn>
              </a:cxnLst>
              <a:rect l="T12" t="T13" r="T14" b="T15"/>
              <a:pathLst>
                <a:path w="114" h="91">
                  <a:moveTo>
                    <a:pt x="0" y="91"/>
                  </a:moveTo>
                  <a:lnTo>
                    <a:pt x="0" y="0"/>
                  </a:lnTo>
                  <a:lnTo>
                    <a:pt x="114" y="0"/>
                  </a:lnTo>
                  <a:lnTo>
                    <a:pt x="0" y="91"/>
                  </a:ln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4" name="Freeform 25"/>
            <p:cNvSpPr>
              <a:spLocks noEditPoints="1" noChangeArrowheads="1"/>
            </p:cNvSpPr>
            <p:nvPr/>
          </p:nvSpPr>
          <p:spPr bwMode="auto">
            <a:xfrm>
              <a:off x="75" y="129"/>
              <a:ext cx="279" cy="97"/>
            </a:xfrm>
            <a:custGeom>
              <a:avLst/>
              <a:gdLst>
                <a:gd name="T0" fmla="*/ 253 w 256"/>
                <a:gd name="T1" fmla="*/ 72 h 89"/>
                <a:gd name="T2" fmla="*/ 210 w 256"/>
                <a:gd name="T3" fmla="*/ 59 h 89"/>
                <a:gd name="T4" fmla="*/ 203 w 256"/>
                <a:gd name="T5" fmla="*/ 42 h 89"/>
                <a:gd name="T6" fmla="*/ 184 w 256"/>
                <a:gd name="T7" fmla="*/ 47 h 89"/>
                <a:gd name="T8" fmla="*/ 166 w 256"/>
                <a:gd name="T9" fmla="*/ 25 h 89"/>
                <a:gd name="T10" fmla="*/ 153 w 256"/>
                <a:gd name="T11" fmla="*/ 25 h 89"/>
                <a:gd name="T12" fmla="*/ 137 w 256"/>
                <a:gd name="T13" fmla="*/ 45 h 89"/>
                <a:gd name="T14" fmla="*/ 121 w 256"/>
                <a:gd name="T15" fmla="*/ 18 h 89"/>
                <a:gd name="T16" fmla="*/ 108 w 256"/>
                <a:gd name="T17" fmla="*/ 17 h 89"/>
                <a:gd name="T18" fmla="*/ 108 w 256"/>
                <a:gd name="T19" fmla="*/ 17 h 89"/>
                <a:gd name="T20" fmla="*/ 111 w 256"/>
                <a:gd name="T21" fmla="*/ 17 h 89"/>
                <a:gd name="T22" fmla="*/ 111 w 256"/>
                <a:gd name="T23" fmla="*/ 18 h 89"/>
                <a:gd name="T24" fmla="*/ 101 w 256"/>
                <a:gd name="T25" fmla="*/ 32 h 89"/>
                <a:gd name="T26" fmla="*/ 96 w 256"/>
                <a:gd name="T27" fmla="*/ 36 h 89"/>
                <a:gd name="T28" fmla="*/ 94 w 256"/>
                <a:gd name="T29" fmla="*/ 21 h 89"/>
                <a:gd name="T30" fmla="*/ 81 w 256"/>
                <a:gd name="T31" fmla="*/ 21 h 89"/>
                <a:gd name="T32" fmla="*/ 82 w 256"/>
                <a:gd name="T33" fmla="*/ 35 h 89"/>
                <a:gd name="T34" fmla="*/ 81 w 256"/>
                <a:gd name="T35" fmla="*/ 49 h 89"/>
                <a:gd name="T36" fmla="*/ 79 w 256"/>
                <a:gd name="T37" fmla="*/ 65 h 89"/>
                <a:gd name="T38" fmla="*/ 77 w 256"/>
                <a:gd name="T39" fmla="*/ 71 h 89"/>
                <a:gd name="T40" fmla="*/ 75 w 256"/>
                <a:gd name="T41" fmla="*/ 72 h 89"/>
                <a:gd name="T42" fmla="*/ 55 w 256"/>
                <a:gd name="T43" fmla="*/ 2 h 89"/>
                <a:gd name="T44" fmla="*/ 42 w 256"/>
                <a:gd name="T45" fmla="*/ 2 h 89"/>
                <a:gd name="T46" fmla="*/ 37 w 256"/>
                <a:gd name="T47" fmla="*/ 56 h 89"/>
                <a:gd name="T48" fmla="*/ 30 w 256"/>
                <a:gd name="T49" fmla="*/ 76 h 89"/>
                <a:gd name="T50" fmla="*/ 29 w 256"/>
                <a:gd name="T51" fmla="*/ 75 h 89"/>
                <a:gd name="T52" fmla="*/ 13 w 256"/>
                <a:gd name="T53" fmla="*/ 24 h 89"/>
                <a:gd name="T54" fmla="*/ 0 w 256"/>
                <a:gd name="T55" fmla="*/ 24 h 89"/>
                <a:gd name="T56" fmla="*/ 25 w 256"/>
                <a:gd name="T57" fmla="*/ 83 h 89"/>
                <a:gd name="T58" fmla="*/ 51 w 256"/>
                <a:gd name="T59" fmla="*/ 57 h 89"/>
                <a:gd name="T60" fmla="*/ 75 w 256"/>
                <a:gd name="T61" fmla="*/ 78 h 89"/>
                <a:gd name="T62" fmla="*/ 95 w 256"/>
                <a:gd name="T63" fmla="*/ 42 h 89"/>
                <a:gd name="T64" fmla="*/ 96 w 256"/>
                <a:gd name="T65" fmla="*/ 42 h 89"/>
                <a:gd name="T66" fmla="*/ 114 w 256"/>
                <a:gd name="T67" fmla="*/ 31 h 89"/>
                <a:gd name="T68" fmla="*/ 134 w 256"/>
                <a:gd name="T69" fmla="*/ 50 h 89"/>
                <a:gd name="T70" fmla="*/ 160 w 256"/>
                <a:gd name="T71" fmla="*/ 35 h 89"/>
                <a:gd name="T72" fmla="*/ 180 w 256"/>
                <a:gd name="T73" fmla="*/ 53 h 89"/>
                <a:gd name="T74" fmla="*/ 192 w 256"/>
                <a:gd name="T75" fmla="*/ 53 h 89"/>
                <a:gd name="T76" fmla="*/ 196 w 256"/>
                <a:gd name="T77" fmla="*/ 48 h 89"/>
                <a:gd name="T78" fmla="*/ 197 w 256"/>
                <a:gd name="T79" fmla="*/ 59 h 89"/>
                <a:gd name="T80" fmla="*/ 182 w 256"/>
                <a:gd name="T81" fmla="*/ 63 h 89"/>
                <a:gd name="T82" fmla="*/ 186 w 256"/>
                <a:gd name="T83" fmla="*/ 86 h 89"/>
                <a:gd name="T84" fmla="*/ 209 w 256"/>
                <a:gd name="T85" fmla="*/ 63 h 89"/>
                <a:gd name="T86" fmla="*/ 242 w 256"/>
                <a:gd name="T87" fmla="*/ 73 h 89"/>
                <a:gd name="T88" fmla="*/ 253 w 256"/>
                <a:gd name="T89" fmla="*/ 72 h 89"/>
                <a:gd name="T90" fmla="*/ 185 w 256"/>
                <a:gd name="T91" fmla="*/ 79 h 89"/>
                <a:gd name="T92" fmla="*/ 184 w 256"/>
                <a:gd name="T93" fmla="*/ 74 h 89"/>
                <a:gd name="T94" fmla="*/ 196 w 256"/>
                <a:gd name="T95" fmla="*/ 63 h 89"/>
                <a:gd name="T96" fmla="*/ 185 w 256"/>
                <a:gd name="T97" fmla="*/ 79 h 8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6"/>
                <a:gd name="T148" fmla="*/ 0 h 89"/>
                <a:gd name="T149" fmla="*/ 256 w 256"/>
                <a:gd name="T150" fmla="*/ 89 h 8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6" h="89">
                  <a:moveTo>
                    <a:pt x="253" y="72"/>
                  </a:moveTo>
                  <a:cubicBezTo>
                    <a:pt x="243" y="66"/>
                    <a:pt x="226" y="60"/>
                    <a:pt x="210" y="59"/>
                  </a:cubicBezTo>
                  <a:cubicBezTo>
                    <a:pt x="212" y="52"/>
                    <a:pt x="211" y="45"/>
                    <a:pt x="203" y="42"/>
                  </a:cubicBezTo>
                  <a:cubicBezTo>
                    <a:pt x="196" y="39"/>
                    <a:pt x="189" y="43"/>
                    <a:pt x="184" y="47"/>
                  </a:cubicBezTo>
                  <a:cubicBezTo>
                    <a:pt x="176" y="41"/>
                    <a:pt x="173" y="32"/>
                    <a:pt x="166" y="25"/>
                  </a:cubicBezTo>
                  <a:cubicBezTo>
                    <a:pt x="164" y="23"/>
                    <a:pt x="154" y="23"/>
                    <a:pt x="153" y="25"/>
                  </a:cubicBezTo>
                  <a:cubicBezTo>
                    <a:pt x="152" y="27"/>
                    <a:pt x="140" y="48"/>
                    <a:pt x="137" y="45"/>
                  </a:cubicBezTo>
                  <a:cubicBezTo>
                    <a:pt x="129" y="40"/>
                    <a:pt x="125" y="26"/>
                    <a:pt x="121" y="18"/>
                  </a:cubicBezTo>
                  <a:cubicBezTo>
                    <a:pt x="120" y="16"/>
                    <a:pt x="110" y="15"/>
                    <a:pt x="108" y="17"/>
                  </a:cubicBezTo>
                  <a:cubicBezTo>
                    <a:pt x="108" y="17"/>
                    <a:pt x="108" y="17"/>
                    <a:pt x="108" y="17"/>
                  </a:cubicBezTo>
                  <a:cubicBezTo>
                    <a:pt x="108" y="17"/>
                    <a:pt x="111" y="17"/>
                    <a:pt x="111" y="17"/>
                  </a:cubicBezTo>
                  <a:cubicBezTo>
                    <a:pt x="111" y="18"/>
                    <a:pt x="111" y="18"/>
                    <a:pt x="111" y="18"/>
                  </a:cubicBezTo>
                  <a:cubicBezTo>
                    <a:pt x="107" y="23"/>
                    <a:pt x="104" y="28"/>
                    <a:pt x="101" y="32"/>
                  </a:cubicBezTo>
                  <a:cubicBezTo>
                    <a:pt x="99" y="36"/>
                    <a:pt x="97" y="36"/>
                    <a:pt x="96" y="36"/>
                  </a:cubicBezTo>
                  <a:cubicBezTo>
                    <a:pt x="96" y="30"/>
                    <a:pt x="95" y="25"/>
                    <a:pt x="94" y="21"/>
                  </a:cubicBezTo>
                  <a:cubicBezTo>
                    <a:pt x="94" y="19"/>
                    <a:pt x="82" y="19"/>
                    <a:pt x="81" y="21"/>
                  </a:cubicBezTo>
                  <a:cubicBezTo>
                    <a:pt x="80" y="27"/>
                    <a:pt x="80" y="32"/>
                    <a:pt x="82" y="35"/>
                  </a:cubicBezTo>
                  <a:cubicBezTo>
                    <a:pt x="82" y="40"/>
                    <a:pt x="82" y="44"/>
                    <a:pt x="81" y="49"/>
                  </a:cubicBezTo>
                  <a:cubicBezTo>
                    <a:pt x="81" y="54"/>
                    <a:pt x="80" y="59"/>
                    <a:pt x="79" y="65"/>
                  </a:cubicBezTo>
                  <a:cubicBezTo>
                    <a:pt x="79" y="67"/>
                    <a:pt x="78" y="69"/>
                    <a:pt x="77" y="71"/>
                  </a:cubicBezTo>
                  <a:cubicBezTo>
                    <a:pt x="74" y="76"/>
                    <a:pt x="73" y="76"/>
                    <a:pt x="75" y="72"/>
                  </a:cubicBezTo>
                  <a:cubicBezTo>
                    <a:pt x="59" y="60"/>
                    <a:pt x="54" y="21"/>
                    <a:pt x="55" y="2"/>
                  </a:cubicBezTo>
                  <a:cubicBezTo>
                    <a:pt x="55" y="0"/>
                    <a:pt x="42" y="0"/>
                    <a:pt x="42" y="2"/>
                  </a:cubicBezTo>
                  <a:cubicBezTo>
                    <a:pt x="41" y="21"/>
                    <a:pt x="40" y="39"/>
                    <a:pt x="37" y="56"/>
                  </a:cubicBezTo>
                  <a:cubicBezTo>
                    <a:pt x="35" y="63"/>
                    <a:pt x="33" y="70"/>
                    <a:pt x="30" y="76"/>
                  </a:cubicBezTo>
                  <a:cubicBezTo>
                    <a:pt x="30" y="76"/>
                    <a:pt x="29" y="75"/>
                    <a:pt x="29" y="75"/>
                  </a:cubicBezTo>
                  <a:cubicBezTo>
                    <a:pt x="20" y="60"/>
                    <a:pt x="18" y="41"/>
                    <a:pt x="13" y="24"/>
                  </a:cubicBezTo>
                  <a:cubicBezTo>
                    <a:pt x="12" y="21"/>
                    <a:pt x="0" y="23"/>
                    <a:pt x="0" y="24"/>
                  </a:cubicBezTo>
                  <a:cubicBezTo>
                    <a:pt x="5" y="39"/>
                    <a:pt x="8" y="79"/>
                    <a:pt x="25" y="83"/>
                  </a:cubicBezTo>
                  <a:cubicBezTo>
                    <a:pt x="41" y="87"/>
                    <a:pt x="48" y="74"/>
                    <a:pt x="51" y="57"/>
                  </a:cubicBezTo>
                  <a:cubicBezTo>
                    <a:pt x="56" y="68"/>
                    <a:pt x="64" y="77"/>
                    <a:pt x="75" y="78"/>
                  </a:cubicBezTo>
                  <a:cubicBezTo>
                    <a:pt x="92" y="79"/>
                    <a:pt x="96" y="60"/>
                    <a:pt x="95" y="42"/>
                  </a:cubicBezTo>
                  <a:cubicBezTo>
                    <a:pt x="96" y="42"/>
                    <a:pt x="96" y="42"/>
                    <a:pt x="96" y="42"/>
                  </a:cubicBezTo>
                  <a:cubicBezTo>
                    <a:pt x="105" y="42"/>
                    <a:pt x="110" y="37"/>
                    <a:pt x="114" y="31"/>
                  </a:cubicBezTo>
                  <a:cubicBezTo>
                    <a:pt x="118" y="40"/>
                    <a:pt x="124" y="49"/>
                    <a:pt x="134" y="50"/>
                  </a:cubicBezTo>
                  <a:cubicBezTo>
                    <a:pt x="147" y="51"/>
                    <a:pt x="154" y="44"/>
                    <a:pt x="160" y="35"/>
                  </a:cubicBezTo>
                  <a:cubicBezTo>
                    <a:pt x="165" y="42"/>
                    <a:pt x="170" y="49"/>
                    <a:pt x="180" y="53"/>
                  </a:cubicBezTo>
                  <a:cubicBezTo>
                    <a:pt x="182" y="54"/>
                    <a:pt x="190" y="55"/>
                    <a:pt x="192" y="53"/>
                  </a:cubicBezTo>
                  <a:cubicBezTo>
                    <a:pt x="192" y="52"/>
                    <a:pt x="194" y="50"/>
                    <a:pt x="196" y="48"/>
                  </a:cubicBezTo>
                  <a:cubicBezTo>
                    <a:pt x="198" y="52"/>
                    <a:pt x="198" y="55"/>
                    <a:pt x="197" y="59"/>
                  </a:cubicBezTo>
                  <a:cubicBezTo>
                    <a:pt x="192" y="59"/>
                    <a:pt x="186" y="61"/>
                    <a:pt x="182" y="63"/>
                  </a:cubicBezTo>
                  <a:cubicBezTo>
                    <a:pt x="168" y="70"/>
                    <a:pt x="167" y="89"/>
                    <a:pt x="186" y="86"/>
                  </a:cubicBezTo>
                  <a:cubicBezTo>
                    <a:pt x="194" y="85"/>
                    <a:pt x="205" y="74"/>
                    <a:pt x="209" y="63"/>
                  </a:cubicBezTo>
                  <a:cubicBezTo>
                    <a:pt x="222" y="64"/>
                    <a:pt x="236" y="70"/>
                    <a:pt x="242" y="73"/>
                  </a:cubicBezTo>
                  <a:cubicBezTo>
                    <a:pt x="245" y="74"/>
                    <a:pt x="256" y="73"/>
                    <a:pt x="253" y="72"/>
                  </a:cubicBezTo>
                  <a:close/>
                  <a:moveTo>
                    <a:pt x="185" y="79"/>
                  </a:moveTo>
                  <a:cubicBezTo>
                    <a:pt x="180" y="86"/>
                    <a:pt x="183" y="78"/>
                    <a:pt x="184" y="74"/>
                  </a:cubicBezTo>
                  <a:cubicBezTo>
                    <a:pt x="184" y="67"/>
                    <a:pt x="189" y="64"/>
                    <a:pt x="196" y="63"/>
                  </a:cubicBezTo>
                  <a:cubicBezTo>
                    <a:pt x="193" y="69"/>
                    <a:pt x="189" y="75"/>
                    <a:pt x="185" y="79"/>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5" name="Freeform 26"/>
            <p:cNvSpPr>
              <a:spLocks noChangeArrowheads="1"/>
            </p:cNvSpPr>
            <p:nvPr/>
          </p:nvSpPr>
          <p:spPr bwMode="auto">
            <a:xfrm>
              <a:off x="68" y="300"/>
              <a:ext cx="145" cy="59"/>
            </a:xfrm>
            <a:custGeom>
              <a:avLst/>
              <a:gdLst>
                <a:gd name="T0" fmla="*/ 121 w 134"/>
                <a:gd name="T1" fmla="*/ 11 h 54"/>
                <a:gd name="T2" fmla="*/ 118 w 134"/>
                <a:gd name="T3" fmla="*/ 24 h 54"/>
                <a:gd name="T4" fmla="*/ 118 w 134"/>
                <a:gd name="T5" fmla="*/ 29 h 54"/>
                <a:gd name="T6" fmla="*/ 118 w 134"/>
                <a:gd name="T7" fmla="*/ 29 h 54"/>
                <a:gd name="T8" fmla="*/ 105 w 134"/>
                <a:gd name="T9" fmla="*/ 8 h 54"/>
                <a:gd name="T10" fmla="*/ 92 w 134"/>
                <a:gd name="T11" fmla="*/ 8 h 54"/>
                <a:gd name="T12" fmla="*/ 89 w 134"/>
                <a:gd name="T13" fmla="*/ 21 h 54"/>
                <a:gd name="T14" fmla="*/ 87 w 134"/>
                <a:gd name="T15" fmla="*/ 26 h 54"/>
                <a:gd name="T16" fmla="*/ 85 w 134"/>
                <a:gd name="T17" fmla="*/ 28 h 54"/>
                <a:gd name="T18" fmla="*/ 75 w 134"/>
                <a:gd name="T19" fmla="*/ 3 h 54"/>
                <a:gd name="T20" fmla="*/ 62 w 134"/>
                <a:gd name="T21" fmla="*/ 3 h 54"/>
                <a:gd name="T22" fmla="*/ 38 w 134"/>
                <a:gd name="T23" fmla="*/ 41 h 54"/>
                <a:gd name="T24" fmla="*/ 14 w 134"/>
                <a:gd name="T25" fmla="*/ 2 h 54"/>
                <a:gd name="T26" fmla="*/ 3 w 134"/>
                <a:gd name="T27" fmla="*/ 3 h 54"/>
                <a:gd name="T28" fmla="*/ 21 w 134"/>
                <a:gd name="T29" fmla="*/ 35 h 54"/>
                <a:gd name="T30" fmla="*/ 43 w 134"/>
                <a:gd name="T31" fmla="*/ 48 h 54"/>
                <a:gd name="T32" fmla="*/ 70 w 134"/>
                <a:gd name="T33" fmla="*/ 24 h 54"/>
                <a:gd name="T34" fmla="*/ 84 w 134"/>
                <a:gd name="T35" fmla="*/ 35 h 54"/>
                <a:gd name="T36" fmla="*/ 101 w 134"/>
                <a:gd name="T37" fmla="*/ 24 h 54"/>
                <a:gd name="T38" fmla="*/ 114 w 134"/>
                <a:gd name="T39" fmla="*/ 34 h 54"/>
                <a:gd name="T40" fmla="*/ 134 w 134"/>
                <a:gd name="T41" fmla="*/ 11 h 54"/>
                <a:gd name="T42" fmla="*/ 121 w 134"/>
                <a:gd name="T43" fmla="*/ 11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4"/>
                <a:gd name="T67" fmla="*/ 0 h 54"/>
                <a:gd name="T68" fmla="*/ 134 w 134"/>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4" h="54">
                  <a:moveTo>
                    <a:pt x="121" y="11"/>
                  </a:moveTo>
                  <a:cubicBezTo>
                    <a:pt x="120" y="16"/>
                    <a:pt x="119" y="20"/>
                    <a:pt x="118" y="24"/>
                  </a:cubicBezTo>
                  <a:cubicBezTo>
                    <a:pt x="117" y="26"/>
                    <a:pt x="118" y="28"/>
                    <a:pt x="118" y="29"/>
                  </a:cubicBezTo>
                  <a:cubicBezTo>
                    <a:pt x="118" y="29"/>
                    <a:pt x="118" y="29"/>
                    <a:pt x="118" y="29"/>
                  </a:cubicBezTo>
                  <a:cubicBezTo>
                    <a:pt x="113" y="23"/>
                    <a:pt x="109" y="15"/>
                    <a:pt x="105" y="8"/>
                  </a:cubicBezTo>
                  <a:cubicBezTo>
                    <a:pt x="104" y="6"/>
                    <a:pt x="93" y="5"/>
                    <a:pt x="92" y="8"/>
                  </a:cubicBezTo>
                  <a:cubicBezTo>
                    <a:pt x="91" y="12"/>
                    <a:pt x="90" y="17"/>
                    <a:pt x="89" y="21"/>
                  </a:cubicBezTo>
                  <a:cubicBezTo>
                    <a:pt x="87" y="26"/>
                    <a:pt x="87" y="26"/>
                    <a:pt x="87" y="26"/>
                  </a:cubicBezTo>
                  <a:cubicBezTo>
                    <a:pt x="86" y="27"/>
                    <a:pt x="86" y="27"/>
                    <a:pt x="85" y="28"/>
                  </a:cubicBezTo>
                  <a:cubicBezTo>
                    <a:pt x="80" y="21"/>
                    <a:pt x="77" y="10"/>
                    <a:pt x="75" y="3"/>
                  </a:cubicBezTo>
                  <a:cubicBezTo>
                    <a:pt x="74" y="0"/>
                    <a:pt x="62" y="0"/>
                    <a:pt x="62" y="3"/>
                  </a:cubicBezTo>
                  <a:cubicBezTo>
                    <a:pt x="60" y="11"/>
                    <a:pt x="52" y="54"/>
                    <a:pt x="38" y="41"/>
                  </a:cubicBezTo>
                  <a:cubicBezTo>
                    <a:pt x="28" y="31"/>
                    <a:pt x="26" y="8"/>
                    <a:pt x="14" y="2"/>
                  </a:cubicBezTo>
                  <a:cubicBezTo>
                    <a:pt x="11" y="1"/>
                    <a:pt x="0" y="2"/>
                    <a:pt x="3" y="3"/>
                  </a:cubicBezTo>
                  <a:cubicBezTo>
                    <a:pt x="11" y="7"/>
                    <a:pt x="16" y="28"/>
                    <a:pt x="21" y="35"/>
                  </a:cubicBezTo>
                  <a:cubicBezTo>
                    <a:pt x="26" y="44"/>
                    <a:pt x="33" y="48"/>
                    <a:pt x="43" y="48"/>
                  </a:cubicBezTo>
                  <a:cubicBezTo>
                    <a:pt x="59" y="49"/>
                    <a:pt x="65" y="37"/>
                    <a:pt x="70" y="24"/>
                  </a:cubicBezTo>
                  <a:cubicBezTo>
                    <a:pt x="73" y="30"/>
                    <a:pt x="77" y="35"/>
                    <a:pt x="84" y="35"/>
                  </a:cubicBezTo>
                  <a:cubicBezTo>
                    <a:pt x="94" y="36"/>
                    <a:pt x="98" y="31"/>
                    <a:pt x="101" y="24"/>
                  </a:cubicBezTo>
                  <a:cubicBezTo>
                    <a:pt x="104" y="29"/>
                    <a:pt x="109" y="34"/>
                    <a:pt x="114" y="34"/>
                  </a:cubicBezTo>
                  <a:cubicBezTo>
                    <a:pt x="130" y="36"/>
                    <a:pt x="131" y="24"/>
                    <a:pt x="134" y="11"/>
                  </a:cubicBezTo>
                  <a:cubicBezTo>
                    <a:pt x="134" y="10"/>
                    <a:pt x="121" y="9"/>
                    <a:pt x="121" y="11"/>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6" name="Freeform 27"/>
            <p:cNvSpPr>
              <a:spLocks noChangeArrowheads="1"/>
            </p:cNvSpPr>
            <p:nvPr/>
          </p:nvSpPr>
          <p:spPr bwMode="auto">
            <a:xfrm>
              <a:off x="222" y="285"/>
              <a:ext cx="107" cy="77"/>
            </a:xfrm>
            <a:custGeom>
              <a:avLst/>
              <a:gdLst>
                <a:gd name="T0" fmla="*/ 82 w 98"/>
                <a:gd name="T1" fmla="*/ 12 h 71"/>
                <a:gd name="T2" fmla="*/ 69 w 98"/>
                <a:gd name="T3" fmla="*/ 12 h 71"/>
                <a:gd name="T4" fmla="*/ 67 w 98"/>
                <a:gd name="T5" fmla="*/ 22 h 71"/>
                <a:gd name="T6" fmla="*/ 65 w 98"/>
                <a:gd name="T7" fmla="*/ 25 h 71"/>
                <a:gd name="T8" fmla="*/ 65 w 98"/>
                <a:gd name="T9" fmla="*/ 25 h 71"/>
                <a:gd name="T10" fmla="*/ 59 w 98"/>
                <a:gd name="T11" fmla="*/ 19 h 71"/>
                <a:gd name="T12" fmla="*/ 35 w 98"/>
                <a:gd name="T13" fmla="*/ 15 h 71"/>
                <a:gd name="T14" fmla="*/ 17 w 98"/>
                <a:gd name="T15" fmla="*/ 30 h 71"/>
                <a:gd name="T16" fmla="*/ 14 w 98"/>
                <a:gd name="T17" fmla="*/ 2 h 71"/>
                <a:gd name="T18" fmla="*/ 0 w 98"/>
                <a:gd name="T19" fmla="*/ 2 h 71"/>
                <a:gd name="T20" fmla="*/ 9 w 98"/>
                <a:gd name="T21" fmla="*/ 69 h 71"/>
                <a:gd name="T22" fmla="*/ 22 w 98"/>
                <a:gd name="T23" fmla="*/ 69 h 71"/>
                <a:gd name="T24" fmla="*/ 29 w 98"/>
                <a:gd name="T25" fmla="*/ 35 h 71"/>
                <a:gd name="T26" fmla="*/ 37 w 98"/>
                <a:gd name="T27" fmla="*/ 20 h 71"/>
                <a:gd name="T28" fmla="*/ 55 w 98"/>
                <a:gd name="T29" fmla="*/ 28 h 71"/>
                <a:gd name="T30" fmla="*/ 70 w 98"/>
                <a:gd name="T31" fmla="*/ 32 h 71"/>
                <a:gd name="T32" fmla="*/ 75 w 98"/>
                <a:gd name="T33" fmla="*/ 29 h 71"/>
                <a:gd name="T34" fmla="*/ 85 w 98"/>
                <a:gd name="T35" fmla="*/ 42 h 71"/>
                <a:gd name="T36" fmla="*/ 97 w 98"/>
                <a:gd name="T37" fmla="*/ 41 h 71"/>
                <a:gd name="T38" fmla="*/ 82 w 98"/>
                <a:gd name="T39" fmla="*/ 12 h 7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8"/>
                <a:gd name="T61" fmla="*/ 0 h 71"/>
                <a:gd name="T62" fmla="*/ 98 w 98"/>
                <a:gd name="T63" fmla="*/ 71 h 7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8" h="71">
                  <a:moveTo>
                    <a:pt x="82" y="12"/>
                  </a:moveTo>
                  <a:cubicBezTo>
                    <a:pt x="81" y="10"/>
                    <a:pt x="70" y="10"/>
                    <a:pt x="69" y="12"/>
                  </a:cubicBezTo>
                  <a:cubicBezTo>
                    <a:pt x="68" y="15"/>
                    <a:pt x="68" y="18"/>
                    <a:pt x="67" y="22"/>
                  </a:cubicBezTo>
                  <a:cubicBezTo>
                    <a:pt x="65" y="25"/>
                    <a:pt x="65" y="25"/>
                    <a:pt x="65" y="25"/>
                  </a:cubicBezTo>
                  <a:cubicBezTo>
                    <a:pt x="65" y="25"/>
                    <a:pt x="65" y="25"/>
                    <a:pt x="65" y="25"/>
                  </a:cubicBezTo>
                  <a:cubicBezTo>
                    <a:pt x="63" y="23"/>
                    <a:pt x="61" y="21"/>
                    <a:pt x="59" y="19"/>
                  </a:cubicBezTo>
                  <a:cubicBezTo>
                    <a:pt x="52" y="15"/>
                    <a:pt x="43" y="14"/>
                    <a:pt x="35" y="15"/>
                  </a:cubicBezTo>
                  <a:cubicBezTo>
                    <a:pt x="26" y="16"/>
                    <a:pt x="21" y="23"/>
                    <a:pt x="17" y="30"/>
                  </a:cubicBezTo>
                  <a:cubicBezTo>
                    <a:pt x="16" y="21"/>
                    <a:pt x="15" y="12"/>
                    <a:pt x="14" y="2"/>
                  </a:cubicBezTo>
                  <a:cubicBezTo>
                    <a:pt x="13" y="0"/>
                    <a:pt x="0" y="1"/>
                    <a:pt x="0" y="2"/>
                  </a:cubicBezTo>
                  <a:cubicBezTo>
                    <a:pt x="4" y="25"/>
                    <a:pt x="6" y="47"/>
                    <a:pt x="9" y="69"/>
                  </a:cubicBezTo>
                  <a:cubicBezTo>
                    <a:pt x="9" y="71"/>
                    <a:pt x="22" y="71"/>
                    <a:pt x="22" y="69"/>
                  </a:cubicBezTo>
                  <a:cubicBezTo>
                    <a:pt x="25" y="58"/>
                    <a:pt x="26" y="46"/>
                    <a:pt x="29" y="35"/>
                  </a:cubicBezTo>
                  <a:cubicBezTo>
                    <a:pt x="31" y="30"/>
                    <a:pt x="33" y="24"/>
                    <a:pt x="37" y="20"/>
                  </a:cubicBezTo>
                  <a:cubicBezTo>
                    <a:pt x="43" y="14"/>
                    <a:pt x="52" y="24"/>
                    <a:pt x="55" y="28"/>
                  </a:cubicBezTo>
                  <a:cubicBezTo>
                    <a:pt x="60" y="32"/>
                    <a:pt x="65" y="32"/>
                    <a:pt x="70" y="32"/>
                  </a:cubicBezTo>
                  <a:cubicBezTo>
                    <a:pt x="73" y="31"/>
                    <a:pt x="74" y="30"/>
                    <a:pt x="75" y="29"/>
                  </a:cubicBezTo>
                  <a:cubicBezTo>
                    <a:pt x="78" y="34"/>
                    <a:pt x="80" y="38"/>
                    <a:pt x="85" y="42"/>
                  </a:cubicBezTo>
                  <a:cubicBezTo>
                    <a:pt x="87" y="44"/>
                    <a:pt x="98" y="42"/>
                    <a:pt x="97" y="41"/>
                  </a:cubicBezTo>
                  <a:cubicBezTo>
                    <a:pt x="88" y="34"/>
                    <a:pt x="86" y="23"/>
                    <a:pt x="82" y="12"/>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7" name="Oval 28"/>
            <p:cNvSpPr>
              <a:spLocks noChangeArrowheads="1"/>
            </p:cNvSpPr>
            <p:nvPr/>
          </p:nvSpPr>
          <p:spPr bwMode="auto">
            <a:xfrm>
              <a:off x="164" y="0"/>
              <a:ext cx="88" cy="8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grpSp>
      <p:sp>
        <p:nvSpPr>
          <p:cNvPr id="78" name="矩形 56"/>
          <p:cNvSpPr>
            <a:spLocks noChangeArrowheads="1"/>
          </p:cNvSpPr>
          <p:nvPr/>
        </p:nvSpPr>
        <p:spPr bwMode="auto">
          <a:xfrm>
            <a:off x="9788881" y="1388700"/>
            <a:ext cx="1655808" cy="64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p>
            <a:pPr algn="just">
              <a:lnSpc>
                <a:spcPct val="150000"/>
              </a:lnSpc>
            </a:pPr>
            <a:r>
              <a:rPr lang="zh-CN" altLang="en-US" sz="1266" dirty="0">
                <a:solidFill>
                  <a:srgbClr val="404040"/>
                </a:solidFill>
                <a:latin typeface="微软雅黑" panose="020B0503020204020204" pitchFamily="34" charset="-122"/>
                <a:ea typeface="微软雅黑" panose="020B0503020204020204" pitchFamily="34" charset="-122"/>
                <a:cs typeface="+mn-ea"/>
                <a:sym typeface="+mn-lt"/>
              </a:rPr>
              <a:t>在这里输入内容文本在这里输入内容文本</a:t>
            </a:r>
          </a:p>
        </p:txBody>
      </p:sp>
      <p:sp>
        <p:nvSpPr>
          <p:cNvPr id="79" name="Freeform 32"/>
          <p:cNvSpPr>
            <a:spLocks noChangeArrowheads="1"/>
          </p:cNvSpPr>
          <p:nvPr/>
        </p:nvSpPr>
        <p:spPr bwMode="auto">
          <a:xfrm>
            <a:off x="2812387" y="5805305"/>
            <a:ext cx="363837" cy="428601"/>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0" name="Freeform 33"/>
          <p:cNvSpPr>
            <a:spLocks noChangeArrowheads="1"/>
          </p:cNvSpPr>
          <p:nvPr/>
        </p:nvSpPr>
        <p:spPr bwMode="auto">
          <a:xfrm>
            <a:off x="2958855" y="6104605"/>
            <a:ext cx="43304" cy="4324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1" name="Freeform 34"/>
          <p:cNvSpPr>
            <a:spLocks noChangeArrowheads="1"/>
          </p:cNvSpPr>
          <p:nvPr/>
        </p:nvSpPr>
        <p:spPr bwMode="auto">
          <a:xfrm>
            <a:off x="2992395" y="5878647"/>
            <a:ext cx="235199" cy="236981"/>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2" name="Freeform 35"/>
          <p:cNvSpPr>
            <a:spLocks noChangeArrowheads="1"/>
          </p:cNvSpPr>
          <p:nvPr/>
        </p:nvSpPr>
        <p:spPr bwMode="auto">
          <a:xfrm>
            <a:off x="2890080" y="5926128"/>
            <a:ext cx="211425" cy="35611"/>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3" name="Freeform 36"/>
          <p:cNvSpPr>
            <a:spLocks noChangeArrowheads="1"/>
          </p:cNvSpPr>
          <p:nvPr/>
        </p:nvSpPr>
        <p:spPr bwMode="auto">
          <a:xfrm>
            <a:off x="2890079" y="6002012"/>
            <a:ext cx="144346" cy="35187"/>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4" name="Freeform 37"/>
          <p:cNvSpPr>
            <a:spLocks noChangeArrowheads="1"/>
          </p:cNvSpPr>
          <p:nvPr/>
        </p:nvSpPr>
        <p:spPr bwMode="auto">
          <a:xfrm>
            <a:off x="2890080" y="6077474"/>
            <a:ext cx="76843" cy="35187"/>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5" name="Freeform 38"/>
          <p:cNvSpPr>
            <a:spLocks noChangeArrowheads="1"/>
          </p:cNvSpPr>
          <p:nvPr/>
        </p:nvSpPr>
        <p:spPr bwMode="auto">
          <a:xfrm>
            <a:off x="2812387" y="5805305"/>
            <a:ext cx="363837" cy="428601"/>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3C536A"/>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6" name="Freeform 39"/>
          <p:cNvSpPr>
            <a:spLocks noChangeArrowheads="1"/>
          </p:cNvSpPr>
          <p:nvPr/>
        </p:nvSpPr>
        <p:spPr bwMode="auto">
          <a:xfrm>
            <a:off x="2958855" y="6104605"/>
            <a:ext cx="43304" cy="4324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7" name="Freeform 40"/>
          <p:cNvSpPr>
            <a:spLocks noChangeArrowheads="1"/>
          </p:cNvSpPr>
          <p:nvPr/>
        </p:nvSpPr>
        <p:spPr bwMode="auto">
          <a:xfrm>
            <a:off x="2992395" y="5878647"/>
            <a:ext cx="235199" cy="236981"/>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3C536A"/>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8" name="Freeform 41"/>
          <p:cNvSpPr>
            <a:spLocks noChangeArrowheads="1"/>
          </p:cNvSpPr>
          <p:nvPr/>
        </p:nvSpPr>
        <p:spPr bwMode="auto">
          <a:xfrm>
            <a:off x="2890080" y="5926128"/>
            <a:ext cx="211425" cy="35611"/>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3C536A"/>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9" name="Freeform 42"/>
          <p:cNvSpPr>
            <a:spLocks noChangeArrowheads="1"/>
          </p:cNvSpPr>
          <p:nvPr/>
        </p:nvSpPr>
        <p:spPr bwMode="auto">
          <a:xfrm>
            <a:off x="2890079" y="6002012"/>
            <a:ext cx="144346" cy="35187"/>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3C536A"/>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90" name="Freeform 43"/>
          <p:cNvSpPr>
            <a:spLocks noChangeArrowheads="1"/>
          </p:cNvSpPr>
          <p:nvPr/>
        </p:nvSpPr>
        <p:spPr bwMode="auto">
          <a:xfrm>
            <a:off x="2890080" y="6077474"/>
            <a:ext cx="76843" cy="35187"/>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3C536A"/>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91" name="矩形 72"/>
          <p:cNvSpPr>
            <a:spLocks noChangeArrowheads="1"/>
          </p:cNvSpPr>
          <p:nvPr/>
        </p:nvSpPr>
        <p:spPr bwMode="auto">
          <a:xfrm>
            <a:off x="1062823" y="5806979"/>
            <a:ext cx="1796442" cy="64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p>
            <a:pPr algn="just">
              <a:lnSpc>
                <a:spcPct val="150000"/>
              </a:lnSpc>
            </a:pPr>
            <a:r>
              <a:rPr lang="zh-CN" altLang="en-US" sz="1266"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在这里输入内容文本在这里输入内容文本</a:t>
            </a:r>
          </a:p>
        </p:txBody>
      </p:sp>
      <p:grpSp>
        <p:nvGrpSpPr>
          <p:cNvPr id="43" name="组合 42">
            <a:extLst>
              <a:ext uri="{FF2B5EF4-FFF2-40B4-BE49-F238E27FC236}">
                <a16:creationId xmlns:a16="http://schemas.microsoft.com/office/drawing/2014/main" xmlns="" id="{26C55025-8A89-4498-998E-BE51A75C330B}"/>
              </a:ext>
            </a:extLst>
          </p:cNvPr>
          <p:cNvGrpSpPr/>
          <p:nvPr/>
        </p:nvGrpSpPr>
        <p:grpSpPr>
          <a:xfrm>
            <a:off x="-1708812" y="-3944515"/>
            <a:ext cx="6515217" cy="5087249"/>
            <a:chOff x="-1708812" y="-3944515"/>
            <a:chExt cx="6515217" cy="5087249"/>
          </a:xfrm>
        </p:grpSpPr>
        <p:sp>
          <p:nvSpPr>
            <p:cNvPr id="44" name="TextBox 8">
              <a:extLst>
                <a:ext uri="{FF2B5EF4-FFF2-40B4-BE49-F238E27FC236}">
                  <a16:creationId xmlns:a16="http://schemas.microsoft.com/office/drawing/2014/main" xmlns="" id="{BA067E0D-34EF-4309-BEB8-982402274D79}"/>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上半年工作结果</a:t>
              </a:r>
            </a:p>
          </p:txBody>
        </p:sp>
        <p:sp>
          <p:nvSpPr>
            <p:cNvPr id="45" name="矩形 44">
              <a:extLst>
                <a:ext uri="{FF2B5EF4-FFF2-40B4-BE49-F238E27FC236}">
                  <a16:creationId xmlns:a16="http://schemas.microsoft.com/office/drawing/2014/main" xmlns="" id="{C7E1A936-F0C9-46D4-80ED-BF5271AF1DCF}"/>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6" name="矩形 45">
              <a:extLst>
                <a:ext uri="{FF2B5EF4-FFF2-40B4-BE49-F238E27FC236}">
                  <a16:creationId xmlns:a16="http://schemas.microsoft.com/office/drawing/2014/main" xmlns="" id="{AA7E8BC9-D70E-4752-BE58-39AF948DA206}"/>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1" name="矩形 50">
              <a:extLst>
                <a:ext uri="{FF2B5EF4-FFF2-40B4-BE49-F238E27FC236}">
                  <a16:creationId xmlns:a16="http://schemas.microsoft.com/office/drawing/2014/main" xmlns="" id="{51803EEB-8AF1-48C8-8A62-FB3103C2ADA5}"/>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2" name="矩形 51">
              <a:extLst>
                <a:ext uri="{FF2B5EF4-FFF2-40B4-BE49-F238E27FC236}">
                  <a16:creationId xmlns:a16="http://schemas.microsoft.com/office/drawing/2014/main" xmlns="" id="{64276333-9DEA-4FDE-BFE9-4CF4B894B2A6}"/>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1006949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1+#ppt_w/2"/>
                                          </p:val>
                                        </p:tav>
                                        <p:tav tm="100000">
                                          <p:val>
                                            <p:strVal val="#ppt_x"/>
                                          </p:val>
                                        </p:tav>
                                      </p:tavLst>
                                    </p:anim>
                                    <p:anim calcmode="lin" valueType="num">
                                      <p:cBhvr additive="base">
                                        <p:cTn id="12" dur="500" fill="hold"/>
                                        <p:tgtEl>
                                          <p:spTgt spid="5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par>
                                <p:cTn id="17" presetID="10" presetClass="entr" presetSubtype="0" fill="hold" nodeType="with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500"/>
                                        <p:tgtEl>
                                          <p:spTgt spid="58"/>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fade">
                                      <p:cBhvr>
                                        <p:cTn id="26" dur="500"/>
                                        <p:tgtEl>
                                          <p:spTgt spid="7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9"/>
                                        </p:tgtEl>
                                        <p:attrNameLst>
                                          <p:attrName>style.visibility</p:attrName>
                                        </p:attrNameLst>
                                      </p:cBhvr>
                                      <p:to>
                                        <p:strVal val="visible"/>
                                      </p:to>
                                    </p:set>
                                    <p:animEffect transition="in" filter="fade">
                                      <p:cBhvr>
                                        <p:cTn id="29" dur="500"/>
                                        <p:tgtEl>
                                          <p:spTgt spid="7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500"/>
                                        <p:tgtEl>
                                          <p:spTgt spid="8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Effect transition="in" filter="fade">
                                      <p:cBhvr>
                                        <p:cTn id="35" dur="500"/>
                                        <p:tgtEl>
                                          <p:spTgt spid="8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2"/>
                                        </p:tgtEl>
                                        <p:attrNameLst>
                                          <p:attrName>style.visibility</p:attrName>
                                        </p:attrNameLst>
                                      </p:cBhvr>
                                      <p:to>
                                        <p:strVal val="visible"/>
                                      </p:to>
                                    </p:set>
                                    <p:animEffect transition="in" filter="fade">
                                      <p:cBhvr>
                                        <p:cTn id="38" dur="500"/>
                                        <p:tgtEl>
                                          <p:spTgt spid="8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500"/>
                                        <p:tgtEl>
                                          <p:spTgt spid="8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fade">
                                      <p:cBhvr>
                                        <p:cTn id="44" dur="500"/>
                                        <p:tgtEl>
                                          <p:spTgt spid="8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fade">
                                      <p:cBhvr>
                                        <p:cTn id="47" dur="500"/>
                                        <p:tgtEl>
                                          <p:spTgt spid="8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6"/>
                                        </p:tgtEl>
                                        <p:attrNameLst>
                                          <p:attrName>style.visibility</p:attrName>
                                        </p:attrNameLst>
                                      </p:cBhvr>
                                      <p:to>
                                        <p:strVal val="visible"/>
                                      </p:to>
                                    </p:set>
                                    <p:animEffect transition="in" filter="fade">
                                      <p:cBhvr>
                                        <p:cTn id="50" dur="500"/>
                                        <p:tgtEl>
                                          <p:spTgt spid="8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7"/>
                                        </p:tgtEl>
                                        <p:attrNameLst>
                                          <p:attrName>style.visibility</p:attrName>
                                        </p:attrNameLst>
                                      </p:cBhvr>
                                      <p:to>
                                        <p:strVal val="visible"/>
                                      </p:to>
                                    </p:set>
                                    <p:animEffect transition="in" filter="fade">
                                      <p:cBhvr>
                                        <p:cTn id="53" dur="500"/>
                                        <p:tgtEl>
                                          <p:spTgt spid="8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8"/>
                                        </p:tgtEl>
                                        <p:attrNameLst>
                                          <p:attrName>style.visibility</p:attrName>
                                        </p:attrNameLst>
                                      </p:cBhvr>
                                      <p:to>
                                        <p:strVal val="visible"/>
                                      </p:to>
                                    </p:set>
                                    <p:animEffect transition="in" filter="fade">
                                      <p:cBhvr>
                                        <p:cTn id="56" dur="500"/>
                                        <p:tgtEl>
                                          <p:spTgt spid="8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fade">
                                      <p:cBhvr>
                                        <p:cTn id="59" dur="500"/>
                                        <p:tgtEl>
                                          <p:spTgt spid="8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0"/>
                                        </p:tgtEl>
                                        <p:attrNameLst>
                                          <p:attrName>style.visibility</p:attrName>
                                        </p:attrNameLst>
                                      </p:cBhvr>
                                      <p:to>
                                        <p:strVal val="visible"/>
                                      </p:to>
                                    </p:set>
                                    <p:animEffect transition="in" filter="fade">
                                      <p:cBhvr>
                                        <p:cTn id="62" dur="500"/>
                                        <p:tgtEl>
                                          <p:spTgt spid="9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1"/>
                                        </p:tgtEl>
                                        <p:attrNameLst>
                                          <p:attrName>style.visibility</p:attrName>
                                        </p:attrNameLst>
                                      </p:cBhvr>
                                      <p:to>
                                        <p:strVal val="visible"/>
                                      </p:to>
                                    </p:set>
                                    <p:animEffect transition="in" filter="fade">
                                      <p:cBhvr>
                                        <p:cTn id="65" dur="500"/>
                                        <p:tgtEl>
                                          <p:spTgt spid="91"/>
                                        </p:tgtEl>
                                      </p:cBhvr>
                                    </p:animEffect>
                                  </p:childTnLst>
                                </p:cTn>
                              </p:par>
                            </p:childTnLst>
                          </p:cTn>
                        </p:par>
                        <p:par>
                          <p:cTn id="66" fill="hold">
                            <p:stCondLst>
                              <p:cond delay="1500"/>
                            </p:stCondLst>
                            <p:childTnLst>
                              <p:par>
                                <p:cTn id="67" presetID="26" presetClass="emph" presetSubtype="0" fill="hold" nodeType="afterEffect">
                                  <p:stCondLst>
                                    <p:cond delay="0"/>
                                  </p:stCondLst>
                                  <p:childTnLst>
                                    <p:animEffect transition="out" filter="fade">
                                      <p:cBhvr>
                                        <p:cTn id="68" dur="500" tmFilter="0, 0; .2, .5; .8, .5; 1, 0"/>
                                        <p:tgtEl>
                                          <p:spTgt spid="47"/>
                                        </p:tgtEl>
                                      </p:cBhvr>
                                    </p:animEffect>
                                    <p:animScale>
                                      <p:cBhvr>
                                        <p:cTn id="69" dur="250" autoRev="1" fill="hold"/>
                                        <p:tgtEl>
                                          <p:spTgt spid="47"/>
                                        </p:tgtEl>
                                      </p:cBhvr>
                                      <p:by x="105000" y="105000"/>
                                    </p:animScale>
                                  </p:childTnLst>
                                </p:cTn>
                              </p:par>
                              <p:par>
                                <p:cTn id="70" presetID="26" presetClass="emph" presetSubtype="0" fill="hold" nodeType="withEffect">
                                  <p:stCondLst>
                                    <p:cond delay="250"/>
                                  </p:stCondLst>
                                  <p:childTnLst>
                                    <p:animEffect transition="out" filter="fade">
                                      <p:cBhvr>
                                        <p:cTn id="71" dur="500" tmFilter="0, 0; .2, .5; .8, .5; 1, 0"/>
                                        <p:tgtEl>
                                          <p:spTgt spid="50"/>
                                        </p:tgtEl>
                                      </p:cBhvr>
                                    </p:animEffect>
                                    <p:animScale>
                                      <p:cBhvr>
                                        <p:cTn id="72" dur="250" autoRev="1" fill="hold"/>
                                        <p:tgtEl>
                                          <p:spTgt spid="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868129" y="2461804"/>
            <a:ext cx="2863155" cy="1473463"/>
            <a:chOff x="685800" y="2299204"/>
            <a:chExt cx="2714844" cy="1397137"/>
          </a:xfrm>
        </p:grpSpPr>
        <p:sp>
          <p:nvSpPr>
            <p:cNvPr id="57" name="矩形 56"/>
            <p:cNvSpPr/>
            <p:nvPr/>
          </p:nvSpPr>
          <p:spPr>
            <a:xfrm>
              <a:off x="1932601" y="2299204"/>
              <a:ext cx="1459473" cy="395313"/>
            </a:xfrm>
            <a:prstGeom prst="rect">
              <a:avLst/>
            </a:prstGeom>
          </p:spPr>
          <p:txBody>
            <a:bodyPr wrap="none">
              <a:spAutoFit/>
            </a:bodyPr>
            <a:lstStyle/>
            <a:p>
              <a:pPr algn="r"/>
              <a:r>
                <a:rPr lang="zh-CN" altLang="en-US" sz="2109" dirty="0">
                  <a:solidFill>
                    <a:schemeClr val="tx1">
                      <a:lumMod val="75000"/>
                      <a:lumOff val="25000"/>
                    </a:schemeClr>
                  </a:solidFill>
                  <a:latin typeface="微软雅黑" panose="020B0503020204020204" pitchFamily="34" charset="-122"/>
                  <a:ea typeface="微软雅黑" panose="020B0503020204020204" pitchFamily="34" charset="-122"/>
                </a:rPr>
                <a:t>有利于民生</a:t>
              </a:r>
            </a:p>
          </p:txBody>
        </p:sp>
        <p:sp>
          <p:nvSpPr>
            <p:cNvPr id="58" name="矩形 57"/>
            <p:cNvSpPr/>
            <p:nvPr/>
          </p:nvSpPr>
          <p:spPr>
            <a:xfrm>
              <a:off x="685800" y="2632729"/>
              <a:ext cx="2714844" cy="1063612"/>
            </a:xfrm>
            <a:prstGeom prst="rect">
              <a:avLst/>
            </a:prstGeom>
          </p:spPr>
          <p:txBody>
            <a:bodyPr wrap="square">
              <a:spAutoFit/>
            </a:bodyPr>
            <a:lstStyle/>
            <a:p>
              <a:pPr algn="r">
                <a:lnSpc>
                  <a:spcPct val="150000"/>
                </a:lnSpc>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endPar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59" name="组合 58"/>
          <p:cNvGrpSpPr/>
          <p:nvPr/>
        </p:nvGrpSpPr>
        <p:grpSpPr>
          <a:xfrm>
            <a:off x="5999488" y="2894964"/>
            <a:ext cx="2906566" cy="2540473"/>
            <a:chOff x="5551356" y="2709927"/>
            <a:chExt cx="2756006" cy="2408877"/>
          </a:xfrm>
          <a:solidFill>
            <a:schemeClr val="tx2">
              <a:lumMod val="75000"/>
            </a:schemeClr>
          </a:solidFill>
        </p:grpSpPr>
        <p:sp>
          <p:nvSpPr>
            <p:cNvPr id="60" name="任意多边形 59"/>
            <p:cNvSpPr/>
            <p:nvPr/>
          </p:nvSpPr>
          <p:spPr>
            <a:xfrm rot="6300000">
              <a:off x="5724920" y="2536363"/>
              <a:ext cx="2408877" cy="2756006"/>
            </a:xfrm>
            <a:custGeom>
              <a:avLst/>
              <a:gdLst>
                <a:gd name="connsiteX0" fmla="*/ 798286 w 1596572"/>
                <a:gd name="connsiteY0" fmla="*/ 331673 h 1826645"/>
                <a:gd name="connsiteX1" fmla="*/ 101600 w 1596572"/>
                <a:gd name="connsiteY1" fmla="*/ 1028359 h 1826645"/>
                <a:gd name="connsiteX2" fmla="*/ 798286 w 1596572"/>
                <a:gd name="connsiteY2" fmla="*/ 1725045 h 1826645"/>
                <a:gd name="connsiteX3" fmla="*/ 1494972 w 1596572"/>
                <a:gd name="connsiteY3" fmla="*/ 1028359 h 1826645"/>
                <a:gd name="connsiteX4" fmla="*/ 798286 w 1596572"/>
                <a:gd name="connsiteY4" fmla="*/ 331673 h 1826645"/>
                <a:gd name="connsiteX5" fmla="*/ 798286 w 1596572"/>
                <a:gd name="connsiteY5" fmla="*/ 0 h 1826645"/>
                <a:gd name="connsiteX6" fmla="*/ 940015 w 1596572"/>
                <a:gd name="connsiteY6" fmla="*/ 244361 h 1826645"/>
                <a:gd name="connsiteX7" fmla="*/ 959169 w 1596572"/>
                <a:gd name="connsiteY7" fmla="*/ 246291 h 1826645"/>
                <a:gd name="connsiteX8" fmla="*/ 1596572 w 1596572"/>
                <a:gd name="connsiteY8" fmla="*/ 1028359 h 1826645"/>
                <a:gd name="connsiteX9" fmla="*/ 798286 w 1596572"/>
                <a:gd name="connsiteY9" fmla="*/ 1826645 h 1826645"/>
                <a:gd name="connsiteX10" fmla="*/ 0 w 1596572"/>
                <a:gd name="connsiteY10" fmla="*/ 1028359 h 1826645"/>
                <a:gd name="connsiteX11" fmla="*/ 637403 w 1596572"/>
                <a:gd name="connsiteY11" fmla="*/ 246291 h 1826645"/>
                <a:gd name="connsiteX12" fmla="*/ 656556 w 1596572"/>
                <a:gd name="connsiteY12" fmla="*/ 244361 h 182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6572" h="1826645">
                  <a:moveTo>
                    <a:pt x="798286" y="331673"/>
                  </a:moveTo>
                  <a:cubicBezTo>
                    <a:pt x="413517" y="331673"/>
                    <a:pt x="101600" y="643590"/>
                    <a:pt x="101600" y="1028359"/>
                  </a:cubicBezTo>
                  <a:cubicBezTo>
                    <a:pt x="101600" y="1413128"/>
                    <a:pt x="413517" y="1725045"/>
                    <a:pt x="798286" y="1725045"/>
                  </a:cubicBezTo>
                  <a:cubicBezTo>
                    <a:pt x="1183055" y="1725045"/>
                    <a:pt x="1494972" y="1413128"/>
                    <a:pt x="1494972" y="1028359"/>
                  </a:cubicBezTo>
                  <a:cubicBezTo>
                    <a:pt x="1494972" y="643590"/>
                    <a:pt x="1183055" y="331673"/>
                    <a:pt x="798286" y="331673"/>
                  </a:cubicBezTo>
                  <a:close/>
                  <a:moveTo>
                    <a:pt x="798286" y="0"/>
                  </a:moveTo>
                  <a:lnTo>
                    <a:pt x="940015" y="244361"/>
                  </a:lnTo>
                  <a:lnTo>
                    <a:pt x="959169" y="246291"/>
                  </a:lnTo>
                  <a:cubicBezTo>
                    <a:pt x="1322934" y="320729"/>
                    <a:pt x="1596572" y="642588"/>
                    <a:pt x="1596572" y="1028359"/>
                  </a:cubicBezTo>
                  <a:cubicBezTo>
                    <a:pt x="1596572" y="1469240"/>
                    <a:pt x="1239167" y="1826645"/>
                    <a:pt x="798286" y="1826645"/>
                  </a:cubicBezTo>
                  <a:cubicBezTo>
                    <a:pt x="357405" y="1826645"/>
                    <a:pt x="0" y="1469240"/>
                    <a:pt x="0" y="1028359"/>
                  </a:cubicBezTo>
                  <a:cubicBezTo>
                    <a:pt x="0" y="642588"/>
                    <a:pt x="273638" y="320729"/>
                    <a:pt x="637403" y="246291"/>
                  </a:cubicBezTo>
                  <a:lnTo>
                    <a:pt x="656556" y="244361"/>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61" name="图片 60"/>
            <p:cNvPicPr>
              <a:picLocks noChangeAspect="1"/>
            </p:cNvPicPr>
            <p:nvPr/>
          </p:nvPicPr>
          <p:blipFill>
            <a:blip r:embed="rId3" cstate="print">
              <a:extLst>
                <a:ext uri="{28A0092B-C50C-407E-A947-70E740481C1C}">
                  <a14:useLocalDpi xmlns:a14="http://schemas.microsoft.com/office/drawing/2010/main" val="0"/>
                </a:ext>
              </a:extLst>
            </a:blip>
            <a:srcRect l="30879" t="2197" r="5625" b="2559"/>
            <a:stretch>
              <a:fillRect/>
            </a:stretch>
          </p:blipFill>
          <p:spPr>
            <a:xfrm>
              <a:off x="5802390" y="2916074"/>
              <a:ext cx="1901138" cy="1901138"/>
            </a:xfrm>
            <a:custGeom>
              <a:avLst/>
              <a:gdLst>
                <a:gd name="connsiteX0" fmla="*/ 950569 w 1901138"/>
                <a:gd name="connsiteY0" fmla="*/ 0 h 1901138"/>
                <a:gd name="connsiteX1" fmla="*/ 1901138 w 1901138"/>
                <a:gd name="connsiteY1" fmla="*/ 950569 h 1901138"/>
                <a:gd name="connsiteX2" fmla="*/ 950569 w 1901138"/>
                <a:gd name="connsiteY2" fmla="*/ 1901138 h 1901138"/>
                <a:gd name="connsiteX3" fmla="*/ 0 w 1901138"/>
                <a:gd name="connsiteY3" fmla="*/ 950569 h 1901138"/>
                <a:gd name="connsiteX4" fmla="*/ 950569 w 1901138"/>
                <a:gd name="connsiteY4" fmla="*/ 0 h 190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138" h="1901138">
                  <a:moveTo>
                    <a:pt x="950569" y="0"/>
                  </a:moveTo>
                  <a:cubicBezTo>
                    <a:pt x="1475554" y="0"/>
                    <a:pt x="1901138" y="425584"/>
                    <a:pt x="1901138" y="950569"/>
                  </a:cubicBezTo>
                  <a:cubicBezTo>
                    <a:pt x="1901138" y="1475554"/>
                    <a:pt x="1475554" y="1901138"/>
                    <a:pt x="950569" y="1901138"/>
                  </a:cubicBezTo>
                  <a:cubicBezTo>
                    <a:pt x="425584" y="1901138"/>
                    <a:pt x="0" y="1475554"/>
                    <a:pt x="0" y="950569"/>
                  </a:cubicBezTo>
                  <a:cubicBezTo>
                    <a:pt x="0" y="425584"/>
                    <a:pt x="425584" y="0"/>
                    <a:pt x="950569" y="0"/>
                  </a:cubicBezTo>
                  <a:close/>
                </a:path>
              </a:pathLst>
            </a:custGeom>
            <a:grpFill/>
          </p:spPr>
        </p:pic>
      </p:grpSp>
      <p:grpSp>
        <p:nvGrpSpPr>
          <p:cNvPr id="62" name="组合 61"/>
          <p:cNvGrpSpPr/>
          <p:nvPr/>
        </p:nvGrpSpPr>
        <p:grpSpPr>
          <a:xfrm>
            <a:off x="5409823" y="1179252"/>
            <a:ext cx="2136130" cy="1867077"/>
            <a:chOff x="4992234" y="1083088"/>
            <a:chExt cx="2025479" cy="1770362"/>
          </a:xfrm>
          <a:solidFill>
            <a:schemeClr val="tx2">
              <a:lumMod val="75000"/>
            </a:schemeClr>
          </a:solidFill>
        </p:grpSpPr>
        <p:sp>
          <p:nvSpPr>
            <p:cNvPr id="63" name="任意多边形 62"/>
            <p:cNvSpPr/>
            <p:nvPr/>
          </p:nvSpPr>
          <p:spPr>
            <a:xfrm rot="5400000">
              <a:off x="5119793" y="955529"/>
              <a:ext cx="1770362" cy="2025479"/>
            </a:xfrm>
            <a:custGeom>
              <a:avLst/>
              <a:gdLst>
                <a:gd name="connsiteX0" fmla="*/ 798286 w 1596572"/>
                <a:gd name="connsiteY0" fmla="*/ 331673 h 1826645"/>
                <a:gd name="connsiteX1" fmla="*/ 101600 w 1596572"/>
                <a:gd name="connsiteY1" fmla="*/ 1028359 h 1826645"/>
                <a:gd name="connsiteX2" fmla="*/ 798286 w 1596572"/>
                <a:gd name="connsiteY2" fmla="*/ 1725045 h 1826645"/>
                <a:gd name="connsiteX3" fmla="*/ 1494972 w 1596572"/>
                <a:gd name="connsiteY3" fmla="*/ 1028359 h 1826645"/>
                <a:gd name="connsiteX4" fmla="*/ 798286 w 1596572"/>
                <a:gd name="connsiteY4" fmla="*/ 331673 h 1826645"/>
                <a:gd name="connsiteX5" fmla="*/ 798286 w 1596572"/>
                <a:gd name="connsiteY5" fmla="*/ 0 h 1826645"/>
                <a:gd name="connsiteX6" fmla="*/ 940015 w 1596572"/>
                <a:gd name="connsiteY6" fmla="*/ 244361 h 1826645"/>
                <a:gd name="connsiteX7" fmla="*/ 959169 w 1596572"/>
                <a:gd name="connsiteY7" fmla="*/ 246291 h 1826645"/>
                <a:gd name="connsiteX8" fmla="*/ 1596572 w 1596572"/>
                <a:gd name="connsiteY8" fmla="*/ 1028359 h 1826645"/>
                <a:gd name="connsiteX9" fmla="*/ 798286 w 1596572"/>
                <a:gd name="connsiteY9" fmla="*/ 1826645 h 1826645"/>
                <a:gd name="connsiteX10" fmla="*/ 0 w 1596572"/>
                <a:gd name="connsiteY10" fmla="*/ 1028359 h 1826645"/>
                <a:gd name="connsiteX11" fmla="*/ 637403 w 1596572"/>
                <a:gd name="connsiteY11" fmla="*/ 246291 h 1826645"/>
                <a:gd name="connsiteX12" fmla="*/ 656556 w 1596572"/>
                <a:gd name="connsiteY12" fmla="*/ 244361 h 182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6572" h="1826645">
                  <a:moveTo>
                    <a:pt x="798286" y="331673"/>
                  </a:moveTo>
                  <a:cubicBezTo>
                    <a:pt x="413517" y="331673"/>
                    <a:pt x="101600" y="643590"/>
                    <a:pt x="101600" y="1028359"/>
                  </a:cubicBezTo>
                  <a:cubicBezTo>
                    <a:pt x="101600" y="1413128"/>
                    <a:pt x="413517" y="1725045"/>
                    <a:pt x="798286" y="1725045"/>
                  </a:cubicBezTo>
                  <a:cubicBezTo>
                    <a:pt x="1183055" y="1725045"/>
                    <a:pt x="1494972" y="1413128"/>
                    <a:pt x="1494972" y="1028359"/>
                  </a:cubicBezTo>
                  <a:cubicBezTo>
                    <a:pt x="1494972" y="643590"/>
                    <a:pt x="1183055" y="331673"/>
                    <a:pt x="798286" y="331673"/>
                  </a:cubicBezTo>
                  <a:close/>
                  <a:moveTo>
                    <a:pt x="798286" y="0"/>
                  </a:moveTo>
                  <a:lnTo>
                    <a:pt x="940015" y="244361"/>
                  </a:lnTo>
                  <a:lnTo>
                    <a:pt x="959169" y="246291"/>
                  </a:lnTo>
                  <a:cubicBezTo>
                    <a:pt x="1322934" y="320729"/>
                    <a:pt x="1596572" y="642588"/>
                    <a:pt x="1596572" y="1028359"/>
                  </a:cubicBezTo>
                  <a:cubicBezTo>
                    <a:pt x="1596572" y="1469240"/>
                    <a:pt x="1239167" y="1826645"/>
                    <a:pt x="798286" y="1826645"/>
                  </a:cubicBezTo>
                  <a:cubicBezTo>
                    <a:pt x="357405" y="1826645"/>
                    <a:pt x="0" y="1469240"/>
                    <a:pt x="0" y="1028359"/>
                  </a:cubicBezTo>
                  <a:cubicBezTo>
                    <a:pt x="0" y="642588"/>
                    <a:pt x="273638" y="320729"/>
                    <a:pt x="637403" y="246291"/>
                  </a:cubicBezTo>
                  <a:lnTo>
                    <a:pt x="656556" y="244361"/>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64" name="图片 63"/>
            <p:cNvPicPr>
              <a:picLocks noChangeAspect="1"/>
            </p:cNvPicPr>
            <p:nvPr/>
          </p:nvPicPr>
          <p:blipFill>
            <a:blip r:embed="rId4" cstate="print">
              <a:extLst>
                <a:ext uri="{28A0092B-C50C-407E-A947-70E740481C1C}">
                  <a14:useLocalDpi xmlns:a14="http://schemas.microsoft.com/office/drawing/2010/main" val="0"/>
                </a:ext>
              </a:extLst>
            </a:blip>
            <a:srcRect l="17202" t="1907" r="18808" b="2109"/>
            <a:stretch>
              <a:fillRect/>
            </a:stretch>
          </p:blipFill>
          <p:spPr>
            <a:xfrm>
              <a:off x="5220791" y="1296294"/>
              <a:ext cx="1343948" cy="1343948"/>
            </a:xfrm>
            <a:custGeom>
              <a:avLst/>
              <a:gdLst>
                <a:gd name="connsiteX0" fmla="*/ 671974 w 1343948"/>
                <a:gd name="connsiteY0" fmla="*/ 0 h 1343948"/>
                <a:gd name="connsiteX1" fmla="*/ 1343948 w 1343948"/>
                <a:gd name="connsiteY1" fmla="*/ 671974 h 1343948"/>
                <a:gd name="connsiteX2" fmla="*/ 671974 w 1343948"/>
                <a:gd name="connsiteY2" fmla="*/ 1343948 h 1343948"/>
                <a:gd name="connsiteX3" fmla="*/ 0 w 1343948"/>
                <a:gd name="connsiteY3" fmla="*/ 671974 h 1343948"/>
                <a:gd name="connsiteX4" fmla="*/ 671974 w 1343948"/>
                <a:gd name="connsiteY4" fmla="*/ 0 h 13439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948" h="1343948">
                  <a:moveTo>
                    <a:pt x="671974" y="0"/>
                  </a:moveTo>
                  <a:cubicBezTo>
                    <a:pt x="1043095" y="0"/>
                    <a:pt x="1343948" y="300853"/>
                    <a:pt x="1343948" y="671974"/>
                  </a:cubicBezTo>
                  <a:cubicBezTo>
                    <a:pt x="1343948" y="1043095"/>
                    <a:pt x="1043095" y="1343948"/>
                    <a:pt x="671974" y="1343948"/>
                  </a:cubicBezTo>
                  <a:cubicBezTo>
                    <a:pt x="300853" y="1343948"/>
                    <a:pt x="0" y="1043095"/>
                    <a:pt x="0" y="671974"/>
                  </a:cubicBezTo>
                  <a:cubicBezTo>
                    <a:pt x="0" y="300853"/>
                    <a:pt x="300853" y="0"/>
                    <a:pt x="671974" y="0"/>
                  </a:cubicBezTo>
                  <a:close/>
                </a:path>
              </a:pathLst>
            </a:custGeom>
            <a:grpFill/>
          </p:spPr>
        </p:pic>
      </p:grpSp>
      <p:grpSp>
        <p:nvGrpSpPr>
          <p:cNvPr id="65" name="组合 64"/>
          <p:cNvGrpSpPr/>
          <p:nvPr/>
        </p:nvGrpSpPr>
        <p:grpSpPr>
          <a:xfrm>
            <a:off x="3686652" y="2463734"/>
            <a:ext cx="2383488" cy="2083279"/>
            <a:chOff x="3358324" y="2301035"/>
            <a:chExt cx="2260024" cy="1975365"/>
          </a:xfrm>
          <a:solidFill>
            <a:srgbClr val="0070C0"/>
          </a:solidFill>
        </p:grpSpPr>
        <p:sp>
          <p:nvSpPr>
            <p:cNvPr id="66" name="任意多边形 65"/>
            <p:cNvSpPr/>
            <p:nvPr/>
          </p:nvSpPr>
          <p:spPr>
            <a:xfrm rot="18000000">
              <a:off x="3500653" y="2158706"/>
              <a:ext cx="1975365" cy="2260024"/>
            </a:xfrm>
            <a:custGeom>
              <a:avLst/>
              <a:gdLst>
                <a:gd name="connsiteX0" fmla="*/ 798286 w 1596572"/>
                <a:gd name="connsiteY0" fmla="*/ 331673 h 1826645"/>
                <a:gd name="connsiteX1" fmla="*/ 101600 w 1596572"/>
                <a:gd name="connsiteY1" fmla="*/ 1028359 h 1826645"/>
                <a:gd name="connsiteX2" fmla="*/ 798286 w 1596572"/>
                <a:gd name="connsiteY2" fmla="*/ 1725045 h 1826645"/>
                <a:gd name="connsiteX3" fmla="*/ 1494972 w 1596572"/>
                <a:gd name="connsiteY3" fmla="*/ 1028359 h 1826645"/>
                <a:gd name="connsiteX4" fmla="*/ 798286 w 1596572"/>
                <a:gd name="connsiteY4" fmla="*/ 331673 h 1826645"/>
                <a:gd name="connsiteX5" fmla="*/ 798286 w 1596572"/>
                <a:gd name="connsiteY5" fmla="*/ 0 h 1826645"/>
                <a:gd name="connsiteX6" fmla="*/ 940015 w 1596572"/>
                <a:gd name="connsiteY6" fmla="*/ 244361 h 1826645"/>
                <a:gd name="connsiteX7" fmla="*/ 959169 w 1596572"/>
                <a:gd name="connsiteY7" fmla="*/ 246291 h 1826645"/>
                <a:gd name="connsiteX8" fmla="*/ 1596572 w 1596572"/>
                <a:gd name="connsiteY8" fmla="*/ 1028359 h 1826645"/>
                <a:gd name="connsiteX9" fmla="*/ 798286 w 1596572"/>
                <a:gd name="connsiteY9" fmla="*/ 1826645 h 1826645"/>
                <a:gd name="connsiteX10" fmla="*/ 0 w 1596572"/>
                <a:gd name="connsiteY10" fmla="*/ 1028359 h 1826645"/>
                <a:gd name="connsiteX11" fmla="*/ 637403 w 1596572"/>
                <a:gd name="connsiteY11" fmla="*/ 246291 h 1826645"/>
                <a:gd name="connsiteX12" fmla="*/ 656556 w 1596572"/>
                <a:gd name="connsiteY12" fmla="*/ 244361 h 182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6572" h="1826645">
                  <a:moveTo>
                    <a:pt x="798286" y="331673"/>
                  </a:moveTo>
                  <a:cubicBezTo>
                    <a:pt x="413517" y="331673"/>
                    <a:pt x="101600" y="643590"/>
                    <a:pt x="101600" y="1028359"/>
                  </a:cubicBezTo>
                  <a:cubicBezTo>
                    <a:pt x="101600" y="1413128"/>
                    <a:pt x="413517" y="1725045"/>
                    <a:pt x="798286" y="1725045"/>
                  </a:cubicBezTo>
                  <a:cubicBezTo>
                    <a:pt x="1183055" y="1725045"/>
                    <a:pt x="1494972" y="1413128"/>
                    <a:pt x="1494972" y="1028359"/>
                  </a:cubicBezTo>
                  <a:cubicBezTo>
                    <a:pt x="1494972" y="643590"/>
                    <a:pt x="1183055" y="331673"/>
                    <a:pt x="798286" y="331673"/>
                  </a:cubicBezTo>
                  <a:close/>
                  <a:moveTo>
                    <a:pt x="798286" y="0"/>
                  </a:moveTo>
                  <a:lnTo>
                    <a:pt x="940015" y="244361"/>
                  </a:lnTo>
                  <a:lnTo>
                    <a:pt x="959169" y="246291"/>
                  </a:lnTo>
                  <a:cubicBezTo>
                    <a:pt x="1322934" y="320729"/>
                    <a:pt x="1596572" y="642588"/>
                    <a:pt x="1596572" y="1028359"/>
                  </a:cubicBezTo>
                  <a:cubicBezTo>
                    <a:pt x="1596572" y="1469240"/>
                    <a:pt x="1239167" y="1826645"/>
                    <a:pt x="798286" y="1826645"/>
                  </a:cubicBezTo>
                  <a:cubicBezTo>
                    <a:pt x="357405" y="1826645"/>
                    <a:pt x="0" y="1469240"/>
                    <a:pt x="0" y="1028359"/>
                  </a:cubicBezTo>
                  <a:cubicBezTo>
                    <a:pt x="0" y="642588"/>
                    <a:pt x="273638" y="320729"/>
                    <a:pt x="637403" y="246291"/>
                  </a:cubicBezTo>
                  <a:lnTo>
                    <a:pt x="656556" y="244361"/>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67" name="图片 66"/>
            <p:cNvPicPr>
              <a:picLocks noChangeAspect="1"/>
            </p:cNvPicPr>
            <p:nvPr/>
          </p:nvPicPr>
          <p:blipFill>
            <a:blip r:embed="rId5" cstate="print">
              <a:extLst>
                <a:ext uri="{28A0092B-C50C-407E-A947-70E740481C1C}">
                  <a14:useLocalDpi xmlns:a14="http://schemas.microsoft.com/office/drawing/2010/main" val="0"/>
                </a:ext>
              </a:extLst>
            </a:blip>
            <a:srcRect l="32928" t="5460" r="14429" b="15576"/>
            <a:stretch>
              <a:fillRect/>
            </a:stretch>
          </p:blipFill>
          <p:spPr>
            <a:xfrm>
              <a:off x="3849446" y="2605454"/>
              <a:ext cx="1518986" cy="1518986"/>
            </a:xfrm>
            <a:custGeom>
              <a:avLst/>
              <a:gdLst>
                <a:gd name="connsiteX0" fmla="*/ 759493 w 1518986"/>
                <a:gd name="connsiteY0" fmla="*/ 0 h 1518986"/>
                <a:gd name="connsiteX1" fmla="*/ 1518986 w 1518986"/>
                <a:gd name="connsiteY1" fmla="*/ 759493 h 1518986"/>
                <a:gd name="connsiteX2" fmla="*/ 759493 w 1518986"/>
                <a:gd name="connsiteY2" fmla="*/ 1518986 h 1518986"/>
                <a:gd name="connsiteX3" fmla="*/ 0 w 1518986"/>
                <a:gd name="connsiteY3" fmla="*/ 759493 h 1518986"/>
                <a:gd name="connsiteX4" fmla="*/ 759493 w 1518986"/>
                <a:gd name="connsiteY4" fmla="*/ 0 h 1518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8986" h="1518986">
                  <a:moveTo>
                    <a:pt x="759493" y="0"/>
                  </a:moveTo>
                  <a:cubicBezTo>
                    <a:pt x="1178949" y="0"/>
                    <a:pt x="1518986" y="340037"/>
                    <a:pt x="1518986" y="759493"/>
                  </a:cubicBezTo>
                  <a:cubicBezTo>
                    <a:pt x="1518986" y="1178949"/>
                    <a:pt x="1178949" y="1518986"/>
                    <a:pt x="759493" y="1518986"/>
                  </a:cubicBezTo>
                  <a:cubicBezTo>
                    <a:pt x="340037" y="1518986"/>
                    <a:pt x="0" y="1178949"/>
                    <a:pt x="0" y="759493"/>
                  </a:cubicBezTo>
                  <a:cubicBezTo>
                    <a:pt x="0" y="340037"/>
                    <a:pt x="340037" y="0"/>
                    <a:pt x="759493" y="0"/>
                  </a:cubicBezTo>
                  <a:close/>
                </a:path>
              </a:pathLst>
            </a:custGeom>
            <a:grpFill/>
          </p:spPr>
        </p:pic>
      </p:grpSp>
      <p:grpSp>
        <p:nvGrpSpPr>
          <p:cNvPr id="68" name="组合 67"/>
          <p:cNvGrpSpPr/>
          <p:nvPr/>
        </p:nvGrpSpPr>
        <p:grpSpPr>
          <a:xfrm>
            <a:off x="4264043" y="4560204"/>
            <a:ext cx="2213174" cy="1934417"/>
            <a:chOff x="3905806" y="4288907"/>
            <a:chExt cx="2098532" cy="1834214"/>
          </a:xfrm>
          <a:solidFill>
            <a:srgbClr val="0070C0"/>
          </a:solidFill>
        </p:grpSpPr>
        <p:sp>
          <p:nvSpPr>
            <p:cNvPr id="69" name="任意多边形 68"/>
            <p:cNvSpPr/>
            <p:nvPr/>
          </p:nvSpPr>
          <p:spPr>
            <a:xfrm rot="15869224">
              <a:off x="4037965" y="4156748"/>
              <a:ext cx="1834214" cy="2098532"/>
            </a:xfrm>
            <a:custGeom>
              <a:avLst/>
              <a:gdLst>
                <a:gd name="connsiteX0" fmla="*/ 798286 w 1596572"/>
                <a:gd name="connsiteY0" fmla="*/ 331673 h 1826645"/>
                <a:gd name="connsiteX1" fmla="*/ 101600 w 1596572"/>
                <a:gd name="connsiteY1" fmla="*/ 1028359 h 1826645"/>
                <a:gd name="connsiteX2" fmla="*/ 798286 w 1596572"/>
                <a:gd name="connsiteY2" fmla="*/ 1725045 h 1826645"/>
                <a:gd name="connsiteX3" fmla="*/ 1494972 w 1596572"/>
                <a:gd name="connsiteY3" fmla="*/ 1028359 h 1826645"/>
                <a:gd name="connsiteX4" fmla="*/ 798286 w 1596572"/>
                <a:gd name="connsiteY4" fmla="*/ 331673 h 1826645"/>
                <a:gd name="connsiteX5" fmla="*/ 798286 w 1596572"/>
                <a:gd name="connsiteY5" fmla="*/ 0 h 1826645"/>
                <a:gd name="connsiteX6" fmla="*/ 940015 w 1596572"/>
                <a:gd name="connsiteY6" fmla="*/ 244361 h 1826645"/>
                <a:gd name="connsiteX7" fmla="*/ 959169 w 1596572"/>
                <a:gd name="connsiteY7" fmla="*/ 246291 h 1826645"/>
                <a:gd name="connsiteX8" fmla="*/ 1596572 w 1596572"/>
                <a:gd name="connsiteY8" fmla="*/ 1028359 h 1826645"/>
                <a:gd name="connsiteX9" fmla="*/ 798286 w 1596572"/>
                <a:gd name="connsiteY9" fmla="*/ 1826645 h 1826645"/>
                <a:gd name="connsiteX10" fmla="*/ 0 w 1596572"/>
                <a:gd name="connsiteY10" fmla="*/ 1028359 h 1826645"/>
                <a:gd name="connsiteX11" fmla="*/ 637403 w 1596572"/>
                <a:gd name="connsiteY11" fmla="*/ 246291 h 1826645"/>
                <a:gd name="connsiteX12" fmla="*/ 656556 w 1596572"/>
                <a:gd name="connsiteY12" fmla="*/ 244361 h 182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6572" h="1826645">
                  <a:moveTo>
                    <a:pt x="798286" y="331673"/>
                  </a:moveTo>
                  <a:cubicBezTo>
                    <a:pt x="413517" y="331673"/>
                    <a:pt x="101600" y="643590"/>
                    <a:pt x="101600" y="1028359"/>
                  </a:cubicBezTo>
                  <a:cubicBezTo>
                    <a:pt x="101600" y="1413128"/>
                    <a:pt x="413517" y="1725045"/>
                    <a:pt x="798286" y="1725045"/>
                  </a:cubicBezTo>
                  <a:cubicBezTo>
                    <a:pt x="1183055" y="1725045"/>
                    <a:pt x="1494972" y="1413128"/>
                    <a:pt x="1494972" y="1028359"/>
                  </a:cubicBezTo>
                  <a:cubicBezTo>
                    <a:pt x="1494972" y="643590"/>
                    <a:pt x="1183055" y="331673"/>
                    <a:pt x="798286" y="331673"/>
                  </a:cubicBezTo>
                  <a:close/>
                  <a:moveTo>
                    <a:pt x="798286" y="0"/>
                  </a:moveTo>
                  <a:lnTo>
                    <a:pt x="940015" y="244361"/>
                  </a:lnTo>
                  <a:lnTo>
                    <a:pt x="959169" y="246291"/>
                  </a:lnTo>
                  <a:cubicBezTo>
                    <a:pt x="1322934" y="320729"/>
                    <a:pt x="1596572" y="642588"/>
                    <a:pt x="1596572" y="1028359"/>
                  </a:cubicBezTo>
                  <a:cubicBezTo>
                    <a:pt x="1596572" y="1469240"/>
                    <a:pt x="1239167" y="1826645"/>
                    <a:pt x="798286" y="1826645"/>
                  </a:cubicBezTo>
                  <a:cubicBezTo>
                    <a:pt x="357405" y="1826645"/>
                    <a:pt x="0" y="1469240"/>
                    <a:pt x="0" y="1028359"/>
                  </a:cubicBezTo>
                  <a:cubicBezTo>
                    <a:pt x="0" y="642588"/>
                    <a:pt x="273638" y="320729"/>
                    <a:pt x="637403" y="246291"/>
                  </a:cubicBezTo>
                  <a:lnTo>
                    <a:pt x="656556" y="244361"/>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70" name="图片 69"/>
            <p:cNvPicPr>
              <a:picLocks noChangeAspect="1"/>
            </p:cNvPicPr>
            <p:nvPr/>
          </p:nvPicPr>
          <p:blipFill>
            <a:blip r:embed="rId6" cstate="print">
              <a:extLst>
                <a:ext uri="{28A0092B-C50C-407E-A947-70E740481C1C}">
                  <a14:useLocalDpi xmlns:a14="http://schemas.microsoft.com/office/drawing/2010/main" val="0"/>
                </a:ext>
              </a:extLst>
            </a:blip>
            <a:srcRect l="30388" t="1397" r="5843" b="2949"/>
            <a:stretch>
              <a:fillRect/>
            </a:stretch>
          </p:blipFill>
          <p:spPr>
            <a:xfrm>
              <a:off x="4379125" y="4474686"/>
              <a:ext cx="1418436" cy="1418436"/>
            </a:xfrm>
            <a:custGeom>
              <a:avLst/>
              <a:gdLst>
                <a:gd name="connsiteX0" fmla="*/ 709218 w 1418436"/>
                <a:gd name="connsiteY0" fmla="*/ 0 h 1418436"/>
                <a:gd name="connsiteX1" fmla="*/ 1418436 w 1418436"/>
                <a:gd name="connsiteY1" fmla="*/ 709218 h 1418436"/>
                <a:gd name="connsiteX2" fmla="*/ 709218 w 1418436"/>
                <a:gd name="connsiteY2" fmla="*/ 1418436 h 1418436"/>
                <a:gd name="connsiteX3" fmla="*/ 0 w 1418436"/>
                <a:gd name="connsiteY3" fmla="*/ 709218 h 1418436"/>
                <a:gd name="connsiteX4" fmla="*/ 709218 w 1418436"/>
                <a:gd name="connsiteY4" fmla="*/ 0 h 1418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8436" h="1418436">
                  <a:moveTo>
                    <a:pt x="709218" y="0"/>
                  </a:moveTo>
                  <a:cubicBezTo>
                    <a:pt x="1100908" y="0"/>
                    <a:pt x="1418436" y="317528"/>
                    <a:pt x="1418436" y="709218"/>
                  </a:cubicBezTo>
                  <a:cubicBezTo>
                    <a:pt x="1418436" y="1100908"/>
                    <a:pt x="1100908" y="1418436"/>
                    <a:pt x="709218" y="1418436"/>
                  </a:cubicBezTo>
                  <a:cubicBezTo>
                    <a:pt x="317528" y="1418436"/>
                    <a:pt x="0" y="1100908"/>
                    <a:pt x="0" y="709218"/>
                  </a:cubicBezTo>
                  <a:cubicBezTo>
                    <a:pt x="0" y="317528"/>
                    <a:pt x="317528" y="0"/>
                    <a:pt x="709218" y="0"/>
                  </a:cubicBezTo>
                  <a:close/>
                </a:path>
              </a:pathLst>
            </a:custGeom>
            <a:grpFill/>
          </p:spPr>
        </p:pic>
      </p:grpSp>
      <p:grpSp>
        <p:nvGrpSpPr>
          <p:cNvPr id="71" name="组合 70"/>
          <p:cNvGrpSpPr/>
          <p:nvPr/>
        </p:nvGrpSpPr>
        <p:grpSpPr>
          <a:xfrm>
            <a:off x="1304047" y="4921533"/>
            <a:ext cx="2863155" cy="1543683"/>
            <a:chOff x="1099137" y="4631520"/>
            <a:chExt cx="2714844" cy="1463721"/>
          </a:xfrm>
        </p:grpSpPr>
        <p:sp>
          <p:nvSpPr>
            <p:cNvPr id="72" name="矩形 71"/>
            <p:cNvSpPr/>
            <p:nvPr/>
          </p:nvSpPr>
          <p:spPr>
            <a:xfrm>
              <a:off x="1840759" y="4631520"/>
              <a:ext cx="1973222" cy="395313"/>
            </a:xfrm>
            <a:prstGeom prst="rect">
              <a:avLst/>
            </a:prstGeom>
          </p:spPr>
          <p:txBody>
            <a:bodyPr wrap="none">
              <a:spAutoFit/>
            </a:bodyPr>
            <a:lstStyle/>
            <a:p>
              <a:pPr algn="r"/>
              <a:r>
                <a:rPr lang="zh-CN" altLang="en-US" sz="2109" dirty="0">
                  <a:solidFill>
                    <a:schemeClr val="tx1">
                      <a:lumMod val="75000"/>
                      <a:lumOff val="25000"/>
                    </a:schemeClr>
                  </a:solidFill>
                  <a:latin typeface="微软雅黑" panose="020B0503020204020204" pitchFamily="34" charset="-122"/>
                  <a:ea typeface="微软雅黑" panose="020B0503020204020204" pitchFamily="34" charset="-122"/>
                </a:rPr>
                <a:t>有利于品牌效应</a:t>
              </a:r>
            </a:p>
          </p:txBody>
        </p:sp>
        <p:sp>
          <p:nvSpPr>
            <p:cNvPr id="73" name="矩形 72"/>
            <p:cNvSpPr/>
            <p:nvPr/>
          </p:nvSpPr>
          <p:spPr>
            <a:xfrm>
              <a:off x="1099137" y="5031629"/>
              <a:ext cx="2714844" cy="1063612"/>
            </a:xfrm>
            <a:prstGeom prst="rect">
              <a:avLst/>
            </a:prstGeom>
          </p:spPr>
          <p:txBody>
            <a:bodyPr wrap="square">
              <a:spAutoFit/>
            </a:bodyPr>
            <a:lstStyle/>
            <a:p>
              <a:pPr algn="r">
                <a:lnSpc>
                  <a:spcPct val="150000"/>
                </a:lnSpc>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endPar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74" name="组合 73"/>
          <p:cNvGrpSpPr/>
          <p:nvPr/>
        </p:nvGrpSpPr>
        <p:grpSpPr>
          <a:xfrm>
            <a:off x="7753718" y="1444868"/>
            <a:ext cx="2863155" cy="1530289"/>
            <a:chOff x="7214717" y="1334945"/>
            <a:chExt cx="2714844" cy="1451021"/>
          </a:xfrm>
        </p:grpSpPr>
        <p:sp>
          <p:nvSpPr>
            <p:cNvPr id="75" name="矩形 74"/>
            <p:cNvSpPr/>
            <p:nvPr/>
          </p:nvSpPr>
          <p:spPr>
            <a:xfrm>
              <a:off x="7329800" y="1334945"/>
              <a:ext cx="1459473" cy="395313"/>
            </a:xfrm>
            <a:prstGeom prst="rect">
              <a:avLst/>
            </a:prstGeom>
          </p:spPr>
          <p:txBody>
            <a:bodyPr wrap="none">
              <a:spAutoFit/>
            </a:bodyPr>
            <a:lstStyle/>
            <a:p>
              <a:r>
                <a:rPr lang="zh-CN" altLang="en-US" sz="2109" dirty="0">
                  <a:solidFill>
                    <a:schemeClr val="tx2">
                      <a:lumMod val="75000"/>
                    </a:schemeClr>
                  </a:solidFill>
                  <a:latin typeface="微软雅黑" panose="020B0503020204020204" pitchFamily="34" charset="-122"/>
                  <a:ea typeface="微软雅黑" panose="020B0503020204020204" pitchFamily="34" charset="-122"/>
                </a:rPr>
                <a:t>有经济效益</a:t>
              </a:r>
            </a:p>
          </p:txBody>
        </p:sp>
        <p:sp>
          <p:nvSpPr>
            <p:cNvPr id="76" name="矩形 75"/>
            <p:cNvSpPr/>
            <p:nvPr/>
          </p:nvSpPr>
          <p:spPr>
            <a:xfrm>
              <a:off x="7214717" y="1722354"/>
              <a:ext cx="2714844" cy="1063612"/>
            </a:xfrm>
            <a:prstGeom prst="rect">
              <a:avLst/>
            </a:prstGeom>
          </p:spPr>
          <p:txBody>
            <a:bodyPr wrap="square">
              <a:spAutoFit/>
            </a:bodyPr>
            <a:lstStyle/>
            <a:p>
              <a:pPr algn="r">
                <a:lnSpc>
                  <a:spcPct val="150000"/>
                </a:lnSpc>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endPar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77" name="组合 76"/>
          <p:cNvGrpSpPr/>
          <p:nvPr/>
        </p:nvGrpSpPr>
        <p:grpSpPr>
          <a:xfrm>
            <a:off x="8932771" y="4071379"/>
            <a:ext cx="2863154" cy="1627502"/>
            <a:chOff x="8332698" y="3825402"/>
            <a:chExt cx="2714844" cy="1543198"/>
          </a:xfrm>
        </p:grpSpPr>
        <p:sp>
          <p:nvSpPr>
            <p:cNvPr id="78" name="矩形 77"/>
            <p:cNvSpPr/>
            <p:nvPr/>
          </p:nvSpPr>
          <p:spPr>
            <a:xfrm>
              <a:off x="8338717" y="3825402"/>
              <a:ext cx="2486971" cy="395313"/>
            </a:xfrm>
            <a:prstGeom prst="rect">
              <a:avLst/>
            </a:prstGeom>
          </p:spPr>
          <p:txBody>
            <a:bodyPr wrap="none">
              <a:spAutoFit/>
            </a:bodyPr>
            <a:lstStyle/>
            <a:p>
              <a:pPr algn="r"/>
              <a:r>
                <a:rPr lang="zh-CN" altLang="en-US" sz="2109" dirty="0">
                  <a:solidFill>
                    <a:schemeClr val="tx2">
                      <a:lumMod val="75000"/>
                    </a:schemeClr>
                  </a:solidFill>
                  <a:latin typeface="微软雅黑" panose="020B0503020204020204" pitchFamily="34" charset="-122"/>
                  <a:ea typeface="微软雅黑" panose="020B0503020204020204" pitchFamily="34" charset="-122"/>
                </a:rPr>
                <a:t>有利于提升政府形象</a:t>
              </a:r>
            </a:p>
          </p:txBody>
        </p:sp>
        <p:sp>
          <p:nvSpPr>
            <p:cNvPr id="79" name="矩形 78"/>
            <p:cNvSpPr/>
            <p:nvPr/>
          </p:nvSpPr>
          <p:spPr>
            <a:xfrm>
              <a:off x="8332698" y="4304987"/>
              <a:ext cx="2714844" cy="1063613"/>
            </a:xfrm>
            <a:prstGeom prst="rect">
              <a:avLst/>
            </a:prstGeom>
          </p:spPr>
          <p:txBody>
            <a:bodyPr wrap="square">
              <a:spAutoFit/>
            </a:bodyPr>
            <a:lstStyle/>
            <a:p>
              <a:pPr>
                <a:lnSpc>
                  <a:spcPct val="150000"/>
                </a:lnSpc>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endPar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27" name="组合 26">
            <a:extLst>
              <a:ext uri="{FF2B5EF4-FFF2-40B4-BE49-F238E27FC236}">
                <a16:creationId xmlns:a16="http://schemas.microsoft.com/office/drawing/2014/main" xmlns="" id="{E6D8E930-D7F4-4F6C-81F1-39FD1B978617}"/>
              </a:ext>
            </a:extLst>
          </p:cNvPr>
          <p:cNvGrpSpPr/>
          <p:nvPr/>
        </p:nvGrpSpPr>
        <p:grpSpPr>
          <a:xfrm>
            <a:off x="-1708812" y="-3944515"/>
            <a:ext cx="6515217" cy="5087249"/>
            <a:chOff x="-1708812" y="-3944515"/>
            <a:chExt cx="6515217" cy="5087249"/>
          </a:xfrm>
        </p:grpSpPr>
        <p:sp>
          <p:nvSpPr>
            <p:cNvPr id="28" name="TextBox 8">
              <a:extLst>
                <a:ext uri="{FF2B5EF4-FFF2-40B4-BE49-F238E27FC236}">
                  <a16:creationId xmlns:a16="http://schemas.microsoft.com/office/drawing/2014/main" xmlns="" id="{DFC2346A-A3B2-4DC7-907F-9180AB770806}"/>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上半年工作结果</a:t>
              </a:r>
            </a:p>
          </p:txBody>
        </p:sp>
        <p:sp>
          <p:nvSpPr>
            <p:cNvPr id="29" name="矩形 28">
              <a:extLst>
                <a:ext uri="{FF2B5EF4-FFF2-40B4-BE49-F238E27FC236}">
                  <a16:creationId xmlns:a16="http://schemas.microsoft.com/office/drawing/2014/main" xmlns="" id="{04A92CC6-4425-41CF-9B25-627594F62CBD}"/>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a16="http://schemas.microsoft.com/office/drawing/2014/main" xmlns="" id="{29A77BBC-4FAC-4627-940D-B756C3C1DDDD}"/>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矩形 31">
              <a:extLst>
                <a:ext uri="{FF2B5EF4-FFF2-40B4-BE49-F238E27FC236}">
                  <a16:creationId xmlns:a16="http://schemas.microsoft.com/office/drawing/2014/main" xmlns="" id="{30852128-99C8-416A-9064-11486A4A40E2}"/>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a16="http://schemas.microsoft.com/office/drawing/2014/main" xmlns="" id="{DC33D136-C945-4AE5-B00B-256138766C81}"/>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594945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2000">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14:bounceEnd="52000">
                                          <p:cBhvr additive="base">
                                            <p:cTn id="7" dur="500" fill="hold"/>
                                            <p:tgtEl>
                                              <p:spTgt spid="68"/>
                                            </p:tgtEl>
                                            <p:attrNameLst>
                                              <p:attrName>ppt_x</p:attrName>
                                            </p:attrNameLst>
                                          </p:cBhvr>
                                          <p:tavLst>
                                            <p:tav tm="0">
                                              <p:val>
                                                <p:strVal val="1+#ppt_w/2"/>
                                              </p:val>
                                            </p:tav>
                                            <p:tav tm="100000">
                                              <p:val>
                                                <p:strVal val="#ppt_x"/>
                                              </p:val>
                                            </p:tav>
                                          </p:tavLst>
                                        </p:anim>
                                        <p:anim calcmode="lin" valueType="num" p14:bounceEnd="52000">
                                          <p:cBhvr additive="base">
                                            <p:cTn id="8" dur="500" fill="hold"/>
                                            <p:tgtEl>
                                              <p:spTgt spid="68"/>
                                            </p:tgtEl>
                                            <p:attrNameLst>
                                              <p:attrName>ppt_y</p:attrName>
                                            </p:attrNameLst>
                                          </p:cBhvr>
                                          <p:tavLst>
                                            <p:tav tm="0">
                                              <p:val>
                                                <p:strVal val="#ppt_y"/>
                                              </p:val>
                                            </p:tav>
                                            <p:tav tm="100000">
                                              <p:val>
                                                <p:strVal val="#ppt_y"/>
                                              </p:val>
                                            </p:tav>
                                          </p:tavLst>
                                        </p:anim>
                                      </p:childTnLst>
                                    </p:cTn>
                                  </p:par>
                                  <p:par>
                                    <p:cTn id="9" presetID="2" presetClass="entr" presetSubtype="9" fill="hold" nodeType="withEffect" p14:presetBounceEnd="52000">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14:bounceEnd="52000">
                                          <p:cBhvr additive="base">
                                            <p:cTn id="11" dur="500" fill="hold"/>
                                            <p:tgtEl>
                                              <p:spTgt spid="59"/>
                                            </p:tgtEl>
                                            <p:attrNameLst>
                                              <p:attrName>ppt_x</p:attrName>
                                            </p:attrNameLst>
                                          </p:cBhvr>
                                          <p:tavLst>
                                            <p:tav tm="0">
                                              <p:val>
                                                <p:strVal val="0-#ppt_w/2"/>
                                              </p:val>
                                            </p:tav>
                                            <p:tav tm="100000">
                                              <p:val>
                                                <p:strVal val="#ppt_x"/>
                                              </p:val>
                                            </p:tav>
                                          </p:tavLst>
                                        </p:anim>
                                        <p:anim calcmode="lin" valueType="num" p14:bounceEnd="52000">
                                          <p:cBhvr additive="base">
                                            <p:cTn id="12" dur="500" fill="hold"/>
                                            <p:tgtEl>
                                              <p:spTgt spid="59"/>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14:presetBounceEnd="52000">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14:bounceEnd="52000">
                                          <p:cBhvr additive="base">
                                            <p:cTn id="15" dur="500" fill="hold"/>
                                            <p:tgtEl>
                                              <p:spTgt spid="65"/>
                                            </p:tgtEl>
                                            <p:attrNameLst>
                                              <p:attrName>ppt_x</p:attrName>
                                            </p:attrNameLst>
                                          </p:cBhvr>
                                          <p:tavLst>
                                            <p:tav tm="0">
                                              <p:val>
                                                <p:strVal val="1+#ppt_w/2"/>
                                              </p:val>
                                            </p:tav>
                                            <p:tav tm="100000">
                                              <p:val>
                                                <p:strVal val="#ppt_x"/>
                                              </p:val>
                                            </p:tav>
                                          </p:tavLst>
                                        </p:anim>
                                        <p:anim calcmode="lin" valueType="num" p14:bounceEnd="52000">
                                          <p:cBhvr additive="base">
                                            <p:cTn id="16" dur="500" fill="hold"/>
                                            <p:tgtEl>
                                              <p:spTgt spid="65"/>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14:presetBounceEnd="52000">
                                      <p:stCondLst>
                                        <p:cond delay="0"/>
                                      </p:stCondLst>
                                      <p:childTnLst>
                                        <p:set>
                                          <p:cBhvr>
                                            <p:cTn id="18" dur="1" fill="hold">
                                              <p:stCondLst>
                                                <p:cond delay="0"/>
                                              </p:stCondLst>
                                            </p:cTn>
                                            <p:tgtEl>
                                              <p:spTgt spid="62"/>
                                            </p:tgtEl>
                                            <p:attrNameLst>
                                              <p:attrName>style.visibility</p:attrName>
                                            </p:attrNameLst>
                                          </p:cBhvr>
                                          <p:to>
                                            <p:strVal val="visible"/>
                                          </p:to>
                                        </p:set>
                                        <p:anim calcmode="lin" valueType="num" p14:bounceEnd="52000">
                                          <p:cBhvr additive="base">
                                            <p:cTn id="19" dur="500" fill="hold"/>
                                            <p:tgtEl>
                                              <p:spTgt spid="62"/>
                                            </p:tgtEl>
                                            <p:attrNameLst>
                                              <p:attrName>ppt_x</p:attrName>
                                            </p:attrNameLst>
                                          </p:cBhvr>
                                          <p:tavLst>
                                            <p:tav tm="0">
                                              <p:val>
                                                <p:strVal val="0-#ppt_w/2"/>
                                              </p:val>
                                            </p:tav>
                                            <p:tav tm="100000">
                                              <p:val>
                                                <p:strVal val="#ppt_x"/>
                                              </p:val>
                                            </p:tav>
                                          </p:tavLst>
                                        </p:anim>
                                        <p:anim calcmode="lin" valueType="num" p14:bounceEnd="52000">
                                          <p:cBhvr additive="base">
                                            <p:cTn id="20" dur="500" fill="hold"/>
                                            <p:tgtEl>
                                              <p:spTgt spid="6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14:presetBounceEnd="52000">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14:bounceEnd="52000">
                                          <p:cBhvr additive="base">
                                            <p:cTn id="24" dur="500" fill="hold"/>
                                            <p:tgtEl>
                                              <p:spTgt spid="56"/>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5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52000">
                                      <p:stCondLst>
                                        <p:cond delay="0"/>
                                      </p:stCondLst>
                                      <p:childTnLst>
                                        <p:set>
                                          <p:cBhvr>
                                            <p:cTn id="27" dur="1" fill="hold">
                                              <p:stCondLst>
                                                <p:cond delay="0"/>
                                              </p:stCondLst>
                                            </p:cTn>
                                            <p:tgtEl>
                                              <p:spTgt spid="74"/>
                                            </p:tgtEl>
                                            <p:attrNameLst>
                                              <p:attrName>style.visibility</p:attrName>
                                            </p:attrNameLst>
                                          </p:cBhvr>
                                          <p:to>
                                            <p:strVal val="visible"/>
                                          </p:to>
                                        </p:set>
                                        <p:anim calcmode="lin" valueType="num" p14:bounceEnd="52000">
                                          <p:cBhvr additive="base">
                                            <p:cTn id="28" dur="500" fill="hold"/>
                                            <p:tgtEl>
                                              <p:spTgt spid="74"/>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74"/>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52000">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14:bounceEnd="52000">
                                          <p:cBhvr additive="base">
                                            <p:cTn id="32" dur="500" fill="hold"/>
                                            <p:tgtEl>
                                              <p:spTgt spid="77"/>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77"/>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14:presetBounceEnd="52000">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14:bounceEnd="52000">
                                          <p:cBhvr additive="base">
                                            <p:cTn id="36" dur="500" fill="hold"/>
                                            <p:tgtEl>
                                              <p:spTgt spid="71"/>
                                            </p:tgtEl>
                                            <p:attrNameLst>
                                              <p:attrName>ppt_x</p:attrName>
                                            </p:attrNameLst>
                                          </p:cBhvr>
                                          <p:tavLst>
                                            <p:tav tm="0">
                                              <p:val>
                                                <p:strVal val="0-#ppt_w/2"/>
                                              </p:val>
                                            </p:tav>
                                            <p:tav tm="100000">
                                              <p:val>
                                                <p:strVal val="#ppt_x"/>
                                              </p:val>
                                            </p:tav>
                                          </p:tavLst>
                                        </p:anim>
                                        <p:anim calcmode="lin" valueType="num" p14:bounceEnd="52000">
                                          <p:cBhvr additive="base">
                                            <p:cTn id="37"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 presetClass="entr" presetSubtype="2" fill="hold" nodeType="withEffect">
                                      <p:stCondLst>
                                        <p:cond delay="0"/>
                                      </p:stCondLst>
                                      <p:childTnLst>
                                        <p:set>
                                          <p:cBhvr>
                                            <p:cTn id="9" dur="1" fill="hold">
                                              <p:stCondLst>
                                                <p:cond delay="0"/>
                                              </p:stCondLst>
                                            </p:cTn>
                                            <p:tgtEl>
                                              <p:spTgt spid="68"/>
                                            </p:tgtEl>
                                            <p:attrNameLst>
                                              <p:attrName>style.visibility</p:attrName>
                                            </p:attrNameLst>
                                          </p:cBhvr>
                                          <p:to>
                                            <p:strVal val="visible"/>
                                          </p:to>
                                        </p:set>
                                        <p:anim calcmode="lin" valueType="num">
                                          <p:cBhvr additive="base">
                                            <p:cTn id="10" dur="500" fill="hold"/>
                                            <p:tgtEl>
                                              <p:spTgt spid="68"/>
                                            </p:tgtEl>
                                            <p:attrNameLst>
                                              <p:attrName>ppt_x</p:attrName>
                                            </p:attrNameLst>
                                          </p:cBhvr>
                                          <p:tavLst>
                                            <p:tav tm="0">
                                              <p:val>
                                                <p:strVal val="1+#ppt_w/2"/>
                                              </p:val>
                                            </p:tav>
                                            <p:tav tm="100000">
                                              <p:val>
                                                <p:strVal val="#ppt_x"/>
                                              </p:val>
                                            </p:tav>
                                          </p:tavLst>
                                        </p:anim>
                                        <p:anim calcmode="lin" valueType="num">
                                          <p:cBhvr additive="base">
                                            <p:cTn id="11" dur="500" fill="hold"/>
                                            <p:tgtEl>
                                              <p:spTgt spid="68"/>
                                            </p:tgtEl>
                                            <p:attrNameLst>
                                              <p:attrName>ppt_y</p:attrName>
                                            </p:attrNameLst>
                                          </p:cBhvr>
                                          <p:tavLst>
                                            <p:tav tm="0">
                                              <p:val>
                                                <p:strVal val="#ppt_y"/>
                                              </p:val>
                                            </p:tav>
                                            <p:tav tm="100000">
                                              <p:val>
                                                <p:strVal val="#ppt_y"/>
                                              </p:val>
                                            </p:tav>
                                          </p:tavLst>
                                        </p:anim>
                                      </p:childTnLst>
                                    </p:cTn>
                                  </p:par>
                                  <p:par>
                                    <p:cTn id="12" presetID="2" presetClass="entr" presetSubtype="9" fill="hold" nodeType="withEffect">
                                      <p:stCondLst>
                                        <p:cond delay="0"/>
                                      </p:stCondLst>
                                      <p:childTnLst>
                                        <p:set>
                                          <p:cBhvr>
                                            <p:cTn id="13" dur="1" fill="hold">
                                              <p:stCondLst>
                                                <p:cond delay="0"/>
                                              </p:stCondLst>
                                            </p:cTn>
                                            <p:tgtEl>
                                              <p:spTgt spid="59"/>
                                            </p:tgtEl>
                                            <p:attrNameLst>
                                              <p:attrName>style.visibility</p:attrName>
                                            </p:attrNameLst>
                                          </p:cBhvr>
                                          <p:to>
                                            <p:strVal val="visible"/>
                                          </p:to>
                                        </p:set>
                                        <p:anim calcmode="lin" valueType="num">
                                          <p:cBhvr additive="base">
                                            <p:cTn id="14" dur="500" fill="hold"/>
                                            <p:tgtEl>
                                              <p:spTgt spid="59"/>
                                            </p:tgtEl>
                                            <p:attrNameLst>
                                              <p:attrName>ppt_x</p:attrName>
                                            </p:attrNameLst>
                                          </p:cBhvr>
                                          <p:tavLst>
                                            <p:tav tm="0">
                                              <p:val>
                                                <p:strVal val="0-#ppt_w/2"/>
                                              </p:val>
                                            </p:tav>
                                            <p:tav tm="100000">
                                              <p:val>
                                                <p:strVal val="#ppt_x"/>
                                              </p:val>
                                            </p:tav>
                                          </p:tavLst>
                                        </p:anim>
                                        <p:anim calcmode="lin" valueType="num">
                                          <p:cBhvr additive="base">
                                            <p:cTn id="15" dur="500" fill="hold"/>
                                            <p:tgtEl>
                                              <p:spTgt spid="59"/>
                                            </p:tgtEl>
                                            <p:attrNameLst>
                                              <p:attrName>ppt_y</p:attrName>
                                            </p:attrNameLst>
                                          </p:cBhvr>
                                          <p:tavLst>
                                            <p:tav tm="0">
                                              <p:val>
                                                <p:strVal val="0-#ppt_h/2"/>
                                              </p:val>
                                            </p:tav>
                                            <p:tav tm="100000">
                                              <p:val>
                                                <p:strVal val="#ppt_y"/>
                                              </p:val>
                                            </p:tav>
                                          </p:tavLst>
                                        </p:anim>
                                      </p:childTnLst>
                                    </p:cTn>
                                  </p:par>
                                  <p:par>
                                    <p:cTn id="16" presetID="2" presetClass="entr" presetSubtype="6" fill="hold" nodeType="withEffect">
                                      <p:stCondLst>
                                        <p:cond delay="0"/>
                                      </p:stCondLst>
                                      <p:childTnLst>
                                        <p:set>
                                          <p:cBhvr>
                                            <p:cTn id="17" dur="1" fill="hold">
                                              <p:stCondLst>
                                                <p:cond delay="0"/>
                                              </p:stCondLst>
                                            </p:cTn>
                                            <p:tgtEl>
                                              <p:spTgt spid="65"/>
                                            </p:tgtEl>
                                            <p:attrNameLst>
                                              <p:attrName>style.visibility</p:attrName>
                                            </p:attrNameLst>
                                          </p:cBhvr>
                                          <p:to>
                                            <p:strVal val="visible"/>
                                          </p:to>
                                        </p:set>
                                        <p:anim calcmode="lin" valueType="num">
                                          <p:cBhvr additive="base">
                                            <p:cTn id="18" dur="500" fill="hold"/>
                                            <p:tgtEl>
                                              <p:spTgt spid="65"/>
                                            </p:tgtEl>
                                            <p:attrNameLst>
                                              <p:attrName>ppt_x</p:attrName>
                                            </p:attrNameLst>
                                          </p:cBhvr>
                                          <p:tavLst>
                                            <p:tav tm="0">
                                              <p:val>
                                                <p:strVal val="1+#ppt_w/2"/>
                                              </p:val>
                                            </p:tav>
                                            <p:tav tm="100000">
                                              <p:val>
                                                <p:strVal val="#ppt_x"/>
                                              </p:val>
                                            </p:tav>
                                          </p:tavLst>
                                        </p:anim>
                                        <p:anim calcmode="lin" valueType="num">
                                          <p:cBhvr additive="base">
                                            <p:cTn id="19" dur="500" fill="hold"/>
                                            <p:tgtEl>
                                              <p:spTgt spid="65"/>
                                            </p:tgtEl>
                                            <p:attrNameLst>
                                              <p:attrName>ppt_y</p:attrName>
                                            </p:attrNameLst>
                                          </p:cBhvr>
                                          <p:tavLst>
                                            <p:tav tm="0">
                                              <p:val>
                                                <p:strVal val="1+#ppt_h/2"/>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additive="base">
                                            <p:cTn id="22" dur="500" fill="hold"/>
                                            <p:tgtEl>
                                              <p:spTgt spid="62"/>
                                            </p:tgtEl>
                                            <p:attrNameLst>
                                              <p:attrName>ppt_x</p:attrName>
                                            </p:attrNameLst>
                                          </p:cBhvr>
                                          <p:tavLst>
                                            <p:tav tm="0">
                                              <p:val>
                                                <p:strVal val="0-#ppt_w/2"/>
                                              </p:val>
                                            </p:tav>
                                            <p:tav tm="100000">
                                              <p:val>
                                                <p:strVal val="#ppt_x"/>
                                              </p:val>
                                            </p:tav>
                                          </p:tavLst>
                                        </p:anim>
                                        <p:anim calcmode="lin" valueType="num">
                                          <p:cBhvr additive="base">
                                            <p:cTn id="23" dur="500" fill="hold"/>
                                            <p:tgtEl>
                                              <p:spTgt spid="62"/>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2" presetClass="entr" presetSubtype="8"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0-#ppt_w/2"/>
                                              </p:val>
                                            </p:tav>
                                            <p:tav tm="100000">
                                              <p:val>
                                                <p:strVal val="#ppt_x"/>
                                              </p:val>
                                            </p:tav>
                                          </p:tavLst>
                                        </p:anim>
                                        <p:anim calcmode="lin" valueType="num">
                                          <p:cBhvr additive="base">
                                            <p:cTn id="28" dur="500" fill="hold"/>
                                            <p:tgtEl>
                                              <p:spTgt spid="56"/>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additive="base">
                                            <p:cTn id="31" dur="500" fill="hold"/>
                                            <p:tgtEl>
                                              <p:spTgt spid="74"/>
                                            </p:tgtEl>
                                            <p:attrNameLst>
                                              <p:attrName>ppt_x</p:attrName>
                                            </p:attrNameLst>
                                          </p:cBhvr>
                                          <p:tavLst>
                                            <p:tav tm="0">
                                              <p:val>
                                                <p:strVal val="1+#ppt_w/2"/>
                                              </p:val>
                                            </p:tav>
                                            <p:tav tm="100000">
                                              <p:val>
                                                <p:strVal val="#ppt_x"/>
                                              </p:val>
                                            </p:tav>
                                          </p:tavLst>
                                        </p:anim>
                                        <p:anim calcmode="lin" valueType="num">
                                          <p:cBhvr additive="base">
                                            <p:cTn id="32" dur="500" fill="hold"/>
                                            <p:tgtEl>
                                              <p:spTgt spid="74"/>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77"/>
                                            </p:tgtEl>
                                            <p:attrNameLst>
                                              <p:attrName>style.visibility</p:attrName>
                                            </p:attrNameLst>
                                          </p:cBhvr>
                                          <p:to>
                                            <p:strVal val="visible"/>
                                          </p:to>
                                        </p:set>
                                        <p:anim calcmode="lin" valueType="num">
                                          <p:cBhvr additive="base">
                                            <p:cTn id="35" dur="500" fill="hold"/>
                                            <p:tgtEl>
                                              <p:spTgt spid="77"/>
                                            </p:tgtEl>
                                            <p:attrNameLst>
                                              <p:attrName>ppt_x</p:attrName>
                                            </p:attrNameLst>
                                          </p:cBhvr>
                                          <p:tavLst>
                                            <p:tav tm="0">
                                              <p:val>
                                                <p:strVal val="1+#ppt_w/2"/>
                                              </p:val>
                                            </p:tav>
                                            <p:tav tm="100000">
                                              <p:val>
                                                <p:strVal val="#ppt_x"/>
                                              </p:val>
                                            </p:tav>
                                          </p:tavLst>
                                        </p:anim>
                                        <p:anim calcmode="lin" valueType="num">
                                          <p:cBhvr additive="base">
                                            <p:cTn id="36" dur="500" fill="hold"/>
                                            <p:tgtEl>
                                              <p:spTgt spid="77"/>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500" fill="hold"/>
                                            <p:tgtEl>
                                              <p:spTgt spid="71"/>
                                            </p:tgtEl>
                                            <p:attrNameLst>
                                              <p:attrName>ppt_x</p:attrName>
                                            </p:attrNameLst>
                                          </p:cBhvr>
                                          <p:tavLst>
                                            <p:tav tm="0">
                                              <p:val>
                                                <p:strVal val="0-#ppt_w/2"/>
                                              </p:val>
                                            </p:tav>
                                            <p:tav tm="100000">
                                              <p:val>
                                                <p:strVal val="#ppt_x"/>
                                              </p:val>
                                            </p:tav>
                                          </p:tavLst>
                                        </p:anim>
                                        <p:anim calcmode="lin" valueType="num">
                                          <p:cBhvr additive="base">
                                            <p:cTn id="40"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813930" y="2748544"/>
            <a:ext cx="5258005" cy="830997"/>
          </a:xfrm>
          <a:prstGeom prst="rect">
            <a:avLst/>
          </a:prstGeom>
        </p:spPr>
        <p:txBody>
          <a:bodyPr wrap="square" lIns="0" tIns="0" rIns="0" bIns="0">
            <a:spAutoFit/>
          </a:bodyPr>
          <a:lstStyle/>
          <a:p>
            <a:pPr algn="ctr"/>
            <a:r>
              <a:rPr lang="zh-CN" altLang="en-US" sz="54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上半年成功项目</a:t>
            </a:r>
          </a:p>
        </p:txBody>
      </p:sp>
      <p:sp>
        <p:nvSpPr>
          <p:cNvPr id="11" name="TextBox 11"/>
          <p:cNvSpPr txBox="1"/>
          <p:nvPr/>
        </p:nvSpPr>
        <p:spPr>
          <a:xfrm>
            <a:off x="6439935"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1"/>
          <p:cNvSpPr txBox="1"/>
          <p:nvPr/>
        </p:nvSpPr>
        <p:spPr>
          <a:xfrm>
            <a:off x="8584225"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1"/>
          <p:cNvSpPr txBox="1"/>
          <p:nvPr/>
        </p:nvSpPr>
        <p:spPr>
          <a:xfrm>
            <a:off x="6439935"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11"/>
          <p:cNvSpPr txBox="1"/>
          <p:nvPr/>
        </p:nvSpPr>
        <p:spPr>
          <a:xfrm>
            <a:off x="8584225"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03</a:t>
            </a:r>
            <a:endParaRPr lang="zh-CN" altLang="en-US"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3"/>
            </p:custDataLst>
          </p:nvPr>
        </p:nvCxnSpPr>
        <p:spPr>
          <a:xfrm>
            <a:off x="6017503"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4"/>
            </p:custDataLst>
          </p:nvPr>
        </p:nvSpPr>
        <p:spPr bwMode="auto">
          <a:xfrm>
            <a:off x="2066756" y="3324179"/>
            <a:ext cx="3466715"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13225134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41" y="2155847"/>
            <a:ext cx="6050850" cy="3721273"/>
          </a:xfrm>
          <a:prstGeom prst="rect">
            <a:avLst/>
          </a:prstGeom>
        </p:spPr>
      </p:pic>
      <p:grpSp>
        <p:nvGrpSpPr>
          <p:cNvPr id="16" name="组合 15"/>
          <p:cNvGrpSpPr/>
          <p:nvPr/>
        </p:nvGrpSpPr>
        <p:grpSpPr>
          <a:xfrm>
            <a:off x="5982191" y="1613080"/>
            <a:ext cx="1012557" cy="1012557"/>
            <a:chOff x="3995936" y="1495374"/>
            <a:chExt cx="720080" cy="720080"/>
          </a:xfrm>
        </p:grpSpPr>
        <p:sp>
          <p:nvSpPr>
            <p:cNvPr id="17" name="椭圆 16"/>
            <p:cNvSpPr/>
            <p:nvPr/>
          </p:nvSpPr>
          <p:spPr>
            <a:xfrm>
              <a:off x="3995936" y="1495374"/>
              <a:ext cx="720080" cy="720080"/>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4007811" y="1532248"/>
              <a:ext cx="671674" cy="619646"/>
            </a:xfrm>
            <a:prstGeom prst="rect">
              <a:avLst/>
            </a:prstGeom>
            <a:noFill/>
          </p:spPr>
          <p:txBody>
            <a:bodyPr wrap="none" rtlCol="0">
              <a:spAutoFit/>
            </a:bodyPr>
            <a:lstStyle/>
            <a:p>
              <a:r>
                <a:rPr lang="en-US" altLang="zh-CN" sz="5062" dirty="0">
                  <a:solidFill>
                    <a:schemeClr val="bg1"/>
                  </a:solidFill>
                  <a:latin typeface="微软雅黑" panose="020B0503020204020204" pitchFamily="34" charset="-122"/>
                  <a:ea typeface="微软雅黑" panose="020B0503020204020204" pitchFamily="34" charset="-122"/>
                </a:rPr>
                <a:t>01</a:t>
              </a:r>
              <a:endParaRPr lang="zh-CN" altLang="en-US" sz="5062"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982191" y="3428725"/>
            <a:ext cx="1012557" cy="1012557"/>
            <a:chOff x="3995936" y="2786571"/>
            <a:chExt cx="720080" cy="720080"/>
          </a:xfrm>
        </p:grpSpPr>
        <p:sp>
          <p:nvSpPr>
            <p:cNvPr id="20" name="椭圆 19"/>
            <p:cNvSpPr/>
            <p:nvPr/>
          </p:nvSpPr>
          <p:spPr>
            <a:xfrm>
              <a:off x="3995936" y="2786571"/>
              <a:ext cx="720080" cy="720080"/>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4007811" y="2860320"/>
              <a:ext cx="671674" cy="619646"/>
            </a:xfrm>
            <a:prstGeom prst="rect">
              <a:avLst/>
            </a:prstGeom>
            <a:noFill/>
          </p:spPr>
          <p:txBody>
            <a:bodyPr wrap="none" rtlCol="0">
              <a:spAutoFit/>
            </a:bodyPr>
            <a:lstStyle/>
            <a:p>
              <a:r>
                <a:rPr lang="en-US" altLang="zh-CN" sz="5062" dirty="0">
                  <a:solidFill>
                    <a:schemeClr val="bg1">
                      <a:lumMod val="95000"/>
                    </a:schemeClr>
                  </a:solidFill>
                  <a:latin typeface="微软雅黑" panose="020B0503020204020204" pitchFamily="34" charset="-122"/>
                  <a:ea typeface="微软雅黑" panose="020B0503020204020204" pitchFamily="34" charset="-122"/>
                </a:rPr>
                <a:t>02</a:t>
              </a:r>
              <a:endParaRPr lang="zh-CN" altLang="en-US" sz="5062"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5982189" y="5258286"/>
            <a:ext cx="1012557" cy="1012557"/>
            <a:chOff x="3995936" y="4087662"/>
            <a:chExt cx="720080" cy="720080"/>
          </a:xfrm>
        </p:grpSpPr>
        <p:sp>
          <p:nvSpPr>
            <p:cNvPr id="23" name="椭圆 22"/>
            <p:cNvSpPr/>
            <p:nvPr/>
          </p:nvSpPr>
          <p:spPr>
            <a:xfrm>
              <a:off x="3995936" y="4087662"/>
              <a:ext cx="720080" cy="720080"/>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995936" y="4124536"/>
              <a:ext cx="671673" cy="619646"/>
            </a:xfrm>
            <a:prstGeom prst="rect">
              <a:avLst/>
            </a:prstGeom>
            <a:noFill/>
          </p:spPr>
          <p:txBody>
            <a:bodyPr wrap="none" rtlCol="0">
              <a:spAutoFit/>
            </a:bodyPr>
            <a:lstStyle/>
            <a:p>
              <a:r>
                <a:rPr lang="en-US" altLang="zh-CN" sz="5062" dirty="0">
                  <a:solidFill>
                    <a:schemeClr val="bg1"/>
                  </a:solidFill>
                  <a:latin typeface="微软雅黑" panose="020B0503020204020204" pitchFamily="34" charset="-122"/>
                  <a:ea typeface="微软雅黑" panose="020B0503020204020204" pitchFamily="34" charset="-122"/>
                </a:rPr>
                <a:t>03</a:t>
              </a:r>
              <a:endParaRPr lang="zh-CN" altLang="en-US" sz="5062" dirty="0">
                <a:solidFill>
                  <a:schemeClr val="bg1"/>
                </a:solidFill>
                <a:latin typeface="微软雅黑" panose="020B0503020204020204" pitchFamily="34" charset="-122"/>
                <a:ea typeface="微软雅黑" panose="020B0503020204020204" pitchFamily="34" charset="-122"/>
              </a:endParaRPr>
            </a:p>
          </p:txBody>
        </p:sp>
      </p:grpSp>
      <p:sp>
        <p:nvSpPr>
          <p:cNvPr id="25" name="TextBox 24"/>
          <p:cNvSpPr txBox="1"/>
          <p:nvPr/>
        </p:nvSpPr>
        <p:spPr bwMode="auto">
          <a:xfrm>
            <a:off x="7235000" y="1908454"/>
            <a:ext cx="4987089" cy="826829"/>
          </a:xfrm>
          <a:prstGeom prst="rect">
            <a:avLst/>
          </a:prstGeom>
          <a:noFill/>
        </p:spPr>
        <p:txBody>
          <a:bodyPr wrap="square">
            <a:spAutoFit/>
          </a:bodyPr>
          <a:lstStyle/>
          <a:p>
            <a:pPr>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a:t>
            </a:r>
          </a:p>
        </p:txBody>
      </p:sp>
      <p:sp>
        <p:nvSpPr>
          <p:cNvPr id="26" name="矩形 25"/>
          <p:cNvSpPr/>
          <p:nvPr/>
        </p:nvSpPr>
        <p:spPr bwMode="auto">
          <a:xfrm>
            <a:off x="7255200" y="1503349"/>
            <a:ext cx="2841716" cy="438582"/>
          </a:xfrm>
          <a:prstGeom prst="rect">
            <a:avLst/>
          </a:prstGeom>
        </p:spPr>
        <p:txBody>
          <a:bodyPr>
            <a:spAutoFit/>
          </a:bodyPr>
          <a:lstStyle/>
          <a:p>
            <a:pPr>
              <a:defRPr/>
            </a:pPr>
            <a:r>
              <a:rPr lang="zh-CN" altLang="en-US" sz="2250" b="1" dirty="0">
                <a:solidFill>
                  <a:srgbClr val="FF6D3A"/>
                </a:solidFill>
                <a:latin typeface="微软雅黑" panose="020B0503020204020204" pitchFamily="34" charset="-122"/>
                <a:ea typeface="微软雅黑" panose="020B0503020204020204" pitchFamily="34" charset="-122"/>
              </a:rPr>
              <a:t>部门管理问题</a:t>
            </a:r>
          </a:p>
        </p:txBody>
      </p:sp>
      <p:sp>
        <p:nvSpPr>
          <p:cNvPr id="27" name="TextBox 26"/>
          <p:cNvSpPr txBox="1"/>
          <p:nvPr/>
        </p:nvSpPr>
        <p:spPr bwMode="auto">
          <a:xfrm>
            <a:off x="7272954" y="3616325"/>
            <a:ext cx="4987089" cy="826829"/>
          </a:xfrm>
          <a:prstGeom prst="rect">
            <a:avLst/>
          </a:prstGeom>
          <a:noFill/>
        </p:spPr>
        <p:txBody>
          <a:bodyPr wrap="square">
            <a:spAutoFit/>
          </a:bodyPr>
          <a:lstStyle/>
          <a:p>
            <a:pPr>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a:t>
            </a:r>
          </a:p>
        </p:txBody>
      </p:sp>
      <p:sp>
        <p:nvSpPr>
          <p:cNvPr id="28" name="矩形 27"/>
          <p:cNvSpPr/>
          <p:nvPr/>
        </p:nvSpPr>
        <p:spPr bwMode="auto">
          <a:xfrm>
            <a:off x="7293154" y="3233170"/>
            <a:ext cx="2841716" cy="438582"/>
          </a:xfrm>
          <a:prstGeom prst="rect">
            <a:avLst/>
          </a:prstGeom>
        </p:spPr>
        <p:txBody>
          <a:bodyPr>
            <a:spAutoFit/>
          </a:bodyPr>
          <a:lstStyle/>
          <a:p>
            <a:pPr>
              <a:defRPr/>
            </a:pPr>
            <a:r>
              <a:rPr lang="zh-CN" altLang="en-US" sz="2250" b="1" dirty="0">
                <a:solidFill>
                  <a:srgbClr val="FF6D3A"/>
                </a:solidFill>
                <a:latin typeface="微软雅黑" panose="020B0503020204020204" pitchFamily="34" charset="-122"/>
                <a:ea typeface="微软雅黑" panose="020B0503020204020204" pitchFamily="34" charset="-122"/>
              </a:rPr>
              <a:t>团队管理问题</a:t>
            </a:r>
          </a:p>
        </p:txBody>
      </p:sp>
      <p:sp>
        <p:nvSpPr>
          <p:cNvPr id="29" name="TextBox 28"/>
          <p:cNvSpPr txBox="1"/>
          <p:nvPr/>
        </p:nvSpPr>
        <p:spPr bwMode="auto">
          <a:xfrm>
            <a:off x="7298514" y="5494354"/>
            <a:ext cx="4987089" cy="826829"/>
          </a:xfrm>
          <a:prstGeom prst="rect">
            <a:avLst/>
          </a:prstGeom>
          <a:noFill/>
        </p:spPr>
        <p:txBody>
          <a:bodyPr wrap="square">
            <a:spAutoFit/>
          </a:bodyPr>
          <a:lstStyle/>
          <a:p>
            <a:pPr>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a:t>
            </a:r>
          </a:p>
        </p:txBody>
      </p:sp>
      <p:sp>
        <p:nvSpPr>
          <p:cNvPr id="30" name="矩形 29"/>
          <p:cNvSpPr/>
          <p:nvPr/>
        </p:nvSpPr>
        <p:spPr bwMode="auto">
          <a:xfrm>
            <a:off x="7318714" y="5055772"/>
            <a:ext cx="2841716" cy="438582"/>
          </a:xfrm>
          <a:prstGeom prst="rect">
            <a:avLst/>
          </a:prstGeom>
        </p:spPr>
        <p:txBody>
          <a:bodyPr>
            <a:spAutoFit/>
          </a:bodyPr>
          <a:lstStyle/>
          <a:p>
            <a:pPr>
              <a:defRPr/>
            </a:pPr>
            <a:r>
              <a:rPr lang="zh-CN" altLang="en-US" sz="2250" b="1" dirty="0">
                <a:solidFill>
                  <a:srgbClr val="FF6D3A"/>
                </a:solidFill>
                <a:latin typeface="微软雅黑" panose="020B0503020204020204" pitchFamily="34" charset="-122"/>
                <a:ea typeface="微软雅黑" panose="020B0503020204020204" pitchFamily="34" charset="-122"/>
              </a:rPr>
              <a:t>绩效管理问题</a:t>
            </a:r>
          </a:p>
        </p:txBody>
      </p:sp>
      <p:sp>
        <p:nvSpPr>
          <p:cNvPr id="34" name="矩形 33"/>
          <p:cNvSpPr/>
          <p:nvPr/>
        </p:nvSpPr>
        <p:spPr>
          <a:xfrm>
            <a:off x="1153258" y="2591806"/>
            <a:ext cx="3872492" cy="23944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a:extLst>
              <a:ext uri="{FF2B5EF4-FFF2-40B4-BE49-F238E27FC236}">
                <a16:creationId xmlns:a16="http://schemas.microsoft.com/office/drawing/2014/main" xmlns="" id="{02FC558D-5B65-4B7F-8554-5785502669D7}"/>
              </a:ext>
            </a:extLst>
          </p:cNvPr>
          <p:cNvGrpSpPr/>
          <p:nvPr/>
        </p:nvGrpSpPr>
        <p:grpSpPr>
          <a:xfrm>
            <a:off x="-1708812" y="-3944515"/>
            <a:ext cx="6515217" cy="5087249"/>
            <a:chOff x="-1708812" y="-3944515"/>
            <a:chExt cx="6515217" cy="5087249"/>
          </a:xfrm>
        </p:grpSpPr>
        <p:sp>
          <p:nvSpPr>
            <p:cNvPr id="35" name="TextBox 8">
              <a:extLst>
                <a:ext uri="{FF2B5EF4-FFF2-40B4-BE49-F238E27FC236}">
                  <a16:creationId xmlns:a16="http://schemas.microsoft.com/office/drawing/2014/main" xmlns="" id="{153BFB69-2356-41C1-AF7A-1DE8A5D8F328}"/>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36" name="矩形 35">
              <a:extLst>
                <a:ext uri="{FF2B5EF4-FFF2-40B4-BE49-F238E27FC236}">
                  <a16:creationId xmlns:a16="http://schemas.microsoft.com/office/drawing/2014/main" xmlns="" id="{88A30CB9-3DD9-41D6-BD89-75DF7DDD6FFD}"/>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矩形 36">
              <a:extLst>
                <a:ext uri="{FF2B5EF4-FFF2-40B4-BE49-F238E27FC236}">
                  <a16:creationId xmlns:a16="http://schemas.microsoft.com/office/drawing/2014/main" xmlns="" id="{7898A14D-815A-4515-900F-E7A20D449118}"/>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矩形 37">
              <a:extLst>
                <a:ext uri="{FF2B5EF4-FFF2-40B4-BE49-F238E27FC236}">
                  <a16:creationId xmlns:a16="http://schemas.microsoft.com/office/drawing/2014/main" xmlns="" id="{8ED000F7-A292-49C6-941E-FD1749B409BD}"/>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a16="http://schemas.microsoft.com/office/drawing/2014/main" xmlns="" id="{0FA0C2A8-3349-447B-AA1C-1C286D71200C}"/>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08736884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heel(1)">
                                      <p:cBhvr>
                                        <p:cTn id="16" dur="2000"/>
                                        <p:tgtEl>
                                          <p:spTgt spid="16"/>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1000" fill="hold"/>
                                        <p:tgtEl>
                                          <p:spTgt spid="2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1" presetClass="entr" presetSubtype="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heel(1)">
                                      <p:cBhvr>
                                        <p:cTn id="30" dur="2000"/>
                                        <p:tgtEl>
                                          <p:spTgt spid="19"/>
                                        </p:tgtEl>
                                      </p:cBhvr>
                                    </p:animEffect>
                                  </p:childTnLst>
                                </p:cTn>
                              </p:par>
                            </p:childTnLst>
                          </p:cTn>
                        </p:par>
                        <p:par>
                          <p:cTn id="31" fill="hold">
                            <p:stCondLst>
                              <p:cond delay="5000"/>
                            </p:stCondLst>
                            <p:childTnLst>
                              <p:par>
                                <p:cTn id="32" presetID="42" presetClass="entr" presetSubtype="0"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anim calcmode="lin" valueType="num">
                                      <p:cBhvr>
                                        <p:cTn id="35" dur="1000" fill="hold"/>
                                        <p:tgtEl>
                                          <p:spTgt spid="28"/>
                                        </p:tgtEl>
                                        <p:attrNameLst>
                                          <p:attrName>ppt_x</p:attrName>
                                        </p:attrNameLst>
                                      </p:cBhvr>
                                      <p:tavLst>
                                        <p:tav tm="0">
                                          <p:val>
                                            <p:strVal val="#ppt_x"/>
                                          </p:val>
                                        </p:tav>
                                        <p:tav tm="100000">
                                          <p:val>
                                            <p:strVal val="#ppt_x"/>
                                          </p:val>
                                        </p:tav>
                                      </p:tavLst>
                                    </p:anim>
                                    <p:anim calcmode="lin" valueType="num">
                                      <p:cBhvr>
                                        <p:cTn id="36" dur="1000" fill="hold"/>
                                        <p:tgtEl>
                                          <p:spTgt spid="2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1000"/>
                                        <p:tgtEl>
                                          <p:spTgt spid="27"/>
                                        </p:tgtEl>
                                      </p:cBhvr>
                                    </p:animEffect>
                                    <p:anim calcmode="lin" valueType="num">
                                      <p:cBhvr>
                                        <p:cTn id="40" dur="1000" fill="hold"/>
                                        <p:tgtEl>
                                          <p:spTgt spid="27"/>
                                        </p:tgtEl>
                                        <p:attrNameLst>
                                          <p:attrName>ppt_x</p:attrName>
                                        </p:attrNameLst>
                                      </p:cBhvr>
                                      <p:tavLst>
                                        <p:tav tm="0">
                                          <p:val>
                                            <p:strVal val="#ppt_x"/>
                                          </p:val>
                                        </p:tav>
                                        <p:tav tm="100000">
                                          <p:val>
                                            <p:strVal val="#ppt_x"/>
                                          </p:val>
                                        </p:tav>
                                      </p:tavLst>
                                    </p:anim>
                                    <p:anim calcmode="lin" valueType="num">
                                      <p:cBhvr>
                                        <p:cTn id="41" dur="1000" fill="hold"/>
                                        <p:tgtEl>
                                          <p:spTgt spid="27"/>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21" presetClass="entr" presetSubtype="1"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heel(1)">
                                      <p:cBhvr>
                                        <p:cTn id="45" dur="2000"/>
                                        <p:tgtEl>
                                          <p:spTgt spid="22"/>
                                        </p:tgtEl>
                                      </p:cBhvr>
                                    </p:animEffect>
                                  </p:childTnLst>
                                </p:cTn>
                              </p:par>
                            </p:childTnLst>
                          </p:cTn>
                        </p:par>
                        <p:par>
                          <p:cTn id="46" fill="hold">
                            <p:stCondLst>
                              <p:cond delay="8000"/>
                            </p:stCondLst>
                            <p:childTnLst>
                              <p:par>
                                <p:cTn id="47" presetID="42"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105156" y="1963551"/>
            <a:ext cx="1995131" cy="1935510"/>
            <a:chOff x="2206179" y="2251200"/>
            <a:chExt cx="1995240" cy="1935510"/>
          </a:xfrm>
        </p:grpSpPr>
        <p:sp>
          <p:nvSpPr>
            <p:cNvPr id="21" name="Rectangle 6" descr="001e90bc453a118d6b4237"/>
            <p:cNvSpPr>
              <a:spLocks noChangeArrowheads="1"/>
            </p:cNvSpPr>
            <p:nvPr/>
          </p:nvSpPr>
          <p:spPr bwMode="auto">
            <a:xfrm>
              <a:off x="2225726" y="2251200"/>
              <a:ext cx="1975693" cy="193551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22" name="Rectangle 11"/>
            <p:cNvSpPr>
              <a:spLocks noChangeArrowheads="1"/>
            </p:cNvSpPr>
            <p:nvPr/>
          </p:nvSpPr>
          <p:spPr bwMode="auto">
            <a:xfrm>
              <a:off x="2225726" y="3668788"/>
              <a:ext cx="370582" cy="383977"/>
            </a:xfrm>
            <a:prstGeom prst="rect">
              <a:avLst/>
            </a:prstGeom>
            <a:solidFill>
              <a:srgbClr val="3C536A"/>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 name="Text Box 15"/>
            <p:cNvSpPr txBox="1">
              <a:spLocks noChangeArrowheads="1"/>
            </p:cNvSpPr>
            <p:nvPr/>
          </p:nvSpPr>
          <p:spPr bwMode="auto">
            <a:xfrm>
              <a:off x="2206179" y="3695577"/>
              <a:ext cx="396284" cy="3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panose="020B0604020202020204" pitchFamily="34" charset="0"/>
                <a:buNone/>
              </a:pPr>
              <a:r>
                <a:rPr lang="en-US" altLang="zh-CN" sz="1406" dirty="0">
                  <a:solidFill>
                    <a:schemeClr val="bg1"/>
                  </a:solidFill>
                  <a:latin typeface="微软雅黑" panose="020B0503020204020204" pitchFamily="34" charset="-122"/>
                  <a:ea typeface="微软雅黑" panose="020B0503020204020204" pitchFamily="34" charset="-122"/>
                </a:rPr>
                <a:t>01</a:t>
              </a:r>
            </a:p>
          </p:txBody>
        </p:sp>
      </p:grpSp>
      <p:grpSp>
        <p:nvGrpSpPr>
          <p:cNvPr id="24" name="组合 23"/>
          <p:cNvGrpSpPr/>
          <p:nvPr/>
        </p:nvGrpSpPr>
        <p:grpSpPr>
          <a:xfrm>
            <a:off x="6612162" y="1963551"/>
            <a:ext cx="1992899" cy="1935510"/>
            <a:chOff x="6713436" y="2251200"/>
            <a:chExt cx="1993010" cy="1935510"/>
          </a:xfrm>
        </p:grpSpPr>
        <p:sp>
          <p:nvSpPr>
            <p:cNvPr id="25" name="Rectangle 8" descr="160621-20121008052951-1"/>
            <p:cNvSpPr>
              <a:spLocks noChangeArrowheads="1"/>
            </p:cNvSpPr>
            <p:nvPr/>
          </p:nvSpPr>
          <p:spPr bwMode="auto">
            <a:xfrm>
              <a:off x="6726288" y="2251200"/>
              <a:ext cx="1980158" cy="193551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 name="Rectangle 12"/>
            <p:cNvSpPr>
              <a:spLocks noChangeArrowheads="1"/>
            </p:cNvSpPr>
            <p:nvPr/>
          </p:nvSpPr>
          <p:spPr bwMode="auto">
            <a:xfrm>
              <a:off x="6726289" y="3668788"/>
              <a:ext cx="370582" cy="383977"/>
            </a:xfrm>
            <a:prstGeom prst="rect">
              <a:avLst/>
            </a:prstGeom>
            <a:solidFill>
              <a:srgbClr val="3C536A"/>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 name="Text Box 16"/>
            <p:cNvSpPr txBox="1">
              <a:spLocks noChangeArrowheads="1"/>
            </p:cNvSpPr>
            <p:nvPr/>
          </p:nvSpPr>
          <p:spPr bwMode="auto">
            <a:xfrm>
              <a:off x="6713436" y="3695577"/>
              <a:ext cx="396284" cy="3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panose="020B0604020202020204" pitchFamily="34" charset="0"/>
                <a:buNone/>
              </a:pPr>
              <a:r>
                <a:rPr lang="en-US" altLang="zh-CN" sz="1406" dirty="0">
                  <a:solidFill>
                    <a:schemeClr val="bg1"/>
                  </a:solidFill>
                  <a:latin typeface="微软雅黑" panose="020B0503020204020204" pitchFamily="34" charset="-122"/>
                  <a:ea typeface="微软雅黑" panose="020B0503020204020204" pitchFamily="34" charset="-122"/>
                </a:rPr>
                <a:t>03</a:t>
              </a:r>
            </a:p>
          </p:txBody>
        </p:sp>
      </p:grpSp>
      <p:grpSp>
        <p:nvGrpSpPr>
          <p:cNvPr id="28" name="组合 27"/>
          <p:cNvGrpSpPr/>
          <p:nvPr/>
        </p:nvGrpSpPr>
        <p:grpSpPr>
          <a:xfrm>
            <a:off x="4350846" y="3895256"/>
            <a:ext cx="1983971" cy="1939315"/>
            <a:chOff x="4451994" y="4182904"/>
            <a:chExt cx="1984080" cy="1939315"/>
          </a:xfrm>
        </p:grpSpPr>
        <p:sp>
          <p:nvSpPr>
            <p:cNvPr id="29" name="Rectangle 7" descr="160621-20121008053042-5"/>
            <p:cNvSpPr>
              <a:spLocks noChangeArrowheads="1"/>
            </p:cNvSpPr>
            <p:nvPr/>
          </p:nvSpPr>
          <p:spPr bwMode="auto">
            <a:xfrm>
              <a:off x="4455915" y="4186710"/>
              <a:ext cx="1980159" cy="1935509"/>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 name="Rectangle 13"/>
            <p:cNvSpPr>
              <a:spLocks noChangeArrowheads="1"/>
            </p:cNvSpPr>
            <p:nvPr/>
          </p:nvSpPr>
          <p:spPr bwMode="auto">
            <a:xfrm>
              <a:off x="4455915" y="4182904"/>
              <a:ext cx="372815" cy="383977"/>
            </a:xfrm>
            <a:prstGeom prst="rect">
              <a:avLst/>
            </a:prstGeom>
            <a:solidFill>
              <a:srgbClr val="3C536A"/>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 name="Text Box 17"/>
            <p:cNvSpPr txBox="1">
              <a:spLocks noChangeArrowheads="1"/>
            </p:cNvSpPr>
            <p:nvPr/>
          </p:nvSpPr>
          <p:spPr bwMode="auto">
            <a:xfrm>
              <a:off x="4451994" y="4191175"/>
              <a:ext cx="396284" cy="3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panose="020B0604020202020204" pitchFamily="34" charset="0"/>
                <a:buNone/>
              </a:pPr>
              <a:r>
                <a:rPr lang="en-US" altLang="zh-CN" sz="1406" dirty="0">
                  <a:solidFill>
                    <a:schemeClr val="bg1"/>
                  </a:solidFill>
                  <a:latin typeface="微软雅黑" panose="020B0503020204020204" pitchFamily="34" charset="-122"/>
                  <a:ea typeface="微软雅黑" panose="020B0503020204020204" pitchFamily="34" charset="-122"/>
                </a:rPr>
                <a:t>02</a:t>
              </a:r>
            </a:p>
          </p:txBody>
        </p:sp>
      </p:grpSp>
      <p:grpSp>
        <p:nvGrpSpPr>
          <p:cNvPr id="32" name="组合 31"/>
          <p:cNvGrpSpPr/>
          <p:nvPr/>
        </p:nvGrpSpPr>
        <p:grpSpPr>
          <a:xfrm>
            <a:off x="8906965" y="3899064"/>
            <a:ext cx="1977272" cy="1935508"/>
            <a:chOff x="9008367" y="4186710"/>
            <a:chExt cx="1977382" cy="1935509"/>
          </a:xfrm>
        </p:grpSpPr>
        <p:sp>
          <p:nvSpPr>
            <p:cNvPr id="33" name="Rectangle 9" descr="160621-20121008053041-4"/>
            <p:cNvSpPr>
              <a:spLocks noChangeArrowheads="1"/>
            </p:cNvSpPr>
            <p:nvPr/>
          </p:nvSpPr>
          <p:spPr bwMode="auto">
            <a:xfrm>
              <a:off x="9010055" y="4186710"/>
              <a:ext cx="1975694" cy="1935509"/>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 name="Rectangle 14"/>
            <p:cNvSpPr>
              <a:spLocks noChangeArrowheads="1"/>
            </p:cNvSpPr>
            <p:nvPr/>
          </p:nvSpPr>
          <p:spPr bwMode="auto">
            <a:xfrm>
              <a:off x="9010055" y="4190058"/>
              <a:ext cx="370582" cy="383977"/>
            </a:xfrm>
            <a:prstGeom prst="rect">
              <a:avLst/>
            </a:prstGeom>
            <a:solidFill>
              <a:srgbClr val="3C536A"/>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 name="Text Box 18"/>
            <p:cNvSpPr txBox="1">
              <a:spLocks noChangeArrowheads="1"/>
            </p:cNvSpPr>
            <p:nvPr/>
          </p:nvSpPr>
          <p:spPr bwMode="auto">
            <a:xfrm>
              <a:off x="9008367" y="4191175"/>
              <a:ext cx="396284" cy="3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panose="020B0604020202020204" pitchFamily="34" charset="0"/>
                <a:buNone/>
              </a:pPr>
              <a:r>
                <a:rPr lang="en-US" altLang="zh-CN" sz="1406" dirty="0">
                  <a:solidFill>
                    <a:schemeClr val="bg1"/>
                  </a:solidFill>
                  <a:latin typeface="微软雅黑" panose="020B0503020204020204" pitchFamily="34" charset="-122"/>
                  <a:ea typeface="微软雅黑" panose="020B0503020204020204" pitchFamily="34" charset="-122"/>
                </a:rPr>
                <a:t>04</a:t>
              </a:r>
            </a:p>
          </p:txBody>
        </p:sp>
      </p:grpSp>
      <p:sp>
        <p:nvSpPr>
          <p:cNvPr id="36" name="Rectangle 10"/>
          <p:cNvSpPr>
            <a:spLocks noChangeArrowheads="1"/>
          </p:cNvSpPr>
          <p:nvPr/>
        </p:nvSpPr>
        <p:spPr bwMode="auto">
          <a:xfrm>
            <a:off x="354" y="3765118"/>
            <a:ext cx="12871438" cy="133945"/>
          </a:xfrm>
          <a:prstGeom prst="rect">
            <a:avLst/>
          </a:prstGeom>
          <a:solidFill>
            <a:srgbClr val="FF6D3A"/>
          </a:solidFill>
          <a:ln>
            <a:noFill/>
          </a:ln>
        </p:spPr>
        <p:txBody>
          <a:bodyPr lIns="91434" tIns="45716" rIns="91434" bIns="45716"/>
          <a:lstStyle/>
          <a:p>
            <a:endParaRPr lang="zh-CN" altLang="en-US">
              <a:latin typeface="微软雅黑" panose="020B0503020204020204" pitchFamily="34" charset="-122"/>
              <a:ea typeface="微软雅黑" panose="020B0503020204020204" pitchFamily="34" charset="-122"/>
            </a:endParaRPr>
          </a:p>
        </p:txBody>
      </p:sp>
      <p:sp>
        <p:nvSpPr>
          <p:cNvPr id="37" name="TextBox 23"/>
          <p:cNvSpPr txBox="1"/>
          <p:nvPr/>
        </p:nvSpPr>
        <p:spPr>
          <a:xfrm>
            <a:off x="1974123" y="4714065"/>
            <a:ext cx="2352600"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8" name="TextBox 24"/>
          <p:cNvSpPr txBox="1"/>
          <p:nvPr/>
        </p:nvSpPr>
        <p:spPr>
          <a:xfrm>
            <a:off x="2007876" y="4423680"/>
            <a:ext cx="1576060" cy="330403"/>
          </a:xfrm>
          <a:prstGeom prst="rect">
            <a:avLst/>
          </a:prstGeom>
          <a:noFill/>
        </p:spPr>
        <p:txBody>
          <a:bodyPr wrap="none" lIns="91434" tIns="45716" rIns="91434" bIns="45716" rtlCol="0">
            <a:spAutoFit/>
          </a:bodyPr>
          <a:lstStyle/>
          <a:p>
            <a:r>
              <a:rPr lang="zh-CN" altLang="en-US" sz="1547" b="1" dirty="0">
                <a:solidFill>
                  <a:srgbClr val="3C536A"/>
                </a:solidFill>
                <a:latin typeface="微软雅黑" panose="020B0503020204020204" pitchFamily="34" charset="-122"/>
                <a:ea typeface="微软雅黑" panose="020B0503020204020204" pitchFamily="34" charset="-122"/>
              </a:rPr>
              <a:t>请替换文字内容</a:t>
            </a:r>
          </a:p>
        </p:txBody>
      </p:sp>
      <p:sp>
        <p:nvSpPr>
          <p:cNvPr id="39" name="TextBox 23"/>
          <p:cNvSpPr txBox="1"/>
          <p:nvPr/>
        </p:nvSpPr>
        <p:spPr>
          <a:xfrm>
            <a:off x="4209200" y="2669364"/>
            <a:ext cx="2332326"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0" name="TextBox 24"/>
          <p:cNvSpPr txBox="1"/>
          <p:nvPr/>
        </p:nvSpPr>
        <p:spPr>
          <a:xfrm>
            <a:off x="4242953" y="2378981"/>
            <a:ext cx="1576060" cy="330403"/>
          </a:xfrm>
          <a:prstGeom prst="rect">
            <a:avLst/>
          </a:prstGeom>
          <a:noFill/>
        </p:spPr>
        <p:txBody>
          <a:bodyPr wrap="none" lIns="91434" tIns="45716" rIns="91434" bIns="45716" rtlCol="0">
            <a:spAutoFit/>
          </a:bodyPr>
          <a:lstStyle/>
          <a:p>
            <a:r>
              <a:rPr lang="zh-CN" altLang="en-US" sz="1547" b="1" dirty="0">
                <a:solidFill>
                  <a:srgbClr val="3C536A"/>
                </a:solidFill>
                <a:latin typeface="微软雅黑" panose="020B0503020204020204" pitchFamily="34" charset="-122"/>
                <a:ea typeface="微软雅黑" panose="020B0503020204020204" pitchFamily="34" charset="-122"/>
              </a:rPr>
              <a:t>请替换文字内容</a:t>
            </a:r>
          </a:p>
        </p:txBody>
      </p:sp>
      <p:sp>
        <p:nvSpPr>
          <p:cNvPr id="41" name="TextBox 23"/>
          <p:cNvSpPr txBox="1"/>
          <p:nvPr/>
        </p:nvSpPr>
        <p:spPr>
          <a:xfrm>
            <a:off x="6507774" y="4625165"/>
            <a:ext cx="2349370"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24"/>
          <p:cNvSpPr txBox="1"/>
          <p:nvPr/>
        </p:nvSpPr>
        <p:spPr>
          <a:xfrm>
            <a:off x="6541526" y="4334780"/>
            <a:ext cx="1576060" cy="330403"/>
          </a:xfrm>
          <a:prstGeom prst="rect">
            <a:avLst/>
          </a:prstGeom>
          <a:noFill/>
        </p:spPr>
        <p:txBody>
          <a:bodyPr wrap="none" lIns="91434" tIns="45716" rIns="91434" bIns="45716" rtlCol="0">
            <a:spAutoFit/>
          </a:bodyPr>
          <a:lstStyle/>
          <a:p>
            <a:r>
              <a:rPr lang="zh-CN" altLang="en-US" sz="1547" b="1" dirty="0">
                <a:solidFill>
                  <a:srgbClr val="3C536A"/>
                </a:solidFill>
                <a:latin typeface="微软雅黑" panose="020B0503020204020204" pitchFamily="34" charset="-122"/>
                <a:ea typeface="微软雅黑" panose="020B0503020204020204" pitchFamily="34" charset="-122"/>
              </a:rPr>
              <a:t>请替换文字内容</a:t>
            </a:r>
          </a:p>
        </p:txBody>
      </p:sp>
      <p:sp>
        <p:nvSpPr>
          <p:cNvPr id="43" name="TextBox 23"/>
          <p:cNvSpPr txBox="1"/>
          <p:nvPr/>
        </p:nvSpPr>
        <p:spPr>
          <a:xfrm>
            <a:off x="8857145" y="2656665"/>
            <a:ext cx="2331246"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24"/>
          <p:cNvSpPr txBox="1"/>
          <p:nvPr/>
        </p:nvSpPr>
        <p:spPr>
          <a:xfrm>
            <a:off x="8890898" y="2366280"/>
            <a:ext cx="1576060" cy="330403"/>
          </a:xfrm>
          <a:prstGeom prst="rect">
            <a:avLst/>
          </a:prstGeom>
          <a:noFill/>
        </p:spPr>
        <p:txBody>
          <a:bodyPr wrap="none" lIns="91434" tIns="45716" rIns="91434" bIns="45716" rtlCol="0">
            <a:spAutoFit/>
          </a:bodyPr>
          <a:lstStyle/>
          <a:p>
            <a:r>
              <a:rPr lang="zh-CN" altLang="en-US" sz="1547" b="1" dirty="0">
                <a:solidFill>
                  <a:srgbClr val="3C536A"/>
                </a:solidFill>
                <a:latin typeface="微软雅黑" panose="020B0503020204020204" pitchFamily="34" charset="-122"/>
                <a:ea typeface="微软雅黑" panose="020B0503020204020204" pitchFamily="34" charset="-122"/>
              </a:rPr>
              <a:t>请替换文字内容</a:t>
            </a:r>
          </a:p>
        </p:txBody>
      </p:sp>
      <p:grpSp>
        <p:nvGrpSpPr>
          <p:cNvPr id="45" name="组合 44">
            <a:extLst>
              <a:ext uri="{FF2B5EF4-FFF2-40B4-BE49-F238E27FC236}">
                <a16:creationId xmlns:a16="http://schemas.microsoft.com/office/drawing/2014/main" xmlns="" id="{EEFD7A81-1444-4BDC-9996-B44BD729FB68}"/>
              </a:ext>
            </a:extLst>
          </p:cNvPr>
          <p:cNvGrpSpPr/>
          <p:nvPr/>
        </p:nvGrpSpPr>
        <p:grpSpPr>
          <a:xfrm>
            <a:off x="-1708812" y="-3944515"/>
            <a:ext cx="6515217" cy="5087249"/>
            <a:chOff x="-1708812" y="-3944515"/>
            <a:chExt cx="6515217" cy="5087249"/>
          </a:xfrm>
        </p:grpSpPr>
        <p:sp>
          <p:nvSpPr>
            <p:cNvPr id="46" name="TextBox 8">
              <a:extLst>
                <a:ext uri="{FF2B5EF4-FFF2-40B4-BE49-F238E27FC236}">
                  <a16:creationId xmlns:a16="http://schemas.microsoft.com/office/drawing/2014/main" xmlns="" id="{963427BA-2817-4565-8848-9FF9170C89E6}"/>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47" name="矩形 46">
              <a:extLst>
                <a:ext uri="{FF2B5EF4-FFF2-40B4-BE49-F238E27FC236}">
                  <a16:creationId xmlns:a16="http://schemas.microsoft.com/office/drawing/2014/main" xmlns="" id="{06005C04-1962-482F-AC3F-429A6B3982D0}"/>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矩形 47">
              <a:extLst>
                <a:ext uri="{FF2B5EF4-FFF2-40B4-BE49-F238E27FC236}">
                  <a16:creationId xmlns:a16="http://schemas.microsoft.com/office/drawing/2014/main" xmlns="" id="{09F0CD76-FE95-4DBF-8572-B32ED82DAA5C}"/>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矩形 48">
              <a:extLst>
                <a:ext uri="{FF2B5EF4-FFF2-40B4-BE49-F238E27FC236}">
                  <a16:creationId xmlns:a16="http://schemas.microsoft.com/office/drawing/2014/main" xmlns="" id="{65C5FADB-6579-49F8-88AD-A71AA2972C40}"/>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矩形 49">
              <a:extLst>
                <a:ext uri="{FF2B5EF4-FFF2-40B4-BE49-F238E27FC236}">
                  <a16:creationId xmlns:a16="http://schemas.microsoft.com/office/drawing/2014/main" xmlns="" id="{D3D9CA03-EB77-45D9-9A7A-A2C5A7F836B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2993053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1000"/>
                                        <p:tgtEl>
                                          <p:spTgt spid="20"/>
                                        </p:tgtEl>
                                      </p:cBhvr>
                                    </p:animEffect>
                                  </p:childTnLst>
                                </p:cTn>
                              </p:par>
                            </p:childTnLst>
                          </p:cTn>
                        </p:par>
                        <p:par>
                          <p:cTn id="12" fill="hold">
                            <p:stCondLst>
                              <p:cond delay="1500"/>
                            </p:stCondLst>
                            <p:childTnLst>
                              <p:par>
                                <p:cTn id="13" presetID="22" presetClass="entr" presetSubtype="1" fill="hold" nodeType="afterEffect">
                                  <p:stCondLst>
                                    <p:cond delay="25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1000"/>
                                        <p:tgtEl>
                                          <p:spTgt spid="28"/>
                                        </p:tgtEl>
                                      </p:cBhvr>
                                    </p:animEffect>
                                  </p:childTnLst>
                                </p:cTn>
                              </p:par>
                            </p:childTnLst>
                          </p:cTn>
                        </p:par>
                        <p:par>
                          <p:cTn id="16" fill="hold">
                            <p:stCondLst>
                              <p:cond delay="2750"/>
                            </p:stCondLst>
                            <p:childTnLst>
                              <p:par>
                                <p:cTn id="17" presetID="22" presetClass="entr" presetSubtype="4" fill="hold" nodeType="afterEffect">
                                  <p:stCondLst>
                                    <p:cond delay="500"/>
                                  </p:stCondLst>
                                  <p:childTnLst>
                                    <p:set>
                                      <p:cBhvr>
                                        <p:cTn id="18" dur="1" fill="hold">
                                          <p:stCondLst>
                                            <p:cond delay="0"/>
                                          </p:stCondLst>
                                        </p:cTn>
                                        <p:tgtEl>
                                          <p:spTgt spid="24"/>
                                        </p:tgtEl>
                                        <p:attrNameLst>
                                          <p:attrName>style.visibility</p:attrName>
                                        </p:attrNameLst>
                                      </p:cBhvr>
                                      <p:to>
                                        <p:strVal val="visible"/>
                                      </p:to>
                                    </p:set>
                                    <p:animEffect transition="in" filter="wipe(down)">
                                      <p:cBhvr>
                                        <p:cTn id="19" dur="1000"/>
                                        <p:tgtEl>
                                          <p:spTgt spid="24"/>
                                        </p:tgtEl>
                                      </p:cBhvr>
                                    </p:animEffect>
                                  </p:childTnLst>
                                </p:cTn>
                              </p:par>
                            </p:childTnLst>
                          </p:cTn>
                        </p:par>
                        <p:par>
                          <p:cTn id="20" fill="hold">
                            <p:stCondLst>
                              <p:cond delay="4250"/>
                            </p:stCondLst>
                            <p:childTnLst>
                              <p:par>
                                <p:cTn id="21" presetID="22" presetClass="entr" presetSubtype="1" fill="hold" nodeType="afterEffect">
                                  <p:stCondLst>
                                    <p:cond delay="7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1000"/>
                                        <p:tgtEl>
                                          <p:spTgt spid="32"/>
                                        </p:tgtEl>
                                      </p:cBhvr>
                                    </p:animEffect>
                                  </p:childTnLst>
                                </p:cTn>
                              </p:par>
                            </p:childTnLst>
                          </p:cTn>
                        </p:par>
                        <p:par>
                          <p:cTn id="24" fill="hold">
                            <p:stCondLst>
                              <p:cond delay="6000"/>
                            </p:stCondLst>
                            <p:childTnLst>
                              <p:par>
                                <p:cTn id="25" presetID="1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p:tgtEl>
                                          <p:spTgt spid="37"/>
                                        </p:tgtEl>
                                        <p:attrNameLst>
                                          <p:attrName>ppt_y</p:attrName>
                                        </p:attrNameLst>
                                      </p:cBhvr>
                                      <p:tavLst>
                                        <p:tav tm="0">
                                          <p:val>
                                            <p:strVal val="#ppt_y+#ppt_h*1.125000"/>
                                          </p:val>
                                        </p:tav>
                                        <p:tav tm="100000">
                                          <p:val>
                                            <p:strVal val="#ppt_y"/>
                                          </p:val>
                                        </p:tav>
                                      </p:tavLst>
                                    </p:anim>
                                    <p:animEffect transition="in" filter="wipe(up)">
                                      <p:cBhvr>
                                        <p:cTn id="28" dur="500"/>
                                        <p:tgtEl>
                                          <p:spTgt spid="37"/>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p:tgtEl>
                                          <p:spTgt spid="38"/>
                                        </p:tgtEl>
                                        <p:attrNameLst>
                                          <p:attrName>ppt_y</p:attrName>
                                        </p:attrNameLst>
                                      </p:cBhvr>
                                      <p:tavLst>
                                        <p:tav tm="0">
                                          <p:val>
                                            <p:strVal val="#ppt_y-#ppt_h*1.125000"/>
                                          </p:val>
                                        </p:tav>
                                        <p:tav tm="100000">
                                          <p:val>
                                            <p:strVal val="#ppt_y"/>
                                          </p:val>
                                        </p:tav>
                                      </p:tavLst>
                                    </p:anim>
                                    <p:animEffect transition="in" filter="wipe(down)">
                                      <p:cBhvr>
                                        <p:cTn id="32" dur="500"/>
                                        <p:tgtEl>
                                          <p:spTgt spid="38"/>
                                        </p:tgtEl>
                                      </p:cBhvr>
                                    </p:animEffect>
                                  </p:childTnLst>
                                </p:cTn>
                              </p:par>
                            </p:childTnLst>
                          </p:cTn>
                        </p:par>
                        <p:par>
                          <p:cTn id="33" fill="hold">
                            <p:stCondLst>
                              <p:cond delay="6500"/>
                            </p:stCondLst>
                            <p:childTnLst>
                              <p:par>
                                <p:cTn id="34" presetID="12" presetClass="entr" presetSubtype="4"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500"/>
                                        <p:tgtEl>
                                          <p:spTgt spid="39"/>
                                        </p:tgtEl>
                                        <p:attrNameLst>
                                          <p:attrName>ppt_y</p:attrName>
                                        </p:attrNameLst>
                                      </p:cBhvr>
                                      <p:tavLst>
                                        <p:tav tm="0">
                                          <p:val>
                                            <p:strVal val="#ppt_y+#ppt_h*1.125000"/>
                                          </p:val>
                                        </p:tav>
                                        <p:tav tm="100000">
                                          <p:val>
                                            <p:strVal val="#ppt_y"/>
                                          </p:val>
                                        </p:tav>
                                      </p:tavLst>
                                    </p:anim>
                                    <p:animEffect transition="in" filter="wipe(up)">
                                      <p:cBhvr>
                                        <p:cTn id="37" dur="500"/>
                                        <p:tgtEl>
                                          <p:spTgt spid="39"/>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additive="base">
                                        <p:cTn id="40" dur="500"/>
                                        <p:tgtEl>
                                          <p:spTgt spid="40"/>
                                        </p:tgtEl>
                                        <p:attrNameLst>
                                          <p:attrName>ppt_y</p:attrName>
                                        </p:attrNameLst>
                                      </p:cBhvr>
                                      <p:tavLst>
                                        <p:tav tm="0">
                                          <p:val>
                                            <p:strVal val="#ppt_y-#ppt_h*1.125000"/>
                                          </p:val>
                                        </p:tav>
                                        <p:tav tm="100000">
                                          <p:val>
                                            <p:strVal val="#ppt_y"/>
                                          </p:val>
                                        </p:tav>
                                      </p:tavLst>
                                    </p:anim>
                                    <p:animEffect transition="in" filter="wipe(down)">
                                      <p:cBhvr>
                                        <p:cTn id="41" dur="500"/>
                                        <p:tgtEl>
                                          <p:spTgt spid="40"/>
                                        </p:tgtEl>
                                      </p:cBhvr>
                                    </p:animEffect>
                                  </p:childTnLst>
                                </p:cTn>
                              </p:par>
                            </p:childTnLst>
                          </p:cTn>
                        </p:par>
                        <p:par>
                          <p:cTn id="42" fill="hold">
                            <p:stCondLst>
                              <p:cond delay="7000"/>
                            </p:stCondLst>
                            <p:childTnLst>
                              <p:par>
                                <p:cTn id="43" presetID="12" presetClass="entr" presetSubtype="4"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p:tgtEl>
                                          <p:spTgt spid="41"/>
                                        </p:tgtEl>
                                        <p:attrNameLst>
                                          <p:attrName>ppt_y</p:attrName>
                                        </p:attrNameLst>
                                      </p:cBhvr>
                                      <p:tavLst>
                                        <p:tav tm="0">
                                          <p:val>
                                            <p:strVal val="#ppt_y+#ppt_h*1.125000"/>
                                          </p:val>
                                        </p:tav>
                                        <p:tav tm="100000">
                                          <p:val>
                                            <p:strVal val="#ppt_y"/>
                                          </p:val>
                                        </p:tav>
                                      </p:tavLst>
                                    </p:anim>
                                    <p:animEffect transition="in" filter="wipe(up)">
                                      <p:cBhvr>
                                        <p:cTn id="46" dur="500"/>
                                        <p:tgtEl>
                                          <p:spTgt spid="41"/>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p:tgtEl>
                                          <p:spTgt spid="42"/>
                                        </p:tgtEl>
                                        <p:attrNameLst>
                                          <p:attrName>ppt_y</p:attrName>
                                        </p:attrNameLst>
                                      </p:cBhvr>
                                      <p:tavLst>
                                        <p:tav tm="0">
                                          <p:val>
                                            <p:strVal val="#ppt_y-#ppt_h*1.125000"/>
                                          </p:val>
                                        </p:tav>
                                        <p:tav tm="100000">
                                          <p:val>
                                            <p:strVal val="#ppt_y"/>
                                          </p:val>
                                        </p:tav>
                                      </p:tavLst>
                                    </p:anim>
                                    <p:animEffect transition="in" filter="wipe(down)">
                                      <p:cBhvr>
                                        <p:cTn id="50" dur="500"/>
                                        <p:tgtEl>
                                          <p:spTgt spid="42"/>
                                        </p:tgtEl>
                                      </p:cBhvr>
                                    </p:animEffect>
                                  </p:childTnLst>
                                </p:cTn>
                              </p:par>
                            </p:childTnLst>
                          </p:cTn>
                        </p:par>
                        <p:par>
                          <p:cTn id="51" fill="hold">
                            <p:stCondLst>
                              <p:cond delay="7500"/>
                            </p:stCondLst>
                            <p:childTnLst>
                              <p:par>
                                <p:cTn id="52" presetID="12" presetClass="entr" presetSubtype="4"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p:tgtEl>
                                          <p:spTgt spid="43"/>
                                        </p:tgtEl>
                                        <p:attrNameLst>
                                          <p:attrName>ppt_y</p:attrName>
                                        </p:attrNameLst>
                                      </p:cBhvr>
                                      <p:tavLst>
                                        <p:tav tm="0">
                                          <p:val>
                                            <p:strVal val="#ppt_y+#ppt_h*1.125000"/>
                                          </p:val>
                                        </p:tav>
                                        <p:tav tm="100000">
                                          <p:val>
                                            <p:strVal val="#ppt_y"/>
                                          </p:val>
                                        </p:tav>
                                      </p:tavLst>
                                    </p:anim>
                                    <p:animEffect transition="in" filter="wipe(up)">
                                      <p:cBhvr>
                                        <p:cTn id="55" dur="500"/>
                                        <p:tgtEl>
                                          <p:spTgt spid="43"/>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p:tgtEl>
                                          <p:spTgt spid="44"/>
                                        </p:tgtEl>
                                        <p:attrNameLst>
                                          <p:attrName>ppt_y</p:attrName>
                                        </p:attrNameLst>
                                      </p:cBhvr>
                                      <p:tavLst>
                                        <p:tav tm="0">
                                          <p:val>
                                            <p:strVal val="#ppt_y-#ppt_h*1.125000"/>
                                          </p:val>
                                        </p:tav>
                                        <p:tav tm="100000">
                                          <p:val>
                                            <p:strVal val="#ppt_y"/>
                                          </p:val>
                                        </p:tav>
                                      </p:tavLst>
                                    </p:anim>
                                    <p:animEffect transition="in" filter="wipe(down)">
                                      <p:cBhvr>
                                        <p:cTn id="5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39" grpId="0"/>
      <p:bldP spid="40" grpId="0"/>
      <p:bldP spid="41" grpId="0"/>
      <p:bldP spid="42" grpId="0"/>
      <p:bldP spid="43"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六边形 55"/>
          <p:cNvSpPr/>
          <p:nvPr/>
        </p:nvSpPr>
        <p:spPr>
          <a:xfrm>
            <a:off x="4581367" y="2415895"/>
            <a:ext cx="2298581" cy="1983441"/>
          </a:xfrm>
          <a:prstGeom prst="hexagon">
            <a:avLst>
              <a:gd name="adj" fmla="val 25000"/>
              <a:gd name="vf" fmla="val 115470"/>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7" name="六边形 56"/>
          <p:cNvSpPr/>
          <p:nvPr/>
        </p:nvSpPr>
        <p:spPr>
          <a:xfrm>
            <a:off x="6547804" y="3496127"/>
            <a:ext cx="2298581" cy="1983441"/>
          </a:xfrm>
          <a:prstGeom prst="hexagon">
            <a:avLst>
              <a:gd name="adj" fmla="val 25000"/>
              <a:gd name="vf" fmla="val 115470"/>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8" name="六边形 57"/>
          <p:cNvSpPr/>
          <p:nvPr/>
        </p:nvSpPr>
        <p:spPr>
          <a:xfrm>
            <a:off x="8550747" y="2441334"/>
            <a:ext cx="2298581" cy="1983441"/>
          </a:xfrm>
          <a:prstGeom prst="hexagon">
            <a:avLst>
              <a:gd name="adj" fmla="val 25000"/>
              <a:gd name="vf" fmla="val 115470"/>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微软雅黑" panose="020B0503020204020204" pitchFamily="34" charset="-122"/>
              <a:ea typeface="微软雅黑" panose="020B0503020204020204" pitchFamily="34" charset="-122"/>
              <a:cs typeface="+mn-ea"/>
              <a:sym typeface="+mn-lt"/>
            </a:endParaRPr>
          </a:p>
        </p:txBody>
      </p:sp>
      <p:grpSp>
        <p:nvGrpSpPr>
          <p:cNvPr id="59" name="组合 58"/>
          <p:cNvGrpSpPr/>
          <p:nvPr/>
        </p:nvGrpSpPr>
        <p:grpSpPr>
          <a:xfrm>
            <a:off x="1716132" y="3103984"/>
            <a:ext cx="3152677" cy="2720437"/>
            <a:chOff x="195473" y="1923678"/>
            <a:chExt cx="2654349" cy="2288511"/>
          </a:xfrm>
        </p:grpSpPr>
        <p:sp>
          <p:nvSpPr>
            <p:cNvPr id="60" name="六边形 59"/>
            <p:cNvSpPr/>
            <p:nvPr/>
          </p:nvSpPr>
          <p:spPr>
            <a:xfrm>
              <a:off x="195473" y="1923678"/>
              <a:ext cx="2654349" cy="2288511"/>
            </a:xfrm>
            <a:prstGeom prst="hexagon">
              <a:avLst>
                <a:gd name="adj" fmla="val 25000"/>
                <a:gd name="vf" fmla="val 115470"/>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1" name="TextBox 60"/>
            <p:cNvSpPr txBox="1"/>
            <p:nvPr/>
          </p:nvSpPr>
          <p:spPr>
            <a:xfrm>
              <a:off x="539552" y="2427734"/>
              <a:ext cx="1944216" cy="1097026"/>
            </a:xfrm>
            <a:prstGeom prst="rect">
              <a:avLst/>
            </a:prstGeom>
            <a:noFill/>
          </p:spPr>
          <p:txBody>
            <a:bodyPr wrap="square" rtlCol="0">
              <a:spAutoFit/>
            </a:bodyPr>
            <a:lstStyle/>
            <a:p>
              <a:pPr algn="ctr"/>
              <a:r>
                <a:rPr lang="zh-CN" altLang="en-US" sz="3937" b="1" dirty="0">
                  <a:solidFill>
                    <a:schemeClr val="bg1"/>
                  </a:solidFill>
                  <a:latin typeface="微软雅黑" panose="020B0503020204020204" pitchFamily="34" charset="-122"/>
                  <a:ea typeface="微软雅黑" panose="020B0503020204020204" pitchFamily="34" charset="-122"/>
                  <a:cs typeface="+mn-ea"/>
                  <a:sym typeface="+mn-lt"/>
                </a:rPr>
                <a:t>成功项</a:t>
              </a:r>
              <a:endParaRPr lang="en-US" altLang="zh-CN" sz="3937" b="1" dirty="0">
                <a:solidFill>
                  <a:schemeClr val="bg1"/>
                </a:solidFill>
                <a:latin typeface="微软雅黑" panose="020B0503020204020204" pitchFamily="34" charset="-122"/>
                <a:ea typeface="微软雅黑" panose="020B0503020204020204" pitchFamily="34" charset="-122"/>
                <a:cs typeface="+mn-ea"/>
                <a:sym typeface="+mn-lt"/>
              </a:endParaRPr>
            </a:p>
            <a:p>
              <a:pPr algn="ctr"/>
              <a:r>
                <a:rPr lang="zh-CN" altLang="en-US" sz="3937" b="1" dirty="0">
                  <a:solidFill>
                    <a:schemeClr val="bg1"/>
                  </a:solidFill>
                  <a:latin typeface="微软雅黑" panose="020B0503020204020204" pitchFamily="34" charset="-122"/>
                  <a:ea typeface="微软雅黑" panose="020B0503020204020204" pitchFamily="34" charset="-122"/>
                  <a:cs typeface="+mn-ea"/>
                  <a:sym typeface="+mn-lt"/>
                </a:rPr>
                <a:t>目展示</a:t>
              </a:r>
            </a:p>
          </p:txBody>
        </p:sp>
      </p:grpSp>
      <p:grpSp>
        <p:nvGrpSpPr>
          <p:cNvPr id="62" name="组合 61"/>
          <p:cNvGrpSpPr/>
          <p:nvPr/>
        </p:nvGrpSpPr>
        <p:grpSpPr>
          <a:xfrm>
            <a:off x="4519528" y="4587394"/>
            <a:ext cx="2342501" cy="1983441"/>
            <a:chOff x="2555776" y="3171564"/>
            <a:chExt cx="1972234" cy="1668527"/>
          </a:xfrm>
        </p:grpSpPr>
        <p:sp>
          <p:nvSpPr>
            <p:cNvPr id="63" name="六边形 62"/>
            <p:cNvSpPr/>
            <p:nvPr/>
          </p:nvSpPr>
          <p:spPr>
            <a:xfrm>
              <a:off x="2592755" y="3171564"/>
              <a:ext cx="1935255" cy="1668527"/>
            </a:xfrm>
            <a:prstGeom prst="hexagon">
              <a:avLst>
                <a:gd name="adj" fmla="val 25000"/>
                <a:gd name="vf" fmla="val 115470"/>
              </a:avLst>
            </a:prstGeom>
            <a:solidFill>
              <a:srgbClr val="FF6D3A"/>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4" name="TextBox 63"/>
            <p:cNvSpPr txBox="1"/>
            <p:nvPr/>
          </p:nvSpPr>
          <p:spPr>
            <a:xfrm>
              <a:off x="2555776" y="3651870"/>
              <a:ext cx="1944216" cy="623866"/>
            </a:xfrm>
            <a:prstGeom prst="rect">
              <a:avLst/>
            </a:prstGeom>
            <a:noFill/>
          </p:spPr>
          <p:txBody>
            <a:bodyPr wrap="square" rtlCol="0">
              <a:spAutoFit/>
            </a:bodyPr>
            <a:lstStyle/>
            <a:p>
              <a:pPr algn="ctr"/>
              <a:r>
                <a:rPr lang="zh-CN" altLang="en-US" sz="1969" b="1" dirty="0">
                  <a:solidFill>
                    <a:schemeClr val="bg1"/>
                  </a:solidFill>
                  <a:latin typeface="微软雅黑" panose="020B0503020204020204" pitchFamily="34" charset="-122"/>
                  <a:ea typeface="微软雅黑" panose="020B0503020204020204" pitchFamily="34" charset="-122"/>
                  <a:cs typeface="+mn-ea"/>
                  <a:sym typeface="+mn-lt"/>
                </a:rPr>
                <a:t>项目展示</a:t>
              </a:r>
              <a:r>
                <a:rPr lang="en-US" altLang="zh-CN" sz="1969" b="1" dirty="0">
                  <a:solidFill>
                    <a:schemeClr val="bg1"/>
                  </a:solidFill>
                  <a:latin typeface="微软雅黑" panose="020B0503020204020204" pitchFamily="34" charset="-122"/>
                  <a:ea typeface="微软雅黑" panose="020B0503020204020204" pitchFamily="34" charset="-122"/>
                  <a:cs typeface="+mn-ea"/>
                  <a:sym typeface="+mn-lt"/>
                </a:rPr>
                <a:t>-1</a:t>
              </a:r>
            </a:p>
            <a:p>
              <a:pPr algn="ctr"/>
              <a:r>
                <a:rPr lang="zh-CN" altLang="en-US" sz="2250" dirty="0">
                  <a:solidFill>
                    <a:schemeClr val="bg1"/>
                  </a:solidFill>
                  <a:latin typeface="微软雅黑" panose="020B0503020204020204" pitchFamily="34" charset="-122"/>
                  <a:ea typeface="微软雅黑" panose="020B0503020204020204" pitchFamily="34" charset="-122"/>
                  <a:cs typeface="+mn-ea"/>
                  <a:sym typeface="+mn-lt"/>
                </a:rPr>
                <a:t>添加文字说明</a:t>
              </a:r>
            </a:p>
          </p:txBody>
        </p:sp>
      </p:grpSp>
      <p:grpSp>
        <p:nvGrpSpPr>
          <p:cNvPr id="65" name="组合 64"/>
          <p:cNvGrpSpPr/>
          <p:nvPr/>
        </p:nvGrpSpPr>
        <p:grpSpPr>
          <a:xfrm>
            <a:off x="6547804" y="1337227"/>
            <a:ext cx="2319181" cy="1983441"/>
            <a:chOff x="4263453" y="437431"/>
            <a:chExt cx="1952600" cy="1668527"/>
          </a:xfrm>
        </p:grpSpPr>
        <p:sp>
          <p:nvSpPr>
            <p:cNvPr id="66" name="六边形 65"/>
            <p:cNvSpPr/>
            <p:nvPr/>
          </p:nvSpPr>
          <p:spPr>
            <a:xfrm>
              <a:off x="4263453" y="437431"/>
              <a:ext cx="1935255" cy="1668527"/>
            </a:xfrm>
            <a:prstGeom prst="hexagon">
              <a:avLst>
                <a:gd name="adj" fmla="val 25000"/>
                <a:gd name="vf" fmla="val 115470"/>
              </a:avLst>
            </a:prstGeom>
            <a:solidFill>
              <a:srgbClr val="3C536A"/>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7" name="TextBox 66"/>
            <p:cNvSpPr txBox="1"/>
            <p:nvPr/>
          </p:nvSpPr>
          <p:spPr>
            <a:xfrm>
              <a:off x="4271837" y="948527"/>
              <a:ext cx="1944216" cy="623866"/>
            </a:xfrm>
            <a:prstGeom prst="rect">
              <a:avLst/>
            </a:prstGeom>
            <a:noFill/>
          </p:spPr>
          <p:txBody>
            <a:bodyPr wrap="square" rtlCol="0">
              <a:spAutoFit/>
            </a:bodyPr>
            <a:lstStyle/>
            <a:p>
              <a:pPr algn="ctr"/>
              <a:r>
                <a:rPr lang="zh-CN" altLang="en-US" sz="1969" b="1" dirty="0">
                  <a:solidFill>
                    <a:schemeClr val="bg1"/>
                  </a:solidFill>
                  <a:latin typeface="微软雅黑" panose="020B0503020204020204" pitchFamily="34" charset="-122"/>
                  <a:ea typeface="微软雅黑" panose="020B0503020204020204" pitchFamily="34" charset="-122"/>
                  <a:cs typeface="+mn-ea"/>
                  <a:sym typeface="+mn-lt"/>
                </a:rPr>
                <a:t>项目展示</a:t>
              </a:r>
              <a:r>
                <a:rPr lang="en-US" altLang="zh-CN" sz="1969" b="1" dirty="0">
                  <a:solidFill>
                    <a:schemeClr val="bg1"/>
                  </a:solidFill>
                  <a:latin typeface="微软雅黑" panose="020B0503020204020204" pitchFamily="34" charset="-122"/>
                  <a:ea typeface="微软雅黑" panose="020B0503020204020204" pitchFamily="34" charset="-122"/>
                  <a:cs typeface="+mn-ea"/>
                  <a:sym typeface="+mn-lt"/>
                </a:rPr>
                <a:t>-2</a:t>
              </a:r>
            </a:p>
            <a:p>
              <a:pPr algn="ctr"/>
              <a:r>
                <a:rPr lang="zh-CN" altLang="en-US" sz="2250" dirty="0">
                  <a:solidFill>
                    <a:schemeClr val="bg1"/>
                  </a:solidFill>
                  <a:latin typeface="微软雅黑" panose="020B0503020204020204" pitchFamily="34" charset="-122"/>
                  <a:ea typeface="微软雅黑" panose="020B0503020204020204" pitchFamily="34" charset="-122"/>
                  <a:cs typeface="+mn-ea"/>
                  <a:sym typeface="+mn-lt"/>
                </a:rPr>
                <a:t>添加文字说明</a:t>
              </a:r>
            </a:p>
          </p:txBody>
        </p:sp>
      </p:grpSp>
      <p:grpSp>
        <p:nvGrpSpPr>
          <p:cNvPr id="68" name="组合 67"/>
          <p:cNvGrpSpPr/>
          <p:nvPr/>
        </p:nvGrpSpPr>
        <p:grpSpPr>
          <a:xfrm>
            <a:off x="8514920" y="4587394"/>
            <a:ext cx="2309224" cy="1983441"/>
            <a:chOff x="5919637" y="3171564"/>
            <a:chExt cx="1944216" cy="1668527"/>
          </a:xfrm>
        </p:grpSpPr>
        <p:sp>
          <p:nvSpPr>
            <p:cNvPr id="69" name="六边形 68"/>
            <p:cNvSpPr/>
            <p:nvPr/>
          </p:nvSpPr>
          <p:spPr>
            <a:xfrm>
              <a:off x="5919637" y="3171564"/>
              <a:ext cx="1935255" cy="1668527"/>
            </a:xfrm>
            <a:prstGeom prst="hexagon">
              <a:avLst>
                <a:gd name="adj" fmla="val 25000"/>
                <a:gd name="vf" fmla="val 115470"/>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0" name="TextBox 69"/>
            <p:cNvSpPr txBox="1"/>
            <p:nvPr/>
          </p:nvSpPr>
          <p:spPr>
            <a:xfrm>
              <a:off x="5919637" y="3682660"/>
              <a:ext cx="1944216" cy="623866"/>
            </a:xfrm>
            <a:prstGeom prst="rect">
              <a:avLst/>
            </a:prstGeom>
            <a:noFill/>
          </p:spPr>
          <p:txBody>
            <a:bodyPr wrap="square" rtlCol="0">
              <a:spAutoFit/>
            </a:bodyPr>
            <a:lstStyle/>
            <a:p>
              <a:pPr algn="ctr"/>
              <a:r>
                <a:rPr lang="zh-CN" altLang="en-US" sz="1969" b="1" dirty="0">
                  <a:solidFill>
                    <a:schemeClr val="bg1"/>
                  </a:solidFill>
                  <a:latin typeface="微软雅黑" panose="020B0503020204020204" pitchFamily="34" charset="-122"/>
                  <a:ea typeface="微软雅黑" panose="020B0503020204020204" pitchFamily="34" charset="-122"/>
                  <a:cs typeface="+mn-ea"/>
                  <a:sym typeface="+mn-lt"/>
                </a:rPr>
                <a:t>项目展示</a:t>
              </a:r>
              <a:r>
                <a:rPr lang="en-US" altLang="zh-CN" sz="1969" b="1" dirty="0">
                  <a:solidFill>
                    <a:schemeClr val="bg1"/>
                  </a:solidFill>
                  <a:latin typeface="微软雅黑" panose="020B0503020204020204" pitchFamily="34" charset="-122"/>
                  <a:ea typeface="微软雅黑" panose="020B0503020204020204" pitchFamily="34" charset="-122"/>
                  <a:cs typeface="+mn-ea"/>
                  <a:sym typeface="+mn-lt"/>
                </a:rPr>
                <a:t>-3</a:t>
              </a:r>
            </a:p>
            <a:p>
              <a:pPr algn="ctr"/>
              <a:r>
                <a:rPr lang="zh-CN" altLang="en-US" sz="2250" dirty="0">
                  <a:solidFill>
                    <a:schemeClr val="bg1"/>
                  </a:solidFill>
                  <a:latin typeface="微软雅黑" panose="020B0503020204020204" pitchFamily="34" charset="-122"/>
                  <a:ea typeface="微软雅黑" panose="020B0503020204020204" pitchFamily="34" charset="-122"/>
                  <a:cs typeface="+mn-ea"/>
                  <a:sym typeface="+mn-lt"/>
                </a:rPr>
                <a:t>添加文字说明</a:t>
              </a:r>
            </a:p>
          </p:txBody>
        </p:sp>
      </p:grpSp>
      <p:sp>
        <p:nvSpPr>
          <p:cNvPr id="71" name="直接连接符 70"/>
          <p:cNvSpPr>
            <a:spLocks noChangeShapeType="1"/>
          </p:cNvSpPr>
          <p:nvPr/>
        </p:nvSpPr>
        <p:spPr bwMode="auto">
          <a:xfrm flipH="1">
            <a:off x="1863265" y="2052824"/>
            <a:ext cx="2819393" cy="2233"/>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2" name="矩形 71"/>
          <p:cNvSpPr/>
          <p:nvPr/>
        </p:nvSpPr>
        <p:spPr>
          <a:xfrm>
            <a:off x="1916792" y="1571476"/>
            <a:ext cx="2725197" cy="395365"/>
          </a:xfrm>
          <a:prstGeom prst="rect">
            <a:avLst/>
          </a:prstGeom>
        </p:spPr>
        <p:txBody>
          <a:bodyPr wrap="square">
            <a:spAutoFit/>
          </a:bodyPr>
          <a:lstStyle/>
          <a:p>
            <a:r>
              <a:rPr lang="zh-CN" altLang="en-US" sz="1969" b="1" dirty="0">
                <a:solidFill>
                  <a:srgbClr val="3C536A"/>
                </a:solidFill>
                <a:latin typeface="微软雅黑" panose="020B0503020204020204" pitchFamily="34" charset="-122"/>
                <a:ea typeface="微软雅黑" panose="020B0503020204020204" pitchFamily="34" charset="-122"/>
                <a:cs typeface="+mn-ea"/>
                <a:sym typeface="+mn-lt"/>
              </a:rPr>
              <a:t>点击添加文字</a:t>
            </a:r>
            <a:endParaRPr lang="en-US" altLang="zh-CN" sz="1969" b="1" dirty="0">
              <a:solidFill>
                <a:srgbClr val="3C536A"/>
              </a:solidFill>
              <a:latin typeface="微软雅黑" panose="020B0503020204020204" pitchFamily="34" charset="-122"/>
              <a:ea typeface="微软雅黑" panose="020B0503020204020204" pitchFamily="34" charset="-122"/>
              <a:cs typeface="+mn-ea"/>
              <a:sym typeface="+mn-lt"/>
            </a:endParaRPr>
          </a:p>
        </p:txBody>
      </p:sp>
      <p:sp>
        <p:nvSpPr>
          <p:cNvPr id="73" name="TextBox 72"/>
          <p:cNvSpPr txBox="1"/>
          <p:nvPr/>
        </p:nvSpPr>
        <p:spPr>
          <a:xfrm>
            <a:off x="1916791" y="2062207"/>
            <a:ext cx="2725195" cy="681212"/>
          </a:xfrm>
          <a:prstGeom prst="rect">
            <a:avLst/>
          </a:prstGeom>
          <a:noFill/>
        </p:spPr>
        <p:txBody>
          <a:bodyPr wrap="square" rtlCol="0">
            <a:spAutoFit/>
          </a:bodyPr>
          <a:lstStyle/>
          <a:p>
            <a:pPr>
              <a:lnSpc>
                <a:spcPct val="130000"/>
              </a:lnSpc>
              <a:spcBef>
                <a:spcPts val="844"/>
              </a:spcBef>
            </a:pPr>
            <a:r>
              <a:rPr lang="zh-CN" altLang="en-US" sz="15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点击此处添加文本内容点击此处添加文本内容</a:t>
            </a:r>
          </a:p>
        </p:txBody>
      </p:sp>
      <p:grpSp>
        <p:nvGrpSpPr>
          <p:cNvPr id="21" name="组合 20">
            <a:extLst>
              <a:ext uri="{FF2B5EF4-FFF2-40B4-BE49-F238E27FC236}">
                <a16:creationId xmlns:a16="http://schemas.microsoft.com/office/drawing/2014/main" xmlns="" id="{1657EAF1-5933-4E42-996B-05ABA8CD37CD}"/>
              </a:ext>
            </a:extLst>
          </p:cNvPr>
          <p:cNvGrpSpPr/>
          <p:nvPr/>
        </p:nvGrpSpPr>
        <p:grpSpPr>
          <a:xfrm>
            <a:off x="-1708812" y="-3944515"/>
            <a:ext cx="6515217" cy="5087249"/>
            <a:chOff x="-1708812" y="-3944515"/>
            <a:chExt cx="6515217" cy="5087249"/>
          </a:xfrm>
        </p:grpSpPr>
        <p:sp>
          <p:nvSpPr>
            <p:cNvPr id="22" name="TextBox 8">
              <a:extLst>
                <a:ext uri="{FF2B5EF4-FFF2-40B4-BE49-F238E27FC236}">
                  <a16:creationId xmlns:a16="http://schemas.microsoft.com/office/drawing/2014/main" xmlns="" id="{4F120315-E82D-4F8E-8882-4939B3604E1C}"/>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23" name="矩形 22">
              <a:extLst>
                <a:ext uri="{FF2B5EF4-FFF2-40B4-BE49-F238E27FC236}">
                  <a16:creationId xmlns:a16="http://schemas.microsoft.com/office/drawing/2014/main" xmlns="" id="{3CDE82A4-C867-495A-A994-46CB9FCDF35F}"/>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CCF9CA66-B3C1-4EAF-90E3-43E86211C358}"/>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矩形 24">
              <a:extLst>
                <a:ext uri="{FF2B5EF4-FFF2-40B4-BE49-F238E27FC236}">
                  <a16:creationId xmlns:a16="http://schemas.microsoft.com/office/drawing/2014/main" xmlns="" id="{6E5D4290-9286-4DE8-B359-AD9D6BE011C9}"/>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矩形 25">
              <a:extLst>
                <a:ext uri="{FF2B5EF4-FFF2-40B4-BE49-F238E27FC236}">
                  <a16:creationId xmlns:a16="http://schemas.microsoft.com/office/drawing/2014/main" xmlns="" id="{8BDA22A6-813A-4008-AF28-9E669D75340F}"/>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0867054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par>
                                <p:cTn id="10" presetID="10" presetClass="entr" presetSubtype="0" fill="hold" nodeType="withEffect">
                                  <p:stCondLst>
                                    <p:cond delay="50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1500"/>
                                        <p:tgtEl>
                                          <p:spTgt spid="56"/>
                                        </p:tgtEl>
                                      </p:cBhvr>
                                    </p:animEffect>
                                  </p:childTnLst>
                                </p:cTn>
                              </p:par>
                              <p:par>
                                <p:cTn id="13" presetID="10" presetClass="entr" presetSubtype="0" fill="hold" nodeType="withEffect">
                                  <p:stCondLst>
                                    <p:cond delay="500"/>
                                  </p:stCondLst>
                                  <p:childTnLst>
                                    <p:set>
                                      <p:cBhvr>
                                        <p:cTn id="14" dur="1" fill="hold">
                                          <p:stCondLst>
                                            <p:cond delay="0"/>
                                          </p:stCondLst>
                                        </p:cTn>
                                        <p:tgtEl>
                                          <p:spTgt spid="62"/>
                                        </p:tgtEl>
                                        <p:attrNameLst>
                                          <p:attrName>style.visibility</p:attrName>
                                        </p:attrNameLst>
                                      </p:cBhvr>
                                      <p:to>
                                        <p:strVal val="visible"/>
                                      </p:to>
                                    </p:set>
                                    <p:animEffect transition="in" filter="fade">
                                      <p:cBhvr>
                                        <p:cTn id="15" dur="1500"/>
                                        <p:tgtEl>
                                          <p:spTgt spid="62"/>
                                        </p:tgtEl>
                                      </p:cBhvr>
                                    </p:animEffect>
                                  </p:childTnLst>
                                </p:cTn>
                              </p:par>
                              <p:par>
                                <p:cTn id="16" presetID="10" presetClass="entr" presetSubtype="0" fill="hold" nodeType="withEffect">
                                  <p:stCondLst>
                                    <p:cond delay="500"/>
                                  </p:stCondLst>
                                  <p:childTnLst>
                                    <p:set>
                                      <p:cBhvr>
                                        <p:cTn id="17" dur="1" fill="hold">
                                          <p:stCondLst>
                                            <p:cond delay="0"/>
                                          </p:stCondLst>
                                        </p:cTn>
                                        <p:tgtEl>
                                          <p:spTgt spid="57"/>
                                        </p:tgtEl>
                                        <p:attrNameLst>
                                          <p:attrName>style.visibility</p:attrName>
                                        </p:attrNameLst>
                                      </p:cBhvr>
                                      <p:to>
                                        <p:strVal val="visible"/>
                                      </p:to>
                                    </p:set>
                                    <p:animEffect transition="in" filter="fade">
                                      <p:cBhvr>
                                        <p:cTn id="18" dur="1500"/>
                                        <p:tgtEl>
                                          <p:spTgt spid="57"/>
                                        </p:tgtEl>
                                      </p:cBhvr>
                                    </p:animEffect>
                                  </p:childTnLst>
                                </p:cTn>
                              </p:par>
                              <p:par>
                                <p:cTn id="19" presetID="10" presetClass="entr" presetSubtype="0" fill="hold" nodeType="withEffect">
                                  <p:stCondLst>
                                    <p:cond delay="500"/>
                                  </p:stCondLst>
                                  <p:childTnLst>
                                    <p:set>
                                      <p:cBhvr>
                                        <p:cTn id="20" dur="1" fill="hold">
                                          <p:stCondLst>
                                            <p:cond delay="0"/>
                                          </p:stCondLst>
                                        </p:cTn>
                                        <p:tgtEl>
                                          <p:spTgt spid="65"/>
                                        </p:tgtEl>
                                        <p:attrNameLst>
                                          <p:attrName>style.visibility</p:attrName>
                                        </p:attrNameLst>
                                      </p:cBhvr>
                                      <p:to>
                                        <p:strVal val="visible"/>
                                      </p:to>
                                    </p:set>
                                    <p:animEffect transition="in" filter="fade">
                                      <p:cBhvr>
                                        <p:cTn id="21" dur="1500"/>
                                        <p:tgtEl>
                                          <p:spTgt spid="65"/>
                                        </p:tgtEl>
                                      </p:cBhvr>
                                    </p:animEffect>
                                  </p:childTnLst>
                                </p:cTn>
                              </p:par>
                              <p:par>
                                <p:cTn id="22" presetID="10" presetClass="entr" presetSubtype="0" fill="hold" nodeType="withEffect">
                                  <p:stCondLst>
                                    <p:cond delay="500"/>
                                  </p:stCondLst>
                                  <p:childTnLst>
                                    <p:set>
                                      <p:cBhvr>
                                        <p:cTn id="23" dur="1" fill="hold">
                                          <p:stCondLst>
                                            <p:cond delay="0"/>
                                          </p:stCondLst>
                                        </p:cTn>
                                        <p:tgtEl>
                                          <p:spTgt spid="58"/>
                                        </p:tgtEl>
                                        <p:attrNameLst>
                                          <p:attrName>style.visibility</p:attrName>
                                        </p:attrNameLst>
                                      </p:cBhvr>
                                      <p:to>
                                        <p:strVal val="visible"/>
                                      </p:to>
                                    </p:set>
                                    <p:animEffect transition="in" filter="fade">
                                      <p:cBhvr>
                                        <p:cTn id="24" dur="1500"/>
                                        <p:tgtEl>
                                          <p:spTgt spid="58"/>
                                        </p:tgtEl>
                                      </p:cBhvr>
                                    </p:animEffect>
                                  </p:childTnLst>
                                </p:cTn>
                              </p:par>
                              <p:par>
                                <p:cTn id="25" presetID="10" presetClass="entr" presetSubtype="0" fill="hold" nodeType="withEffect">
                                  <p:stCondLst>
                                    <p:cond delay="50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1500"/>
                                        <p:tgtEl>
                                          <p:spTgt spid="68"/>
                                        </p:tgtEl>
                                      </p:cBhvr>
                                    </p:animEffect>
                                  </p:childTnLst>
                                </p:cTn>
                              </p:par>
                              <p:par>
                                <p:cTn id="28" presetID="8" presetClass="emph" presetSubtype="0" decel="58000" fill="hold" nodeType="withEffect">
                                  <p:stCondLst>
                                    <p:cond delay="500"/>
                                  </p:stCondLst>
                                  <p:childTnLst>
                                    <p:animRot by="-21600000">
                                      <p:cBhvr>
                                        <p:cTn id="29" dur="1500" fill="hold"/>
                                        <p:tgtEl>
                                          <p:spTgt spid="56"/>
                                        </p:tgtEl>
                                        <p:attrNameLst>
                                          <p:attrName>r</p:attrName>
                                        </p:attrNameLst>
                                      </p:cBhvr>
                                    </p:animRot>
                                  </p:childTnLst>
                                </p:cTn>
                              </p:par>
                              <p:par>
                                <p:cTn id="30" presetID="8" presetClass="emph" presetSubtype="0" decel="58000" fill="hold" nodeType="withEffect">
                                  <p:stCondLst>
                                    <p:cond delay="500"/>
                                  </p:stCondLst>
                                  <p:childTnLst>
                                    <p:animRot by="21600000">
                                      <p:cBhvr>
                                        <p:cTn id="31" dur="1500" fill="hold"/>
                                        <p:tgtEl>
                                          <p:spTgt spid="62"/>
                                        </p:tgtEl>
                                        <p:attrNameLst>
                                          <p:attrName>r</p:attrName>
                                        </p:attrNameLst>
                                      </p:cBhvr>
                                    </p:animRot>
                                  </p:childTnLst>
                                </p:cTn>
                              </p:par>
                              <p:par>
                                <p:cTn id="32" presetID="8" presetClass="emph" presetSubtype="0" decel="58000" fill="hold" nodeType="withEffect">
                                  <p:stCondLst>
                                    <p:cond delay="500"/>
                                  </p:stCondLst>
                                  <p:childTnLst>
                                    <p:animRot by="-21600000">
                                      <p:cBhvr>
                                        <p:cTn id="33" dur="1500" fill="hold"/>
                                        <p:tgtEl>
                                          <p:spTgt spid="57"/>
                                        </p:tgtEl>
                                        <p:attrNameLst>
                                          <p:attrName>r</p:attrName>
                                        </p:attrNameLst>
                                      </p:cBhvr>
                                    </p:animRot>
                                  </p:childTnLst>
                                </p:cTn>
                              </p:par>
                              <p:par>
                                <p:cTn id="34" presetID="8" presetClass="emph" presetSubtype="0" decel="58000" fill="hold" nodeType="withEffect">
                                  <p:stCondLst>
                                    <p:cond delay="500"/>
                                  </p:stCondLst>
                                  <p:childTnLst>
                                    <p:animRot by="21600000">
                                      <p:cBhvr>
                                        <p:cTn id="35" dur="1500" fill="hold"/>
                                        <p:tgtEl>
                                          <p:spTgt spid="65"/>
                                        </p:tgtEl>
                                        <p:attrNameLst>
                                          <p:attrName>r</p:attrName>
                                        </p:attrNameLst>
                                      </p:cBhvr>
                                    </p:animRot>
                                  </p:childTnLst>
                                </p:cTn>
                              </p:par>
                              <p:par>
                                <p:cTn id="36" presetID="8" presetClass="emph" presetSubtype="0" decel="58000" fill="hold" nodeType="withEffect">
                                  <p:stCondLst>
                                    <p:cond delay="500"/>
                                  </p:stCondLst>
                                  <p:childTnLst>
                                    <p:animRot by="-21600000">
                                      <p:cBhvr>
                                        <p:cTn id="37" dur="1500" fill="hold"/>
                                        <p:tgtEl>
                                          <p:spTgt spid="58"/>
                                        </p:tgtEl>
                                        <p:attrNameLst>
                                          <p:attrName>r</p:attrName>
                                        </p:attrNameLst>
                                      </p:cBhvr>
                                    </p:animRot>
                                  </p:childTnLst>
                                </p:cTn>
                              </p:par>
                              <p:par>
                                <p:cTn id="38" presetID="8" presetClass="emph" presetSubtype="0" decel="58000" fill="hold" nodeType="withEffect">
                                  <p:stCondLst>
                                    <p:cond delay="500"/>
                                  </p:stCondLst>
                                  <p:childTnLst>
                                    <p:animRot by="21600000">
                                      <p:cBhvr>
                                        <p:cTn id="39" dur="1500" fill="hold"/>
                                        <p:tgtEl>
                                          <p:spTgt spid="68"/>
                                        </p:tgtEl>
                                        <p:attrNameLst>
                                          <p:attrName>r</p:attrName>
                                        </p:attrNameLst>
                                      </p:cBhvr>
                                    </p:animRot>
                                  </p:childTnLst>
                                </p:cTn>
                              </p:par>
                              <p:par>
                                <p:cTn id="40"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41" dur="1500" fill="hold"/>
                                        <p:tgtEl>
                                          <p:spTgt spid="56"/>
                                        </p:tgtEl>
                                        <p:attrNameLst>
                                          <p:attrName>ppt_x</p:attrName>
                                          <p:attrName>ppt_y</p:attrName>
                                        </p:attrNameLst>
                                      </p:cBhvr>
                                    </p:animMotion>
                                  </p:childTnLst>
                                </p:cTn>
                              </p:par>
                              <p:par>
                                <p:cTn id="42" presetID="0" presetClass="path" presetSubtype="0" accel="50000" decel="50000" fill="hold" nodeType="withEffect">
                                  <p:stCondLst>
                                    <p:cond delay="5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ptsTypes="ffffffffffffffffffffA">
                                      <p:cBhvr>
                                        <p:cTn id="43" dur="1500" fill="hold"/>
                                        <p:tgtEl>
                                          <p:spTgt spid="62"/>
                                        </p:tgtEl>
                                        <p:attrNameLst>
                                          <p:attrName>ppt_x</p:attrName>
                                          <p:attrName>ppt_y</p:attrName>
                                        </p:attrNameLst>
                                      </p:cBhvr>
                                    </p:animMotion>
                                  </p:childTnLst>
                                </p:cTn>
                              </p:par>
                              <p:par>
                                <p:cTn id="44" presetID="0" presetClass="path" presetSubtype="0" accel="50000" decel="50000" fill="hold" nodeType="withEffect">
                                  <p:stCondLst>
                                    <p:cond delay="5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45" dur="1500" fill="hold"/>
                                        <p:tgtEl>
                                          <p:spTgt spid="65"/>
                                        </p:tgtEl>
                                        <p:attrNameLst>
                                          <p:attrName>ppt_x</p:attrName>
                                          <p:attrName>ppt_y</p:attrName>
                                        </p:attrNameLst>
                                      </p:cBhvr>
                                    </p:animMotion>
                                  </p:childTnLst>
                                </p:cTn>
                              </p:par>
                              <p:par>
                                <p:cTn id="46" presetID="0" presetClass="path" presetSubtype="0" accel="50000" decel="50000" fill="hold" nodeType="withEffect">
                                  <p:stCondLst>
                                    <p:cond delay="50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ptsTypes="fffffffffffffffffffffffA">
                                      <p:cBhvr>
                                        <p:cTn id="47" dur="1500" fill="hold"/>
                                        <p:tgtEl>
                                          <p:spTgt spid="57"/>
                                        </p:tgtEl>
                                        <p:attrNameLst>
                                          <p:attrName>ppt_x</p:attrName>
                                          <p:attrName>ppt_y</p:attrName>
                                        </p:attrNameLst>
                                      </p:cBhvr>
                                    </p:animMotion>
                                  </p:childTnLst>
                                </p:cTn>
                              </p:par>
                              <p:par>
                                <p:cTn id="48" presetID="0" presetClass="path" presetSubtype="0" accel="50000" decel="50000" fill="hold" nodeType="withEffect">
                                  <p:stCondLst>
                                    <p:cond delay="5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49" dur="1500" fill="hold"/>
                                        <p:tgtEl>
                                          <p:spTgt spid="58"/>
                                        </p:tgtEl>
                                        <p:attrNameLst>
                                          <p:attrName>ppt_x</p:attrName>
                                          <p:attrName>ppt_y</p:attrName>
                                        </p:attrNameLst>
                                      </p:cBhvr>
                                    </p:animMotion>
                                  </p:childTnLst>
                                </p:cTn>
                              </p:par>
                              <p:par>
                                <p:cTn id="50" presetID="0" presetClass="path" presetSubtype="0" accel="50000" decel="50000" fill="hold" nodeType="withEffect">
                                  <p:stCondLst>
                                    <p:cond delay="5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ptsTypes="fffffffffffffffffffffffffffffffffffA">
                                      <p:cBhvr>
                                        <p:cTn id="51" dur="1500" fill="hold"/>
                                        <p:tgtEl>
                                          <p:spTgt spid="68"/>
                                        </p:tgtEl>
                                        <p:attrNameLst>
                                          <p:attrName>ppt_x</p:attrName>
                                          <p:attrName>ppt_y</p:attrName>
                                        </p:attrNameLst>
                                      </p:cBhvr>
                                    </p:animMotion>
                                  </p:childTnLst>
                                </p:cTn>
                              </p:par>
                            </p:childTnLst>
                          </p:cTn>
                        </p:par>
                        <p:par>
                          <p:cTn id="52" fill="hold">
                            <p:stCondLst>
                              <p:cond delay="2000"/>
                            </p:stCondLst>
                            <p:childTnLst>
                              <p:par>
                                <p:cTn id="53" presetID="22" presetClass="entr" presetSubtype="2" fill="hold" grpId="0" nodeType="afterEffect">
                                  <p:stCondLst>
                                    <p:cond delay="0"/>
                                  </p:stCondLst>
                                  <p:childTnLst>
                                    <p:set>
                                      <p:cBhvr>
                                        <p:cTn id="54" dur="1" fill="hold">
                                          <p:stCondLst>
                                            <p:cond delay="0"/>
                                          </p:stCondLst>
                                        </p:cTn>
                                        <p:tgtEl>
                                          <p:spTgt spid="71"/>
                                        </p:tgtEl>
                                        <p:attrNameLst>
                                          <p:attrName>style.visibility</p:attrName>
                                        </p:attrNameLst>
                                      </p:cBhvr>
                                      <p:to>
                                        <p:strVal val="visible"/>
                                      </p:to>
                                    </p:set>
                                    <p:animEffect transition="in" filter="wipe(right)">
                                      <p:cBhvr>
                                        <p:cTn id="55" dur="500"/>
                                        <p:tgtEl>
                                          <p:spTgt spid="71"/>
                                        </p:tgtEl>
                                      </p:cBhvr>
                                    </p:animEffect>
                                  </p:childTnLst>
                                </p:cTn>
                              </p:par>
                            </p:childTnLst>
                          </p:cTn>
                        </p:par>
                        <p:par>
                          <p:cTn id="56" fill="hold">
                            <p:stCondLst>
                              <p:cond delay="2500"/>
                            </p:stCondLst>
                            <p:childTnLst>
                              <p:par>
                                <p:cTn id="57" presetID="17" presetClass="entr" presetSubtype="1" fill="hold" grpId="0" nodeType="afterEffect">
                                  <p:stCondLst>
                                    <p:cond delay="0"/>
                                  </p:stCondLst>
                                  <p:iterate type="lt">
                                    <p:tmPct val="10000"/>
                                  </p:iterate>
                                  <p:childTnLst>
                                    <p:set>
                                      <p:cBhvr>
                                        <p:cTn id="58" dur="1" fill="hold">
                                          <p:stCondLst>
                                            <p:cond delay="0"/>
                                          </p:stCondLst>
                                        </p:cTn>
                                        <p:tgtEl>
                                          <p:spTgt spid="72"/>
                                        </p:tgtEl>
                                        <p:attrNameLst>
                                          <p:attrName>style.visibility</p:attrName>
                                        </p:attrNameLst>
                                      </p:cBhvr>
                                      <p:to>
                                        <p:strVal val="visible"/>
                                      </p:to>
                                    </p:set>
                                    <p:anim calcmode="lin" valueType="num">
                                      <p:cBhvr>
                                        <p:cTn id="59" dur="500" fill="hold"/>
                                        <p:tgtEl>
                                          <p:spTgt spid="72"/>
                                        </p:tgtEl>
                                        <p:attrNameLst>
                                          <p:attrName>ppt_x</p:attrName>
                                        </p:attrNameLst>
                                      </p:cBhvr>
                                      <p:tavLst>
                                        <p:tav tm="0">
                                          <p:val>
                                            <p:strVal val="#ppt_x"/>
                                          </p:val>
                                        </p:tav>
                                        <p:tav tm="100000">
                                          <p:val>
                                            <p:strVal val="#ppt_x"/>
                                          </p:val>
                                        </p:tav>
                                      </p:tavLst>
                                    </p:anim>
                                    <p:anim calcmode="lin" valueType="num">
                                      <p:cBhvr>
                                        <p:cTn id="60" dur="500" fill="hold"/>
                                        <p:tgtEl>
                                          <p:spTgt spid="72"/>
                                        </p:tgtEl>
                                        <p:attrNameLst>
                                          <p:attrName>ppt_y</p:attrName>
                                        </p:attrNameLst>
                                      </p:cBhvr>
                                      <p:tavLst>
                                        <p:tav tm="0">
                                          <p:val>
                                            <p:strVal val="#ppt_y-#ppt_h/2"/>
                                          </p:val>
                                        </p:tav>
                                        <p:tav tm="100000">
                                          <p:val>
                                            <p:strVal val="#ppt_y"/>
                                          </p:val>
                                        </p:tav>
                                      </p:tavLst>
                                    </p:anim>
                                    <p:anim calcmode="lin" valueType="num">
                                      <p:cBhvr>
                                        <p:cTn id="61" dur="500" fill="hold"/>
                                        <p:tgtEl>
                                          <p:spTgt spid="72"/>
                                        </p:tgtEl>
                                        <p:attrNameLst>
                                          <p:attrName>ppt_w</p:attrName>
                                        </p:attrNameLst>
                                      </p:cBhvr>
                                      <p:tavLst>
                                        <p:tav tm="0">
                                          <p:val>
                                            <p:strVal val="#ppt_w"/>
                                          </p:val>
                                        </p:tav>
                                        <p:tav tm="100000">
                                          <p:val>
                                            <p:strVal val="#ppt_w"/>
                                          </p:val>
                                        </p:tav>
                                      </p:tavLst>
                                    </p:anim>
                                    <p:anim calcmode="lin" valueType="num">
                                      <p:cBhvr>
                                        <p:cTn id="62" dur="500" fill="hold"/>
                                        <p:tgtEl>
                                          <p:spTgt spid="72"/>
                                        </p:tgtEl>
                                        <p:attrNameLst>
                                          <p:attrName>ppt_h</p:attrName>
                                        </p:attrNameLst>
                                      </p:cBhvr>
                                      <p:tavLst>
                                        <p:tav tm="0">
                                          <p:val>
                                            <p:fltVal val="0"/>
                                          </p:val>
                                        </p:tav>
                                        <p:tav tm="100000">
                                          <p:val>
                                            <p:strVal val="#ppt_h"/>
                                          </p:val>
                                        </p:tav>
                                      </p:tavLst>
                                    </p:anim>
                                  </p:childTnLst>
                                </p:cTn>
                              </p:par>
                              <p:par>
                                <p:cTn id="63" presetID="10" presetClass="entr" presetSubtype="0" fill="hold" grpId="0" nodeType="withEffect">
                                  <p:stCondLst>
                                    <p:cond delay="250"/>
                                  </p:stCondLst>
                                  <p:childTnLst>
                                    <p:set>
                                      <p:cBhvr>
                                        <p:cTn id="64" dur="1" fill="hold">
                                          <p:stCondLst>
                                            <p:cond delay="0"/>
                                          </p:stCondLst>
                                        </p:cTn>
                                        <p:tgtEl>
                                          <p:spTgt spid="73"/>
                                        </p:tgtEl>
                                        <p:attrNameLst>
                                          <p:attrName>style.visibility</p:attrName>
                                        </p:attrNameLst>
                                      </p:cBhvr>
                                      <p:to>
                                        <p:strVal val="visible"/>
                                      </p:to>
                                    </p:set>
                                    <p:animEffect transition="in" filter="fade">
                                      <p:cBhvr>
                                        <p:cTn id="6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p:bldP spid="7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7B85B12F-AB2E-4890-9B55-B103DB68DB2A}"/>
              </a:ext>
            </a:extLst>
          </p:cNvPr>
          <p:cNvGrpSpPr/>
          <p:nvPr/>
        </p:nvGrpSpPr>
        <p:grpSpPr>
          <a:xfrm>
            <a:off x="7054398" y="1490506"/>
            <a:ext cx="3695456" cy="574003"/>
            <a:chOff x="7054398" y="1490506"/>
            <a:chExt cx="3695456" cy="574003"/>
          </a:xfrm>
        </p:grpSpPr>
        <p:sp>
          <p:nvSpPr>
            <p:cNvPr id="11" name="MH_Number_1"/>
            <p:cNvSpPr/>
            <p:nvPr>
              <p:custDataLst>
                <p:tags r:id="rId11"/>
              </p:custDataLst>
            </p:nvPr>
          </p:nvSpPr>
          <p:spPr>
            <a:xfrm>
              <a:off x="7054398" y="1550940"/>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12"/>
              </p:custDataLst>
            </p:nvPr>
          </p:nvSpPr>
          <p:spPr>
            <a:xfrm>
              <a:off x="7759353" y="1490506"/>
              <a:ext cx="2990501"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上半年工作概述</a:t>
              </a:r>
              <a:endParaRPr lang="en-US" altLang="zh-CN"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a:p>
              <a:r>
                <a:rPr lang="en-US" altLang="zh-CN"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An overview of the first half of the year</a:t>
              </a:r>
              <a:endParaRPr lang="zh-CN" altLang="en-US"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 name="组合 3">
            <a:extLst>
              <a:ext uri="{FF2B5EF4-FFF2-40B4-BE49-F238E27FC236}">
                <a16:creationId xmlns:a16="http://schemas.microsoft.com/office/drawing/2014/main" xmlns="" id="{F962730C-D41B-4805-A491-8063E4D389F9}"/>
              </a:ext>
            </a:extLst>
          </p:cNvPr>
          <p:cNvGrpSpPr/>
          <p:nvPr/>
        </p:nvGrpSpPr>
        <p:grpSpPr>
          <a:xfrm>
            <a:off x="7054398" y="2466650"/>
            <a:ext cx="3839472" cy="574003"/>
            <a:chOff x="7054398" y="2466650"/>
            <a:chExt cx="3839472" cy="574003"/>
          </a:xfrm>
        </p:grpSpPr>
        <p:sp>
          <p:nvSpPr>
            <p:cNvPr id="13" name="MH_Number_2"/>
            <p:cNvSpPr/>
            <p:nvPr>
              <p:custDataLst>
                <p:tags r:id="rId9"/>
              </p:custDataLst>
            </p:nvPr>
          </p:nvSpPr>
          <p:spPr>
            <a:xfrm>
              <a:off x="7054398" y="2527084"/>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10"/>
              </p:custDataLst>
            </p:nvPr>
          </p:nvSpPr>
          <p:spPr>
            <a:xfrm>
              <a:off x="7759353" y="2466650"/>
              <a:ext cx="3134517"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上半年工作结果</a:t>
              </a:r>
              <a:endParaRPr lang="en-US" altLang="zh-CN" sz="253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a:p>
              <a:pPr lvl="0"/>
              <a:r>
                <a:rPr lang="en-US" altLang="zh-CN" sz="1199"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Work results in the first half of the year</a:t>
              </a:r>
              <a:endParaRPr lang="zh-CN" altLang="en-US" sz="1199"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 name="组合 4">
            <a:extLst>
              <a:ext uri="{FF2B5EF4-FFF2-40B4-BE49-F238E27FC236}">
                <a16:creationId xmlns:a16="http://schemas.microsoft.com/office/drawing/2014/main" xmlns="" id="{4299F24E-FF97-474C-AF6B-446A522AC3B8}"/>
              </a:ext>
            </a:extLst>
          </p:cNvPr>
          <p:cNvGrpSpPr/>
          <p:nvPr/>
        </p:nvGrpSpPr>
        <p:grpSpPr>
          <a:xfrm>
            <a:off x="7054398" y="3498634"/>
            <a:ext cx="3407424" cy="574003"/>
            <a:chOff x="7054398" y="3498634"/>
            <a:chExt cx="3407424" cy="574003"/>
          </a:xfrm>
        </p:grpSpPr>
        <p:sp>
          <p:nvSpPr>
            <p:cNvPr id="15" name="MH_Number_3"/>
            <p:cNvSpPr/>
            <p:nvPr>
              <p:custDataLst>
                <p:tags r:id="rId7"/>
              </p:custDataLst>
            </p:nvPr>
          </p:nvSpPr>
          <p:spPr>
            <a:xfrm>
              <a:off x="7054398" y="3559068"/>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8"/>
              </p:custDataLst>
            </p:nvPr>
          </p:nvSpPr>
          <p:spPr>
            <a:xfrm>
              <a:off x="7759354" y="3498634"/>
              <a:ext cx="2702468"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上半年成功项目</a:t>
              </a:r>
              <a:endParaRPr lang="en-US" altLang="zh-CN"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a:p>
              <a:pPr lvl="0"/>
              <a:r>
                <a:rPr lang="en-US" altLang="zh-CN"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Success in the first half of the year</a:t>
              </a:r>
              <a:endParaRPr lang="zh-CN" altLang="en-US"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6" name="组合 5">
            <a:extLst>
              <a:ext uri="{FF2B5EF4-FFF2-40B4-BE49-F238E27FC236}">
                <a16:creationId xmlns:a16="http://schemas.microsoft.com/office/drawing/2014/main" xmlns="" id="{7DAD1A1F-9D8B-4361-A5D3-4E1980F25FB9}"/>
              </a:ext>
            </a:extLst>
          </p:cNvPr>
          <p:cNvGrpSpPr/>
          <p:nvPr/>
        </p:nvGrpSpPr>
        <p:grpSpPr>
          <a:xfrm>
            <a:off x="7054398" y="4530618"/>
            <a:ext cx="3695456" cy="574003"/>
            <a:chOff x="7054398" y="4530618"/>
            <a:chExt cx="3695456" cy="574003"/>
          </a:xfrm>
        </p:grpSpPr>
        <p:sp>
          <p:nvSpPr>
            <p:cNvPr id="17" name="MH_Number_4"/>
            <p:cNvSpPr/>
            <p:nvPr>
              <p:custDataLst>
                <p:tags r:id="rId5"/>
              </p:custDataLst>
            </p:nvPr>
          </p:nvSpPr>
          <p:spPr>
            <a:xfrm>
              <a:off x="7054398" y="4591053"/>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6"/>
              </p:custDataLst>
            </p:nvPr>
          </p:nvSpPr>
          <p:spPr>
            <a:xfrm>
              <a:off x="7759353" y="4530618"/>
              <a:ext cx="2990501"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上半年存在不足</a:t>
              </a:r>
              <a:endParaRPr lang="en-US" altLang="zh-CN" sz="253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a:p>
              <a:pPr lvl="0"/>
              <a:r>
                <a:rPr lang="en-US" altLang="zh-CN" sz="1199"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Inadequacy in the first half of the year</a:t>
              </a:r>
              <a:endParaRPr lang="zh-CN" altLang="en-US" sz="1199"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9" name="MH_Others_1"/>
          <p:cNvSpPr txBox="1"/>
          <p:nvPr>
            <p:custDataLst>
              <p:tags r:id="rId1"/>
            </p:custDataLst>
          </p:nvPr>
        </p:nvSpPr>
        <p:spPr>
          <a:xfrm>
            <a:off x="3189144" y="1719134"/>
            <a:ext cx="1769715" cy="3794384"/>
          </a:xfrm>
          <a:prstGeom prst="rect">
            <a:avLst/>
          </a:prstGeom>
          <a:noFill/>
        </p:spPr>
        <p:txBody>
          <a:bodyPr vert="eaVert" wrap="square" lIns="0" tIns="0" rIns="0" bIns="0" rtlCol="0" anchor="ctr" anchorCtr="0">
            <a:spAutoFit/>
          </a:bodyPr>
          <a:lstStyle/>
          <a:p>
            <a:pPr algn="ctr"/>
            <a:r>
              <a:rPr lang="zh-CN" altLang="en-US" sz="115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目录</a:t>
            </a:r>
          </a:p>
        </p:txBody>
      </p:sp>
      <p:sp>
        <p:nvSpPr>
          <p:cNvPr id="20" name="MH_Others_2"/>
          <p:cNvSpPr txBox="1"/>
          <p:nvPr>
            <p:custDataLst>
              <p:tags r:id="rId2"/>
            </p:custDataLst>
          </p:nvPr>
        </p:nvSpPr>
        <p:spPr>
          <a:xfrm rot="5400000">
            <a:off x="1341513" y="3277772"/>
            <a:ext cx="3299115" cy="677108"/>
          </a:xfrm>
          <a:prstGeom prst="rect">
            <a:avLst/>
          </a:prstGeom>
          <a:noFill/>
        </p:spPr>
        <p:txBody>
          <a:bodyPr wrap="square" lIns="0" tIns="0" rIns="0" bIns="0">
            <a:spAutoFit/>
          </a:bodyPr>
          <a:lstStyle/>
          <a:p>
            <a:pPr algn="ctr">
              <a:defRPr/>
            </a:pPr>
            <a:r>
              <a:rPr lang="en-US" altLang="zh-CN" sz="44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CONTENTS</a:t>
            </a:r>
            <a:endParaRPr lang="zh-CN" altLang="en-US" sz="44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7" name="组合 6">
            <a:extLst>
              <a:ext uri="{FF2B5EF4-FFF2-40B4-BE49-F238E27FC236}">
                <a16:creationId xmlns:a16="http://schemas.microsoft.com/office/drawing/2014/main" xmlns="" id="{A5A023B7-9F84-4158-8A9F-CDAE945E28D1}"/>
              </a:ext>
            </a:extLst>
          </p:cNvPr>
          <p:cNvGrpSpPr/>
          <p:nvPr/>
        </p:nvGrpSpPr>
        <p:grpSpPr>
          <a:xfrm>
            <a:off x="7054398" y="5562602"/>
            <a:ext cx="3839472" cy="574003"/>
            <a:chOff x="7054398" y="5562602"/>
            <a:chExt cx="3839472" cy="574003"/>
          </a:xfrm>
        </p:grpSpPr>
        <p:sp>
          <p:nvSpPr>
            <p:cNvPr id="21" name="MH_Number_3">
              <a:extLst>
                <a:ext uri="{FF2B5EF4-FFF2-40B4-BE49-F238E27FC236}">
                  <a16:creationId xmlns:a16="http://schemas.microsoft.com/office/drawing/2014/main" xmlns="" id="{FD975E9B-894D-4D6B-8D77-1B08B8EE630D}"/>
                </a:ext>
              </a:extLst>
            </p:cNvPr>
            <p:cNvSpPr/>
            <p:nvPr>
              <p:custDataLst>
                <p:tags r:id="rId3"/>
              </p:custDataLst>
            </p:nvPr>
          </p:nvSpPr>
          <p:spPr>
            <a:xfrm>
              <a:off x="7054398" y="5623036"/>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5</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22" name="MH_Entry_3">
              <a:extLst>
                <a:ext uri="{FF2B5EF4-FFF2-40B4-BE49-F238E27FC236}">
                  <a16:creationId xmlns:a16="http://schemas.microsoft.com/office/drawing/2014/main" xmlns="" id="{A0459A0F-E03B-4E07-839E-80623B244CEF}"/>
                </a:ext>
              </a:extLst>
            </p:cNvPr>
            <p:cNvSpPr/>
            <p:nvPr>
              <p:custDataLst>
                <p:tags r:id="rId4"/>
              </p:custDataLst>
            </p:nvPr>
          </p:nvSpPr>
          <p:spPr>
            <a:xfrm>
              <a:off x="7759354" y="5562602"/>
              <a:ext cx="313451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下半年工作计划</a:t>
              </a:r>
              <a:endParaRPr lang="en-US" altLang="zh-CN"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a:p>
              <a:pPr lvl="0"/>
              <a:r>
                <a:rPr lang="en-US" altLang="zh-CN"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Work plan for the second half of the year</a:t>
              </a:r>
              <a:endParaRPr lang="zh-CN" altLang="en-US"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713297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500" autoRev="1" fill="hold">
                                          <p:stCondLst>
                                            <p:cond delay="0"/>
                                          </p:stCondLst>
                                        </p:cTn>
                                        <p:tgtEl>
                                          <p:spTgt spid="19"/>
                                        </p:tgtEl>
                                        <p:attrNameLst>
                                          <p:attrName>ppt_w</p:attrName>
                                        </p:attrNameLst>
                                      </p:cBhvr>
                                    </p:anim>
                                    <p:anim by="(#ppt_w*0.50)" calcmode="lin" valueType="num">
                                      <p:cBhvr>
                                        <p:cTn id="8" dur="500" decel="50000" autoRev="1" fill="hold">
                                          <p:stCondLst>
                                            <p:cond delay="0"/>
                                          </p:stCondLst>
                                        </p:cTn>
                                        <p:tgtEl>
                                          <p:spTgt spid="19"/>
                                        </p:tgtEl>
                                        <p:attrNameLst>
                                          <p:attrName>ppt_x</p:attrName>
                                        </p:attrNameLst>
                                      </p:cBhvr>
                                    </p:anim>
                                    <p:anim from="(-#ppt_h/2)" to="(#ppt_y)" calcmode="lin" valueType="num">
                                      <p:cBhvr>
                                        <p:cTn id="9" dur="1000" fill="hold">
                                          <p:stCondLst>
                                            <p:cond delay="0"/>
                                          </p:stCondLst>
                                        </p:cTn>
                                        <p:tgtEl>
                                          <p:spTgt spid="19"/>
                                        </p:tgtEl>
                                        <p:attrNameLst>
                                          <p:attrName>ppt_y</p:attrName>
                                        </p:attrNameLst>
                                      </p:cBhvr>
                                    </p:anim>
                                    <p:animRot by="21600000">
                                      <p:cBhvr>
                                        <p:cTn id="10" dur="1000" fill="hold">
                                          <p:stCondLst>
                                            <p:cond delay="0"/>
                                          </p:stCondLst>
                                        </p:cTn>
                                        <p:tgtEl>
                                          <p:spTgt spid="19"/>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by="(-#ppt_w*2)" calcmode="lin" valueType="num">
                                      <p:cBhvr rctx="PPT">
                                        <p:cTn id="13" dur="500" autoRev="1" fill="hold">
                                          <p:stCondLst>
                                            <p:cond delay="0"/>
                                          </p:stCondLst>
                                        </p:cTn>
                                        <p:tgtEl>
                                          <p:spTgt spid="20"/>
                                        </p:tgtEl>
                                        <p:attrNameLst>
                                          <p:attrName>ppt_w</p:attrName>
                                        </p:attrNameLst>
                                      </p:cBhvr>
                                    </p:anim>
                                    <p:anim by="(#ppt_w*0.50)" calcmode="lin" valueType="num">
                                      <p:cBhvr>
                                        <p:cTn id="14" dur="500" decel="50000" autoRev="1" fill="hold">
                                          <p:stCondLst>
                                            <p:cond delay="0"/>
                                          </p:stCondLst>
                                        </p:cTn>
                                        <p:tgtEl>
                                          <p:spTgt spid="20"/>
                                        </p:tgtEl>
                                        <p:attrNameLst>
                                          <p:attrName>ppt_x</p:attrName>
                                        </p:attrNameLst>
                                      </p:cBhvr>
                                    </p:anim>
                                    <p:anim from="(-#ppt_h/2)" to="(#ppt_y)" calcmode="lin" valueType="num">
                                      <p:cBhvr>
                                        <p:cTn id="15" dur="1000" fill="hold">
                                          <p:stCondLst>
                                            <p:cond delay="0"/>
                                          </p:stCondLst>
                                        </p:cTn>
                                        <p:tgtEl>
                                          <p:spTgt spid="20"/>
                                        </p:tgtEl>
                                        <p:attrNameLst>
                                          <p:attrName>ppt_y</p:attrName>
                                        </p:attrNameLst>
                                      </p:cBhvr>
                                    </p:anim>
                                    <p:animRot by="21600000">
                                      <p:cBhvr>
                                        <p:cTn id="16" dur="1000" fill="hold">
                                          <p:stCondLst>
                                            <p:cond delay="0"/>
                                          </p:stCondLst>
                                        </p:cTn>
                                        <p:tgtEl>
                                          <p:spTgt spid="20"/>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3" descr="C:\Users\MDG\Desktop\213291_010633771_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1993"/>
          <a:stretch/>
        </p:blipFill>
        <p:spPr bwMode="auto">
          <a:xfrm>
            <a:off x="8220581" y="1908334"/>
            <a:ext cx="3554408" cy="208643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C:\Users\MDG\Desktop\240425-13030FHS56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643" y="1908331"/>
            <a:ext cx="3554408" cy="2086440"/>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4609200" y="1908328"/>
            <a:ext cx="3554408" cy="2086440"/>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nSpc>
                <a:spcPct val="150000"/>
              </a:lnSpc>
            </a:pPr>
            <a:r>
              <a:rPr lang="zh-CN" altLang="en-US" sz="1547" dirty="0">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547" dirty="0">
                <a:latin typeface="微软雅黑" panose="020B0503020204020204" pitchFamily="34" charset="-122"/>
                <a:ea typeface="微软雅黑" panose="020B0503020204020204" pitchFamily="34" charset="-122"/>
              </a:rPr>
              <a:t>200</a:t>
            </a:r>
            <a:r>
              <a:rPr lang="zh-CN" altLang="en-US" sz="1547" dirty="0">
                <a:latin typeface="微软雅黑" panose="020B0503020204020204" pitchFamily="34" charset="-122"/>
                <a:ea typeface="微软雅黑" panose="020B0503020204020204" pitchFamily="34" charset="-122"/>
              </a:rPr>
              <a:t>字以内</a:t>
            </a:r>
          </a:p>
        </p:txBody>
      </p:sp>
      <p:sp>
        <p:nvSpPr>
          <p:cNvPr id="17" name="Rectangle 5"/>
          <p:cNvSpPr>
            <a:spLocks/>
          </p:cNvSpPr>
          <p:nvPr/>
        </p:nvSpPr>
        <p:spPr bwMode="auto">
          <a:xfrm>
            <a:off x="1009643" y="4495864"/>
            <a:ext cx="10765346" cy="1053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50000"/>
              </a:lnSpc>
              <a:spcBef>
                <a:spcPct val="0"/>
              </a:spcBef>
              <a:spcAft>
                <a:spcPct val="0"/>
              </a:spcAft>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200</a:t>
            </a: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5</a:t>
            </a: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分钟之内。此处添加详细文本描述</a:t>
            </a:r>
            <a:r>
              <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 </a:t>
            </a: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，建议与标题相关并符合整体语言风格，语言描述尽量简洁生动。尽量将每页幻灯片的字数控制在  </a:t>
            </a:r>
            <a:r>
              <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200</a:t>
            </a: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5</a:t>
            </a: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分钟之内。</a:t>
            </a:r>
            <a:endParaRPr lang="en-US" sz="1547"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nvGrpSpPr>
          <p:cNvPr id="7" name="组合 6">
            <a:extLst>
              <a:ext uri="{FF2B5EF4-FFF2-40B4-BE49-F238E27FC236}">
                <a16:creationId xmlns:a16="http://schemas.microsoft.com/office/drawing/2014/main" xmlns="" id="{A159D405-6698-4BD2-8F2D-6F30115AADC6}"/>
              </a:ext>
            </a:extLst>
          </p:cNvPr>
          <p:cNvGrpSpPr/>
          <p:nvPr/>
        </p:nvGrpSpPr>
        <p:grpSpPr>
          <a:xfrm>
            <a:off x="-1708812" y="-3944515"/>
            <a:ext cx="6515217" cy="5087249"/>
            <a:chOff x="-1708812" y="-3944515"/>
            <a:chExt cx="6515217" cy="5087249"/>
          </a:xfrm>
        </p:grpSpPr>
        <p:sp>
          <p:nvSpPr>
            <p:cNvPr id="8" name="TextBox 8">
              <a:extLst>
                <a:ext uri="{FF2B5EF4-FFF2-40B4-BE49-F238E27FC236}">
                  <a16:creationId xmlns:a16="http://schemas.microsoft.com/office/drawing/2014/main" xmlns="" id="{F8A541F3-2313-4F01-971F-DBCD258DBFDE}"/>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9" name="矩形 8">
              <a:extLst>
                <a:ext uri="{FF2B5EF4-FFF2-40B4-BE49-F238E27FC236}">
                  <a16:creationId xmlns:a16="http://schemas.microsoft.com/office/drawing/2014/main" xmlns="" id="{425550D4-07B5-43DB-9C0D-B935EAE95AD0}"/>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D00B0516-EACB-4688-97E1-9B693BA055DF}"/>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xmlns="" id="{E2F2F1A8-74F2-44CA-8141-8F3C64A046F0}"/>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xmlns="" id="{C71971B4-62B6-4C84-8660-7356F4C6F98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9477677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300" fill="hold"/>
                                        <p:tgtEl>
                                          <p:spTgt spid="16"/>
                                        </p:tgtEl>
                                        <p:attrNameLst>
                                          <p:attrName>ppt_w</p:attrName>
                                        </p:attrNameLst>
                                      </p:cBhvr>
                                      <p:tavLst>
                                        <p:tav tm="0">
                                          <p:val>
                                            <p:fltVal val="0"/>
                                          </p:val>
                                        </p:tav>
                                        <p:tav tm="100000">
                                          <p:val>
                                            <p:strVal val="#ppt_w"/>
                                          </p:val>
                                        </p:tav>
                                      </p:tavLst>
                                    </p:anim>
                                    <p:anim calcmode="lin" valueType="num">
                                      <p:cBhvr>
                                        <p:cTn id="8" dur="300" fill="hold"/>
                                        <p:tgtEl>
                                          <p:spTgt spid="16"/>
                                        </p:tgtEl>
                                        <p:attrNameLst>
                                          <p:attrName>ppt_h</p:attrName>
                                        </p:attrNameLst>
                                      </p:cBhvr>
                                      <p:tavLst>
                                        <p:tav tm="0">
                                          <p:val>
                                            <p:fltVal val="0"/>
                                          </p:val>
                                        </p:tav>
                                        <p:tav tm="100000">
                                          <p:val>
                                            <p:strVal val="#ppt_h"/>
                                          </p:val>
                                        </p:tav>
                                      </p:tavLst>
                                    </p:anim>
                                    <p:animEffect transition="in" filter="fade">
                                      <p:cBhvr>
                                        <p:cTn id="9" dur="300"/>
                                        <p:tgtEl>
                                          <p:spTgt spid="16"/>
                                        </p:tgtEl>
                                      </p:cBhvr>
                                    </p:animEffect>
                                  </p:childTnLst>
                                </p:cTn>
                              </p:par>
                            </p:childTnLst>
                          </p:cTn>
                        </p:par>
                        <p:par>
                          <p:cTn id="10" fill="hold">
                            <p:stCondLst>
                              <p:cond delay="300"/>
                            </p:stCondLst>
                            <p:childTnLst>
                              <p:par>
                                <p:cTn id="11" presetID="12" presetClass="entr" presetSubtype="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p:tgtEl>
                                          <p:spTgt spid="15"/>
                                        </p:tgtEl>
                                        <p:attrNameLst>
                                          <p:attrName>ppt_x</p:attrName>
                                        </p:attrNameLst>
                                      </p:cBhvr>
                                      <p:tavLst>
                                        <p:tav tm="0">
                                          <p:val>
                                            <p:strVal val="#ppt_x+#ppt_w*1.125000"/>
                                          </p:val>
                                        </p:tav>
                                        <p:tav tm="100000">
                                          <p:val>
                                            <p:strVal val="#ppt_x"/>
                                          </p:val>
                                        </p:tav>
                                      </p:tavLst>
                                    </p:anim>
                                    <p:animEffect transition="in" filter="wipe(left)">
                                      <p:cBhvr>
                                        <p:cTn id="14" dur="500"/>
                                        <p:tgtEl>
                                          <p:spTgt spid="15"/>
                                        </p:tgtEl>
                                      </p:cBhvr>
                                    </p:animEffect>
                                  </p:childTnLst>
                                </p:cTn>
                              </p:par>
                              <p:par>
                                <p:cTn id="15" presetID="12" presetClass="entr" presetSubtype="8"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p:tgtEl>
                                          <p:spTgt spid="14"/>
                                        </p:tgtEl>
                                        <p:attrNameLst>
                                          <p:attrName>ppt_x</p:attrName>
                                        </p:attrNameLst>
                                      </p:cBhvr>
                                      <p:tavLst>
                                        <p:tav tm="0">
                                          <p:val>
                                            <p:strVal val="#ppt_x-#ppt_w*1.125000"/>
                                          </p:val>
                                        </p:tav>
                                        <p:tav tm="100000">
                                          <p:val>
                                            <p:strVal val="#ppt_x"/>
                                          </p:val>
                                        </p:tav>
                                      </p:tavLst>
                                    </p:anim>
                                    <p:animEffect transition="in" filter="wipe(right)">
                                      <p:cBhvr>
                                        <p:cTn id="18" dur="500"/>
                                        <p:tgtEl>
                                          <p:spTgt spid="14"/>
                                        </p:tgtEl>
                                      </p:cBhvr>
                                    </p:animEffect>
                                  </p:childTnLst>
                                </p:cTn>
                              </p:par>
                            </p:childTnLst>
                          </p:cTn>
                        </p:par>
                        <p:par>
                          <p:cTn id="19" fill="hold">
                            <p:stCondLst>
                              <p:cond delay="800"/>
                            </p:stCondLst>
                            <p:childTnLst>
                              <p:par>
                                <p:cTn id="20" presetID="22" presetClass="entr" presetSubtype="1"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utoShape 7"/>
          <p:cNvSpPr>
            <a:spLocks noChangeArrowheads="1"/>
          </p:cNvSpPr>
          <p:nvPr/>
        </p:nvSpPr>
        <p:spPr bwMode="auto">
          <a:xfrm>
            <a:off x="1578252" y="2272558"/>
            <a:ext cx="2348809" cy="2348939"/>
          </a:xfrm>
          <a:prstGeom prst="diamond">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3094">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34" name="AutoShape 8"/>
          <p:cNvSpPr>
            <a:spLocks noChangeArrowheads="1"/>
          </p:cNvSpPr>
          <p:nvPr/>
        </p:nvSpPr>
        <p:spPr bwMode="auto">
          <a:xfrm>
            <a:off x="3927061" y="2272558"/>
            <a:ext cx="2350483" cy="2348939"/>
          </a:xfrm>
          <a:prstGeom prst="diamond">
            <a:avLst/>
          </a:prstGeom>
          <a:solidFill>
            <a:srgbClr val="FF6D3A"/>
          </a:solid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3094">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35" name="AutoShape 9"/>
          <p:cNvSpPr>
            <a:spLocks noChangeArrowheads="1"/>
          </p:cNvSpPr>
          <p:nvPr/>
        </p:nvSpPr>
        <p:spPr bwMode="auto">
          <a:xfrm>
            <a:off x="6260803" y="2272558"/>
            <a:ext cx="2350483" cy="2348939"/>
          </a:xfrm>
          <a:prstGeom prst="diamond">
            <a:avLst/>
          </a:prstGeom>
          <a:solidFill>
            <a:srgbClr val="3C536A"/>
          </a:solidFill>
          <a:ln w="25400" cap="flat" cmpd="sng" algn="ctr">
            <a:noFill/>
            <a:prstDash val="solid"/>
          </a:ln>
          <a:effectLst/>
        </p:spPr>
        <p:txBody>
          <a:bodyPr rot="0" spcFirstLastPara="0" vertOverflow="overflow" horzOverflow="overflow" vert="horz" wrap="square" lIns="96410" tIns="48205" rIns="96410" bIns="48205" numCol="1" spcCol="0" rtlCol="0" fromWordArt="0" anchor="ctr" anchorCtr="0" forceAA="0" compatLnSpc="1">
            <a:prstTxWarp prst="textNoShape">
              <a:avLst/>
            </a:prstTxWarp>
            <a:noAutofit/>
          </a:bodyPr>
          <a:lstStyle/>
          <a:p>
            <a:pPr algn="ctr">
              <a:lnSpc>
                <a:spcPct val="130000"/>
              </a:lnSpc>
            </a:pPr>
            <a:endParaRPr lang="es-ES" altLang="en-US" sz="1969"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AutoShape 10"/>
          <p:cNvSpPr>
            <a:spLocks noChangeArrowheads="1"/>
          </p:cNvSpPr>
          <p:nvPr/>
        </p:nvSpPr>
        <p:spPr bwMode="auto">
          <a:xfrm>
            <a:off x="8611284" y="2257491"/>
            <a:ext cx="2348806" cy="2348936"/>
          </a:xfrm>
          <a:prstGeom prst="diamond">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3094">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41" name="AutoShape 11"/>
          <p:cNvSpPr>
            <a:spLocks noChangeArrowheads="1"/>
          </p:cNvSpPr>
          <p:nvPr/>
        </p:nvSpPr>
        <p:spPr bwMode="auto">
          <a:xfrm>
            <a:off x="2743449" y="3638725"/>
            <a:ext cx="2348809" cy="2348939"/>
          </a:xfrm>
          <a:prstGeom prst="diamond">
            <a:avLst/>
          </a:prstGeom>
          <a:solidFill>
            <a:srgbClr val="3C536A"/>
          </a:solidFill>
          <a:ln w="25400" cap="flat" cmpd="sng" algn="ctr">
            <a:noFill/>
            <a:prstDash val="solid"/>
          </a:ln>
          <a:effectLst/>
        </p:spPr>
        <p:txBody>
          <a:bodyPr rot="0" spcFirstLastPara="0" vertOverflow="overflow" horzOverflow="overflow" vert="horz" wrap="square" lIns="96410" tIns="48205" rIns="96410" bIns="48205" numCol="1" spcCol="0" rtlCol="0" fromWordArt="0" anchor="ctr" anchorCtr="0" forceAA="0" compatLnSpc="1">
            <a:prstTxWarp prst="textNoShape">
              <a:avLst/>
            </a:prstTxWarp>
            <a:noAutofit/>
          </a:bodyPr>
          <a:lstStyle/>
          <a:p>
            <a:pPr algn="ctr">
              <a:lnSpc>
                <a:spcPct val="130000"/>
              </a:lnSpc>
            </a:pPr>
            <a:endParaRPr lang="es-ES" altLang="en-US" sz="1969"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AutoShape 12"/>
          <p:cNvSpPr>
            <a:spLocks noChangeArrowheads="1"/>
          </p:cNvSpPr>
          <p:nvPr/>
        </p:nvSpPr>
        <p:spPr bwMode="auto">
          <a:xfrm>
            <a:off x="5092258" y="3638725"/>
            <a:ext cx="2350483" cy="2348939"/>
          </a:xfrm>
          <a:prstGeom prst="diamond">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3094">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43" name="AutoShape 13"/>
          <p:cNvSpPr>
            <a:spLocks noChangeArrowheads="1"/>
          </p:cNvSpPr>
          <p:nvPr/>
        </p:nvSpPr>
        <p:spPr bwMode="auto">
          <a:xfrm>
            <a:off x="7425998" y="3638725"/>
            <a:ext cx="2350483" cy="2348939"/>
          </a:xfrm>
          <a:prstGeom prst="diamond">
            <a:avLst/>
          </a:prstGeom>
          <a:solidFill>
            <a:srgbClr val="FF6D3A"/>
          </a:solid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3094">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44" name="AutoShape 10"/>
          <p:cNvSpPr>
            <a:spLocks/>
          </p:cNvSpPr>
          <p:nvPr/>
        </p:nvSpPr>
        <p:spPr bwMode="auto">
          <a:xfrm>
            <a:off x="3687661" y="4217419"/>
            <a:ext cx="492196" cy="410186"/>
          </a:xfrm>
          <a:custGeom>
            <a:avLst/>
            <a:gdLst>
              <a:gd name="T0" fmla="*/ 466725 w 21600"/>
              <a:gd name="T1" fmla="*/ 169263 h 21579"/>
              <a:gd name="T2" fmla="*/ 458471 w 21600"/>
              <a:gd name="T3" fmla="*/ 192802 h 21579"/>
              <a:gd name="T4" fmla="*/ 437836 w 21600"/>
              <a:gd name="T5" fmla="*/ 205977 h 21579"/>
              <a:gd name="T6" fmla="*/ 437836 w 21600"/>
              <a:gd name="T7" fmla="*/ 299395 h 21579"/>
              <a:gd name="T8" fmla="*/ 426319 w 21600"/>
              <a:gd name="T9" fmla="*/ 326737 h 21579"/>
              <a:gd name="T10" fmla="*/ 398855 w 21600"/>
              <a:gd name="T11" fmla="*/ 338111 h 21579"/>
              <a:gd name="T12" fmla="*/ 357326 w 21600"/>
              <a:gd name="T13" fmla="*/ 304676 h 21579"/>
              <a:gd name="T14" fmla="*/ 305013 w 21600"/>
              <a:gd name="T15" fmla="*/ 274955 h 21579"/>
              <a:gd name="T16" fmla="*/ 247407 w 21600"/>
              <a:gd name="T17" fmla="*/ 251776 h 21579"/>
              <a:gd name="T18" fmla="*/ 189910 w 21600"/>
              <a:gd name="T19" fmla="*/ 239141 h 21579"/>
              <a:gd name="T20" fmla="*/ 172191 w 21600"/>
              <a:gd name="T21" fmla="*/ 249253 h 21579"/>
              <a:gd name="T22" fmla="*/ 162814 w 21600"/>
              <a:gd name="T23" fmla="*/ 265060 h 21579"/>
              <a:gd name="T24" fmla="*/ 162295 w 21600"/>
              <a:gd name="T25" fmla="*/ 282939 h 21579"/>
              <a:gd name="T26" fmla="*/ 171716 w 21600"/>
              <a:gd name="T27" fmla="*/ 299395 h 21579"/>
              <a:gd name="T28" fmla="*/ 165882 w 21600"/>
              <a:gd name="T29" fmla="*/ 318537 h 21579"/>
              <a:gd name="T30" fmla="*/ 171068 w 21600"/>
              <a:gd name="T31" fmla="*/ 335353 h 21579"/>
              <a:gd name="T32" fmla="*/ 183622 w 21600"/>
              <a:gd name="T33" fmla="*/ 350908 h 21579"/>
              <a:gd name="T34" fmla="*/ 200324 w 21600"/>
              <a:gd name="T35" fmla="*/ 365723 h 21579"/>
              <a:gd name="T36" fmla="*/ 182714 w 21600"/>
              <a:gd name="T37" fmla="*/ 382341 h 21579"/>
              <a:gd name="T38" fmla="*/ 155834 w 21600"/>
              <a:gd name="T39" fmla="*/ 388794 h 21579"/>
              <a:gd name="T40" fmla="*/ 127852 w 21600"/>
              <a:gd name="T41" fmla="*/ 386144 h 21579"/>
              <a:gd name="T42" fmla="*/ 106374 w 21600"/>
              <a:gd name="T43" fmla="*/ 375096 h 21579"/>
              <a:gd name="T44" fmla="*/ 96219 w 21600"/>
              <a:gd name="T45" fmla="*/ 343464 h 21579"/>
              <a:gd name="T46" fmla="*/ 87122 w 21600"/>
              <a:gd name="T47" fmla="*/ 310444 h 21579"/>
              <a:gd name="T48" fmla="*/ 83578 w 21600"/>
              <a:gd name="T49" fmla="*/ 275423 h 21579"/>
              <a:gd name="T50" fmla="*/ 89672 w 21600"/>
              <a:gd name="T51" fmla="*/ 237087 h 21579"/>
              <a:gd name="T52" fmla="*/ 38980 w 21600"/>
              <a:gd name="T53" fmla="*/ 237087 h 21579"/>
              <a:gd name="T54" fmla="*/ 11538 w 21600"/>
              <a:gd name="T55" fmla="*/ 225713 h 21579"/>
              <a:gd name="T56" fmla="*/ 0 w 21600"/>
              <a:gd name="T57" fmla="*/ 198101 h 21579"/>
              <a:gd name="T58" fmla="*/ 0 w 21600"/>
              <a:gd name="T59" fmla="*/ 140118 h 21579"/>
              <a:gd name="T60" fmla="*/ 11366 w 21600"/>
              <a:gd name="T61" fmla="*/ 112559 h 21579"/>
              <a:gd name="T62" fmla="*/ 38980 w 21600"/>
              <a:gd name="T63" fmla="*/ 101024 h 21579"/>
              <a:gd name="T64" fmla="*/ 165363 w 21600"/>
              <a:gd name="T65" fmla="*/ 101024 h 21579"/>
              <a:gd name="T66" fmla="*/ 227420 w 21600"/>
              <a:gd name="T67" fmla="*/ 92571 h 21579"/>
              <a:gd name="T68" fmla="*/ 291941 w 21600"/>
              <a:gd name="T69" fmla="*/ 69825 h 21579"/>
              <a:gd name="T70" fmla="*/ 351621 w 21600"/>
              <a:gd name="T71" fmla="*/ 37346 h 21579"/>
              <a:gd name="T72" fmla="*/ 398855 w 21600"/>
              <a:gd name="T73" fmla="*/ 0 h 21579"/>
              <a:gd name="T74" fmla="*/ 426319 w 21600"/>
              <a:gd name="T75" fmla="*/ 11427 h 21579"/>
              <a:gd name="T76" fmla="*/ 437836 w 21600"/>
              <a:gd name="T77" fmla="*/ 39040 h 21579"/>
              <a:gd name="T78" fmla="*/ 437836 w 21600"/>
              <a:gd name="T79" fmla="*/ 132187 h 21579"/>
              <a:gd name="T80" fmla="*/ 458471 w 21600"/>
              <a:gd name="T81" fmla="*/ 145471 h 21579"/>
              <a:gd name="T82" fmla="*/ 466725 w 21600"/>
              <a:gd name="T83" fmla="*/ 169263 h 21579"/>
              <a:gd name="T84" fmla="*/ 398855 w 21600"/>
              <a:gd name="T85" fmla="*/ 51458 h 21579"/>
              <a:gd name="T86" fmla="*/ 356807 w 21600"/>
              <a:gd name="T87" fmla="*/ 80242 h 21579"/>
              <a:gd name="T88" fmla="*/ 308557 w 21600"/>
              <a:gd name="T89" fmla="*/ 105152 h 21579"/>
              <a:gd name="T90" fmla="*/ 256656 w 21600"/>
              <a:gd name="T91" fmla="*/ 124780 h 21579"/>
              <a:gd name="T92" fmla="*/ 204343 w 21600"/>
              <a:gd name="T93" fmla="*/ 137054 h 21579"/>
              <a:gd name="T94" fmla="*/ 204343 w 21600"/>
              <a:gd name="T95" fmla="*/ 201381 h 21579"/>
              <a:gd name="T96" fmla="*/ 256656 w 21600"/>
              <a:gd name="T97" fmla="*/ 213800 h 21579"/>
              <a:gd name="T98" fmla="*/ 308557 w 21600"/>
              <a:gd name="T99" fmla="*/ 233536 h 21579"/>
              <a:gd name="T100" fmla="*/ 357066 w 21600"/>
              <a:gd name="T101" fmla="*/ 258607 h 21579"/>
              <a:gd name="T102" fmla="*/ 398855 w 21600"/>
              <a:gd name="T103" fmla="*/ 286959 h 21579"/>
              <a:gd name="T104" fmla="*/ 398855 w 21600"/>
              <a:gd name="T105" fmla="*/ 51458 h 21579"/>
              <a:gd name="T106" fmla="*/ 398855 w 21600"/>
              <a:gd name="T107" fmla="*/ 51458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4"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969">
              <a:latin typeface="Arial" panose="020B0604020202020204" pitchFamily="34" charset="0"/>
              <a:ea typeface="微软雅黑" panose="020B0503020204020204" pitchFamily="34" charset="-122"/>
              <a:sym typeface="Arial" panose="020B0604020202020204" pitchFamily="34" charset="0"/>
            </a:endParaRPr>
          </a:p>
        </p:txBody>
      </p:sp>
      <p:sp>
        <p:nvSpPr>
          <p:cNvPr id="45" name="Rectangle 21"/>
          <p:cNvSpPr>
            <a:spLocks noChangeArrowheads="1"/>
          </p:cNvSpPr>
          <p:nvPr/>
        </p:nvSpPr>
        <p:spPr bwMode="auto">
          <a:xfrm>
            <a:off x="3416105" y="4746430"/>
            <a:ext cx="1001824" cy="52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12" b="1">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US" sz="2812"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AutoShape 8"/>
          <p:cNvSpPr>
            <a:spLocks/>
          </p:cNvSpPr>
          <p:nvPr/>
        </p:nvSpPr>
        <p:spPr bwMode="auto">
          <a:xfrm>
            <a:off x="4839463" y="2985190"/>
            <a:ext cx="550789" cy="375026"/>
          </a:xfrm>
          <a:custGeom>
            <a:avLst/>
            <a:gdLst>
              <a:gd name="T0" fmla="*/ 449095 w 21600"/>
              <a:gd name="T1" fmla="*/ 156201 h 21600"/>
              <a:gd name="T2" fmla="*/ 455745 w 21600"/>
              <a:gd name="T3" fmla="*/ 122962 h 21600"/>
              <a:gd name="T4" fmla="*/ 332668 w 21600"/>
              <a:gd name="T5" fmla="*/ 0 h 21600"/>
              <a:gd name="T6" fmla="*/ 242840 w 21600"/>
              <a:gd name="T7" fmla="*/ 59826 h 21600"/>
              <a:gd name="T8" fmla="*/ 153035 w 21600"/>
              <a:gd name="T9" fmla="*/ 26588 h 21600"/>
              <a:gd name="T10" fmla="*/ 66543 w 21600"/>
              <a:gd name="T11" fmla="*/ 132938 h 21600"/>
              <a:gd name="T12" fmla="*/ 69856 w 21600"/>
              <a:gd name="T13" fmla="*/ 156201 h 21600"/>
              <a:gd name="T14" fmla="*/ 0 w 21600"/>
              <a:gd name="T15" fmla="*/ 252575 h 21600"/>
              <a:gd name="T16" fmla="*/ 103128 w 21600"/>
              <a:gd name="T17" fmla="*/ 355600 h 21600"/>
              <a:gd name="T18" fmla="*/ 419160 w 21600"/>
              <a:gd name="T19" fmla="*/ 355600 h 21600"/>
              <a:gd name="T20" fmla="*/ 522288 w 21600"/>
              <a:gd name="T21" fmla="*/ 252575 h 21600"/>
              <a:gd name="T22" fmla="*/ 449095 w 21600"/>
              <a:gd name="T23" fmla="*/ 156201 h 21600"/>
              <a:gd name="T24" fmla="*/ 399212 w 21600"/>
              <a:gd name="T25" fmla="*/ 335663 h 21600"/>
              <a:gd name="T26" fmla="*/ 262812 w 21600"/>
              <a:gd name="T27" fmla="*/ 335663 h 21600"/>
              <a:gd name="T28" fmla="*/ 345967 w 21600"/>
              <a:gd name="T29" fmla="*/ 252575 h 21600"/>
              <a:gd name="T30" fmla="*/ 342655 w 21600"/>
              <a:gd name="T31" fmla="*/ 242598 h 21600"/>
              <a:gd name="T32" fmla="*/ 306046 w 21600"/>
              <a:gd name="T33" fmla="*/ 242598 h 21600"/>
              <a:gd name="T34" fmla="*/ 306046 w 21600"/>
              <a:gd name="T35" fmla="*/ 225987 h 21600"/>
              <a:gd name="T36" fmla="*/ 306046 w 21600"/>
              <a:gd name="T37" fmla="*/ 122962 h 21600"/>
              <a:gd name="T38" fmla="*/ 299397 w 21600"/>
              <a:gd name="T39" fmla="*/ 119636 h 21600"/>
              <a:gd name="T40" fmla="*/ 212905 w 21600"/>
              <a:gd name="T41" fmla="*/ 119636 h 21600"/>
              <a:gd name="T42" fmla="*/ 206255 w 21600"/>
              <a:gd name="T43" fmla="*/ 126287 h 21600"/>
              <a:gd name="T44" fmla="*/ 206255 w 21600"/>
              <a:gd name="T45" fmla="*/ 225987 h 21600"/>
              <a:gd name="T46" fmla="*/ 206255 w 21600"/>
              <a:gd name="T47" fmla="*/ 242598 h 21600"/>
              <a:gd name="T48" fmla="*/ 169671 w 21600"/>
              <a:gd name="T49" fmla="*/ 242598 h 21600"/>
              <a:gd name="T50" fmla="*/ 169671 w 21600"/>
              <a:gd name="T51" fmla="*/ 252575 h 21600"/>
              <a:gd name="T52" fmla="*/ 252826 w 21600"/>
              <a:gd name="T53" fmla="*/ 335663 h 21600"/>
              <a:gd name="T54" fmla="*/ 126413 w 21600"/>
              <a:gd name="T55" fmla="*/ 335663 h 21600"/>
              <a:gd name="T56" fmla="*/ 36584 w 21600"/>
              <a:gd name="T57" fmla="*/ 249249 h 21600"/>
              <a:gd name="T58" fmla="*/ 96478 w 21600"/>
              <a:gd name="T59" fmla="*/ 166161 h 21600"/>
              <a:gd name="T60" fmla="*/ 93141 w 21600"/>
              <a:gd name="T61" fmla="*/ 146224 h 21600"/>
              <a:gd name="T62" fmla="*/ 169671 w 21600"/>
              <a:gd name="T63" fmla="*/ 56501 h 21600"/>
              <a:gd name="T64" fmla="*/ 249489 w 21600"/>
              <a:gd name="T65" fmla="*/ 99700 h 21600"/>
              <a:gd name="T66" fmla="*/ 326019 w 21600"/>
              <a:gd name="T67" fmla="*/ 36564 h 21600"/>
              <a:gd name="T68" fmla="*/ 425810 w 21600"/>
              <a:gd name="T69" fmla="*/ 139573 h 21600"/>
              <a:gd name="T70" fmla="*/ 422497 w 21600"/>
              <a:gd name="T71" fmla="*/ 166161 h 21600"/>
              <a:gd name="T72" fmla="*/ 489016 w 21600"/>
              <a:gd name="T73" fmla="*/ 249249 h 21600"/>
              <a:gd name="T74" fmla="*/ 399212 w 21600"/>
              <a:gd name="T75" fmla="*/ 335663 h 21600"/>
              <a:gd name="T76" fmla="*/ 399212 w 21600"/>
              <a:gd name="T77" fmla="*/ 335663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969">
              <a:latin typeface="Arial" panose="020B0604020202020204" pitchFamily="34" charset="0"/>
              <a:ea typeface="微软雅黑" panose="020B0503020204020204" pitchFamily="34" charset="-122"/>
              <a:sym typeface="Arial" panose="020B0604020202020204" pitchFamily="34" charset="0"/>
            </a:endParaRPr>
          </a:p>
        </p:txBody>
      </p:sp>
      <p:sp>
        <p:nvSpPr>
          <p:cNvPr id="47" name="Rectangle 21"/>
          <p:cNvSpPr>
            <a:spLocks noChangeArrowheads="1"/>
          </p:cNvSpPr>
          <p:nvPr/>
        </p:nvSpPr>
        <p:spPr bwMode="auto">
          <a:xfrm>
            <a:off x="4571256" y="3433838"/>
            <a:ext cx="1001824" cy="52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12" b="1" dirty="0">
                <a:solidFill>
                  <a:srgbClr val="FFFFFF"/>
                </a:solidFill>
                <a:latin typeface="Arial" panose="020B0604020202020204" pitchFamily="34" charset="0"/>
                <a:ea typeface="微软雅黑" panose="020B0503020204020204" pitchFamily="34" charset="-122"/>
                <a:sym typeface="Arial" panose="020B0604020202020204" pitchFamily="34" charset="0"/>
              </a:rPr>
              <a:t>02</a:t>
            </a:r>
            <a:endParaRPr lang="en-US" sz="2812"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21"/>
          <p:cNvSpPr>
            <a:spLocks/>
          </p:cNvSpPr>
          <p:nvPr/>
        </p:nvSpPr>
        <p:spPr bwMode="auto">
          <a:xfrm>
            <a:off x="7258585" y="3010304"/>
            <a:ext cx="462060" cy="385072"/>
          </a:xfrm>
          <a:custGeom>
            <a:avLst/>
            <a:gdLst>
              <a:gd name="T0" fmla="*/ 432795 w 21600"/>
              <a:gd name="T1" fmla="*/ 242301 h 21600"/>
              <a:gd name="T2" fmla="*/ 438150 w 21600"/>
              <a:gd name="T3" fmla="*/ 346598 h 21600"/>
              <a:gd name="T4" fmla="*/ 420076 w 21600"/>
              <a:gd name="T5" fmla="*/ 365125 h 21600"/>
              <a:gd name="T6" fmla="*/ 315711 w 21600"/>
              <a:gd name="T7" fmla="*/ 359817 h 21600"/>
              <a:gd name="T8" fmla="*/ 310681 w 21600"/>
              <a:gd name="T9" fmla="*/ 255520 h 21600"/>
              <a:gd name="T10" fmla="*/ 328572 w 21600"/>
              <a:gd name="T11" fmla="*/ 236993 h 21600"/>
              <a:gd name="T12" fmla="*/ 360845 w 21600"/>
              <a:gd name="T13" fmla="*/ 200633 h 21600"/>
              <a:gd name="T14" fmla="*/ 232727 w 21600"/>
              <a:gd name="T15" fmla="*/ 196119 h 21600"/>
              <a:gd name="T16" fmla="*/ 264797 w 21600"/>
              <a:gd name="T17" fmla="*/ 236993 h 21600"/>
              <a:gd name="T18" fmla="*/ 282870 w 21600"/>
              <a:gd name="T19" fmla="*/ 255520 h 21600"/>
              <a:gd name="T20" fmla="*/ 277515 w 21600"/>
              <a:gd name="T21" fmla="*/ 359817 h 21600"/>
              <a:gd name="T22" fmla="*/ 173292 w 21600"/>
              <a:gd name="T23" fmla="*/ 365125 h 21600"/>
              <a:gd name="T24" fmla="*/ 155219 w 21600"/>
              <a:gd name="T25" fmla="*/ 346598 h 21600"/>
              <a:gd name="T26" fmla="*/ 160533 w 21600"/>
              <a:gd name="T27" fmla="*/ 242301 h 21600"/>
              <a:gd name="T28" fmla="*/ 205363 w 21600"/>
              <a:gd name="T29" fmla="*/ 236993 h 21600"/>
              <a:gd name="T30" fmla="*/ 82275 w 21600"/>
              <a:gd name="T31" fmla="*/ 196119 h 21600"/>
              <a:gd name="T32" fmla="*/ 77508 w 21600"/>
              <a:gd name="T33" fmla="*/ 236993 h 21600"/>
              <a:gd name="T34" fmla="*/ 122804 w 21600"/>
              <a:gd name="T35" fmla="*/ 242301 h 21600"/>
              <a:gd name="T36" fmla="*/ 128118 w 21600"/>
              <a:gd name="T37" fmla="*/ 346598 h 21600"/>
              <a:gd name="T38" fmla="*/ 109578 w 21600"/>
              <a:gd name="T39" fmla="*/ 365125 h 21600"/>
              <a:gd name="T40" fmla="*/ 5315 w 21600"/>
              <a:gd name="T41" fmla="*/ 359817 h 21600"/>
              <a:gd name="T42" fmla="*/ 0 w 21600"/>
              <a:gd name="T43" fmla="*/ 255520 h 21600"/>
              <a:gd name="T44" fmla="*/ 18520 w 21600"/>
              <a:gd name="T45" fmla="*/ 236993 h 21600"/>
              <a:gd name="T46" fmla="*/ 50144 w 21600"/>
              <a:gd name="T47" fmla="*/ 200633 h 21600"/>
              <a:gd name="T48" fmla="*/ 82234 w 21600"/>
              <a:gd name="T49" fmla="*/ 169006 h 21600"/>
              <a:gd name="T50" fmla="*/ 205322 w 21600"/>
              <a:gd name="T51" fmla="*/ 127642 h 21600"/>
              <a:gd name="T52" fmla="*/ 160493 w 21600"/>
              <a:gd name="T53" fmla="*/ 122520 h 21600"/>
              <a:gd name="T54" fmla="*/ 155178 w 21600"/>
              <a:gd name="T55" fmla="*/ 18020 h 21600"/>
              <a:gd name="T56" fmla="*/ 173252 w 21600"/>
              <a:gd name="T57" fmla="*/ 0 h 21600"/>
              <a:gd name="T58" fmla="*/ 277475 w 21600"/>
              <a:gd name="T59" fmla="*/ 5308 h 21600"/>
              <a:gd name="T60" fmla="*/ 282830 w 21600"/>
              <a:gd name="T61" fmla="*/ 109605 h 21600"/>
              <a:gd name="T62" fmla="*/ 264756 w 21600"/>
              <a:gd name="T63" fmla="*/ 127642 h 21600"/>
              <a:gd name="T64" fmla="*/ 232686 w 21600"/>
              <a:gd name="T65" fmla="*/ 169006 h 21600"/>
              <a:gd name="T66" fmla="*/ 378371 w 21600"/>
              <a:gd name="T67" fmla="*/ 178151 h 21600"/>
              <a:gd name="T68" fmla="*/ 387905 w 21600"/>
              <a:gd name="T69" fmla="*/ 236993 h 21600"/>
              <a:gd name="T70" fmla="*/ 420076 w 21600"/>
              <a:gd name="T71" fmla="*/ 236993 h 216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1600" h="2160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0"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moveTo>
                  <a:pt x="20709" y="1402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969">
              <a:latin typeface="Arial" panose="020B0604020202020204" pitchFamily="34" charset="0"/>
              <a:ea typeface="微软雅黑" panose="020B0503020204020204" pitchFamily="34" charset="-122"/>
              <a:sym typeface="Arial" panose="020B0604020202020204" pitchFamily="34" charset="0"/>
            </a:endParaRPr>
          </a:p>
        </p:txBody>
      </p:sp>
      <p:sp>
        <p:nvSpPr>
          <p:cNvPr id="49" name="AutoShape 16"/>
          <p:cNvSpPr>
            <a:spLocks/>
          </p:cNvSpPr>
          <p:nvPr/>
        </p:nvSpPr>
        <p:spPr bwMode="auto">
          <a:xfrm>
            <a:off x="8433828" y="4402446"/>
            <a:ext cx="425229" cy="411860"/>
          </a:xfrm>
          <a:custGeom>
            <a:avLst/>
            <a:gdLst>
              <a:gd name="T0" fmla="*/ 375933 w 21600"/>
              <a:gd name="T1" fmla="*/ 0 h 21600"/>
              <a:gd name="T2" fmla="*/ 27292 w 21600"/>
              <a:gd name="T3" fmla="*/ 0 h 21600"/>
              <a:gd name="T4" fmla="*/ 0 w 21600"/>
              <a:gd name="T5" fmla="*/ 27680 h 21600"/>
              <a:gd name="T6" fmla="*/ 0 w 21600"/>
              <a:gd name="T7" fmla="*/ 279822 h 21600"/>
              <a:gd name="T8" fmla="*/ 27292 w 21600"/>
              <a:gd name="T9" fmla="*/ 307502 h 21600"/>
              <a:gd name="T10" fmla="*/ 160693 w 21600"/>
              <a:gd name="T11" fmla="*/ 307502 h 21600"/>
              <a:gd name="T12" fmla="*/ 118242 w 21600"/>
              <a:gd name="T13" fmla="*/ 362845 h 21600"/>
              <a:gd name="T14" fmla="*/ 118242 w 21600"/>
              <a:gd name="T15" fmla="*/ 390525 h 21600"/>
              <a:gd name="T16" fmla="*/ 160693 w 21600"/>
              <a:gd name="T17" fmla="*/ 390525 h 21600"/>
              <a:gd name="T18" fmla="*/ 242532 w 21600"/>
              <a:gd name="T19" fmla="*/ 390525 h 21600"/>
              <a:gd name="T20" fmla="*/ 281959 w 21600"/>
              <a:gd name="T21" fmla="*/ 390525 h 21600"/>
              <a:gd name="T22" fmla="*/ 281959 w 21600"/>
              <a:gd name="T23" fmla="*/ 362845 h 21600"/>
              <a:gd name="T24" fmla="*/ 242532 w 21600"/>
              <a:gd name="T25" fmla="*/ 307502 h 21600"/>
              <a:gd name="T26" fmla="*/ 375933 w 21600"/>
              <a:gd name="T27" fmla="*/ 307502 h 21600"/>
              <a:gd name="T28" fmla="*/ 403225 w 21600"/>
              <a:gd name="T29" fmla="*/ 279822 h 21600"/>
              <a:gd name="T30" fmla="*/ 403225 w 21600"/>
              <a:gd name="T31" fmla="*/ 27680 h 21600"/>
              <a:gd name="T32" fmla="*/ 375933 w 21600"/>
              <a:gd name="T33" fmla="*/ 0 h 21600"/>
              <a:gd name="T34" fmla="*/ 178875 w 21600"/>
              <a:gd name="T35" fmla="*/ 273675 h 21600"/>
              <a:gd name="T36" fmla="*/ 203125 w 21600"/>
              <a:gd name="T37" fmla="*/ 252142 h 21600"/>
              <a:gd name="T38" fmla="*/ 227374 w 21600"/>
              <a:gd name="T39" fmla="*/ 273675 h 21600"/>
              <a:gd name="T40" fmla="*/ 203125 w 21600"/>
              <a:gd name="T41" fmla="*/ 298282 h 21600"/>
              <a:gd name="T42" fmla="*/ 178875 w 21600"/>
              <a:gd name="T43" fmla="*/ 273675 h 21600"/>
              <a:gd name="T44" fmla="*/ 372908 w 21600"/>
              <a:gd name="T45" fmla="*/ 242921 h 21600"/>
              <a:gd name="T46" fmla="*/ 27292 w 21600"/>
              <a:gd name="T47" fmla="*/ 242921 h 21600"/>
              <a:gd name="T48" fmla="*/ 27292 w 21600"/>
              <a:gd name="T49" fmla="*/ 30754 h 21600"/>
              <a:gd name="T50" fmla="*/ 372908 w 21600"/>
              <a:gd name="T51" fmla="*/ 30754 h 21600"/>
              <a:gd name="T52" fmla="*/ 372908 w 21600"/>
              <a:gd name="T53" fmla="*/ 242921 h 21600"/>
              <a:gd name="T54" fmla="*/ 372908 w 21600"/>
              <a:gd name="T55" fmla="*/ 242921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0138" y="0"/>
                </a:moveTo>
                <a:cubicBezTo>
                  <a:pt x="1462" y="0"/>
                  <a:pt x="1462" y="0"/>
                  <a:pt x="1462" y="0"/>
                </a:cubicBezTo>
                <a:cubicBezTo>
                  <a:pt x="650" y="0"/>
                  <a:pt x="0" y="680"/>
                  <a:pt x="0" y="1531"/>
                </a:cubicBezTo>
                <a:cubicBezTo>
                  <a:pt x="0" y="15477"/>
                  <a:pt x="0" y="15477"/>
                  <a:pt x="0" y="15477"/>
                </a:cubicBezTo>
                <a:cubicBezTo>
                  <a:pt x="0" y="16328"/>
                  <a:pt x="650" y="17008"/>
                  <a:pt x="1462" y="17008"/>
                </a:cubicBezTo>
                <a:cubicBezTo>
                  <a:pt x="8608" y="17008"/>
                  <a:pt x="8608" y="17008"/>
                  <a:pt x="8608" y="17008"/>
                </a:cubicBezTo>
                <a:cubicBezTo>
                  <a:pt x="8608" y="17008"/>
                  <a:pt x="8932" y="20069"/>
                  <a:pt x="6334" y="20069"/>
                </a:cubicBezTo>
                <a:cubicBezTo>
                  <a:pt x="6334" y="21600"/>
                  <a:pt x="6334" y="21600"/>
                  <a:pt x="6334" y="21600"/>
                </a:cubicBezTo>
                <a:cubicBezTo>
                  <a:pt x="8608" y="21600"/>
                  <a:pt x="8608" y="21600"/>
                  <a:pt x="8608" y="21600"/>
                </a:cubicBezTo>
                <a:cubicBezTo>
                  <a:pt x="12992" y="21600"/>
                  <a:pt x="12992" y="21600"/>
                  <a:pt x="12992" y="21600"/>
                </a:cubicBezTo>
                <a:cubicBezTo>
                  <a:pt x="15104" y="21600"/>
                  <a:pt x="15104" y="21600"/>
                  <a:pt x="15104" y="21600"/>
                </a:cubicBezTo>
                <a:cubicBezTo>
                  <a:pt x="15104" y="20069"/>
                  <a:pt x="15104" y="20069"/>
                  <a:pt x="15104" y="20069"/>
                </a:cubicBezTo>
                <a:cubicBezTo>
                  <a:pt x="12505" y="20069"/>
                  <a:pt x="12992" y="17008"/>
                  <a:pt x="12992" y="17008"/>
                </a:cubicBezTo>
                <a:cubicBezTo>
                  <a:pt x="20138" y="17008"/>
                  <a:pt x="20138" y="17008"/>
                  <a:pt x="20138" y="17008"/>
                </a:cubicBezTo>
                <a:cubicBezTo>
                  <a:pt x="20950" y="17008"/>
                  <a:pt x="21600" y="16328"/>
                  <a:pt x="21600" y="15477"/>
                </a:cubicBezTo>
                <a:cubicBezTo>
                  <a:pt x="21600" y="1531"/>
                  <a:pt x="21600" y="1531"/>
                  <a:pt x="21600" y="1531"/>
                </a:cubicBezTo>
                <a:cubicBezTo>
                  <a:pt x="21600" y="680"/>
                  <a:pt x="20950" y="0"/>
                  <a:pt x="20138" y="0"/>
                </a:cubicBezTo>
                <a:close/>
                <a:moveTo>
                  <a:pt x="9582" y="15137"/>
                </a:moveTo>
                <a:cubicBezTo>
                  <a:pt x="9582" y="14457"/>
                  <a:pt x="10232" y="13946"/>
                  <a:pt x="10881" y="13946"/>
                </a:cubicBezTo>
                <a:cubicBezTo>
                  <a:pt x="11531" y="13946"/>
                  <a:pt x="12180" y="14457"/>
                  <a:pt x="12180" y="15137"/>
                </a:cubicBezTo>
                <a:cubicBezTo>
                  <a:pt x="12180" y="15817"/>
                  <a:pt x="11531" y="16498"/>
                  <a:pt x="10881" y="16498"/>
                </a:cubicBezTo>
                <a:cubicBezTo>
                  <a:pt x="10232" y="16498"/>
                  <a:pt x="9582" y="15817"/>
                  <a:pt x="9582" y="15137"/>
                </a:cubicBezTo>
                <a:close/>
                <a:moveTo>
                  <a:pt x="19976" y="13436"/>
                </a:moveTo>
                <a:cubicBezTo>
                  <a:pt x="1462" y="13436"/>
                  <a:pt x="1462" y="13436"/>
                  <a:pt x="1462" y="13436"/>
                </a:cubicBezTo>
                <a:cubicBezTo>
                  <a:pt x="1462" y="1701"/>
                  <a:pt x="1462" y="1701"/>
                  <a:pt x="1462" y="1701"/>
                </a:cubicBezTo>
                <a:cubicBezTo>
                  <a:pt x="19976" y="1701"/>
                  <a:pt x="19976" y="1701"/>
                  <a:pt x="19976" y="1701"/>
                </a:cubicBezTo>
                <a:lnTo>
                  <a:pt x="19976" y="13436"/>
                </a:lnTo>
                <a:close/>
                <a:moveTo>
                  <a:pt x="19976" y="13436"/>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969">
              <a:latin typeface="Arial" panose="020B0604020202020204" pitchFamily="34" charset="0"/>
              <a:ea typeface="微软雅黑" panose="020B0503020204020204" pitchFamily="34" charset="-122"/>
              <a:sym typeface="Arial" panose="020B0604020202020204" pitchFamily="34" charset="0"/>
            </a:endParaRPr>
          </a:p>
        </p:txBody>
      </p:sp>
      <p:sp>
        <p:nvSpPr>
          <p:cNvPr id="50" name="Rectangle 21"/>
          <p:cNvSpPr>
            <a:spLocks noChangeArrowheads="1"/>
          </p:cNvSpPr>
          <p:nvPr/>
        </p:nvSpPr>
        <p:spPr bwMode="auto">
          <a:xfrm>
            <a:off x="6994016" y="3433838"/>
            <a:ext cx="1002918" cy="52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12" b="1" dirty="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2812"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Rectangle 21"/>
          <p:cNvSpPr>
            <a:spLocks noChangeArrowheads="1"/>
          </p:cNvSpPr>
          <p:nvPr/>
        </p:nvSpPr>
        <p:spPr bwMode="auto">
          <a:xfrm>
            <a:off x="8155574" y="4795841"/>
            <a:ext cx="1001824" cy="52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12" b="1" dirty="0">
                <a:solidFill>
                  <a:srgbClr val="FFFFFF"/>
                </a:solidFill>
                <a:latin typeface="Arial" panose="020B0604020202020204" pitchFamily="34" charset="0"/>
                <a:ea typeface="微软雅黑" panose="020B0503020204020204" pitchFamily="34" charset="-122"/>
                <a:sym typeface="Arial" panose="020B0604020202020204" pitchFamily="34" charset="0"/>
              </a:rPr>
              <a:t>04</a:t>
            </a:r>
            <a:endParaRPr lang="en-US" sz="2812"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23"/>
          <p:cNvSpPr txBox="1"/>
          <p:nvPr/>
        </p:nvSpPr>
        <p:spPr>
          <a:xfrm>
            <a:off x="970701" y="5778865"/>
            <a:ext cx="2760621"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3" name="TextBox 24"/>
          <p:cNvSpPr txBox="1"/>
          <p:nvPr/>
        </p:nvSpPr>
        <p:spPr>
          <a:xfrm>
            <a:off x="970700" y="5488895"/>
            <a:ext cx="1576060" cy="330403"/>
          </a:xfrm>
          <a:prstGeom prst="rect">
            <a:avLst/>
          </a:prstGeom>
          <a:noFill/>
        </p:spPr>
        <p:txBody>
          <a:bodyPr wrap="none" lIns="91434" tIns="45716" rIns="91434" bIns="45716" rtlCol="0">
            <a:spAutoFit/>
          </a:bodyPr>
          <a:lstStyle/>
          <a:p>
            <a:r>
              <a:rPr lang="zh-CN" altLang="en-US" sz="1547" b="1" dirty="0">
                <a:solidFill>
                  <a:schemeClr val="tx1">
                    <a:lumMod val="65000"/>
                    <a:lumOff val="35000"/>
                  </a:schemeClr>
                </a:solidFill>
                <a:ea typeface="微软雅黑" panose="020B0503020204020204" pitchFamily="34" charset="-122"/>
              </a:rPr>
              <a:t>请替换文字内容</a:t>
            </a:r>
          </a:p>
        </p:txBody>
      </p:sp>
      <p:sp>
        <p:nvSpPr>
          <p:cNvPr id="54" name="TextBox 23"/>
          <p:cNvSpPr txBox="1"/>
          <p:nvPr/>
        </p:nvSpPr>
        <p:spPr>
          <a:xfrm>
            <a:off x="3309295" y="1460720"/>
            <a:ext cx="2760621"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5" name="TextBox 24"/>
          <p:cNvSpPr txBox="1"/>
          <p:nvPr/>
        </p:nvSpPr>
        <p:spPr>
          <a:xfrm>
            <a:off x="3309296" y="1170751"/>
            <a:ext cx="1576060" cy="330403"/>
          </a:xfrm>
          <a:prstGeom prst="rect">
            <a:avLst/>
          </a:prstGeom>
          <a:noFill/>
        </p:spPr>
        <p:txBody>
          <a:bodyPr wrap="none" lIns="91434" tIns="45716" rIns="91434" bIns="45716" rtlCol="0">
            <a:spAutoFit/>
          </a:bodyPr>
          <a:lstStyle/>
          <a:p>
            <a:r>
              <a:rPr lang="zh-CN" altLang="en-US" sz="1547" b="1" dirty="0">
                <a:solidFill>
                  <a:schemeClr val="tx1">
                    <a:lumMod val="65000"/>
                    <a:lumOff val="35000"/>
                  </a:schemeClr>
                </a:solidFill>
                <a:ea typeface="微软雅黑" panose="020B0503020204020204" pitchFamily="34" charset="-122"/>
              </a:rPr>
              <a:t>请替换文字内容</a:t>
            </a:r>
          </a:p>
        </p:txBody>
      </p:sp>
      <p:sp>
        <p:nvSpPr>
          <p:cNvPr id="56" name="TextBox 23"/>
          <p:cNvSpPr txBox="1"/>
          <p:nvPr/>
        </p:nvSpPr>
        <p:spPr>
          <a:xfrm>
            <a:off x="6745014" y="1422621"/>
            <a:ext cx="2760621"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7" name="TextBox 24"/>
          <p:cNvSpPr txBox="1"/>
          <p:nvPr/>
        </p:nvSpPr>
        <p:spPr>
          <a:xfrm>
            <a:off x="6794082" y="1156508"/>
            <a:ext cx="1576060" cy="330403"/>
          </a:xfrm>
          <a:prstGeom prst="rect">
            <a:avLst/>
          </a:prstGeom>
          <a:noFill/>
        </p:spPr>
        <p:txBody>
          <a:bodyPr wrap="none" lIns="91434" tIns="45716" rIns="91434" bIns="45716" rtlCol="0">
            <a:spAutoFit/>
          </a:bodyPr>
          <a:lstStyle/>
          <a:p>
            <a:r>
              <a:rPr lang="zh-CN" altLang="en-US" sz="1547" b="1" dirty="0">
                <a:solidFill>
                  <a:schemeClr val="tx1">
                    <a:lumMod val="65000"/>
                    <a:lumOff val="35000"/>
                  </a:schemeClr>
                </a:solidFill>
                <a:ea typeface="微软雅黑" panose="020B0503020204020204" pitchFamily="34" charset="-122"/>
              </a:rPr>
              <a:t>请替换文字内容</a:t>
            </a:r>
          </a:p>
        </p:txBody>
      </p:sp>
      <p:sp>
        <p:nvSpPr>
          <p:cNvPr id="58" name="TextBox 23"/>
          <p:cNvSpPr txBox="1"/>
          <p:nvPr/>
        </p:nvSpPr>
        <p:spPr>
          <a:xfrm>
            <a:off x="9009359" y="5836015"/>
            <a:ext cx="2760621"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9" name="TextBox 24"/>
          <p:cNvSpPr txBox="1"/>
          <p:nvPr/>
        </p:nvSpPr>
        <p:spPr>
          <a:xfrm>
            <a:off x="9058427" y="5569903"/>
            <a:ext cx="1576060" cy="330403"/>
          </a:xfrm>
          <a:prstGeom prst="rect">
            <a:avLst/>
          </a:prstGeom>
          <a:noFill/>
        </p:spPr>
        <p:txBody>
          <a:bodyPr wrap="none" lIns="91434" tIns="45716" rIns="91434" bIns="45716" rtlCol="0">
            <a:spAutoFit/>
          </a:bodyPr>
          <a:lstStyle/>
          <a:p>
            <a:r>
              <a:rPr lang="zh-CN" altLang="en-US" sz="1547" b="1" dirty="0">
                <a:solidFill>
                  <a:schemeClr val="tx1">
                    <a:lumMod val="65000"/>
                    <a:lumOff val="35000"/>
                  </a:schemeClr>
                </a:solidFill>
                <a:ea typeface="微软雅黑" panose="020B0503020204020204" pitchFamily="34" charset="-122"/>
              </a:rPr>
              <a:t>请替换文字内容</a:t>
            </a:r>
          </a:p>
        </p:txBody>
      </p:sp>
      <p:grpSp>
        <p:nvGrpSpPr>
          <p:cNvPr id="26" name="组合 25">
            <a:extLst>
              <a:ext uri="{FF2B5EF4-FFF2-40B4-BE49-F238E27FC236}">
                <a16:creationId xmlns:a16="http://schemas.microsoft.com/office/drawing/2014/main" xmlns="" id="{27D30327-37D9-4085-97C2-6A6CC630A5D1}"/>
              </a:ext>
            </a:extLst>
          </p:cNvPr>
          <p:cNvGrpSpPr/>
          <p:nvPr/>
        </p:nvGrpSpPr>
        <p:grpSpPr>
          <a:xfrm>
            <a:off x="-1708812" y="-3944515"/>
            <a:ext cx="6515217" cy="5087249"/>
            <a:chOff x="-1708812" y="-3944515"/>
            <a:chExt cx="6515217" cy="5087249"/>
          </a:xfrm>
        </p:grpSpPr>
        <p:sp>
          <p:nvSpPr>
            <p:cNvPr id="27" name="TextBox 8">
              <a:extLst>
                <a:ext uri="{FF2B5EF4-FFF2-40B4-BE49-F238E27FC236}">
                  <a16:creationId xmlns:a16="http://schemas.microsoft.com/office/drawing/2014/main" xmlns="" id="{590C5AE2-EEB6-4751-A16B-301B4E72FE12}"/>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28" name="矩形 27">
              <a:extLst>
                <a:ext uri="{FF2B5EF4-FFF2-40B4-BE49-F238E27FC236}">
                  <a16:creationId xmlns:a16="http://schemas.microsoft.com/office/drawing/2014/main" xmlns="" id="{1F8A77DD-6743-4586-9AFF-A4C4916CD22B}"/>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a16="http://schemas.microsoft.com/office/drawing/2014/main" xmlns="" id="{EA409D8A-2055-4BE9-A9F2-A422A7940988}"/>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a16="http://schemas.microsoft.com/office/drawing/2014/main" xmlns="" id="{C24E7096-D61D-47AB-B33B-34E8167B705A}"/>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a16="http://schemas.microsoft.com/office/drawing/2014/main" xmlns="" id="{33ADA7C8-A26E-4BE4-A682-697FF5E2DA31}"/>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9306818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800" decel="100000"/>
                                        <p:tgtEl>
                                          <p:spTgt spid="41"/>
                                        </p:tgtEl>
                                      </p:cBhvr>
                                    </p:animEffect>
                                    <p:anim calcmode="lin" valueType="num">
                                      <p:cBhvr>
                                        <p:cTn id="8" dur="800" decel="100000" fill="hold"/>
                                        <p:tgtEl>
                                          <p:spTgt spid="41"/>
                                        </p:tgtEl>
                                        <p:attrNameLst>
                                          <p:attrName>style.rotation</p:attrName>
                                        </p:attrNameLst>
                                      </p:cBhvr>
                                      <p:tavLst>
                                        <p:tav tm="0">
                                          <p:val>
                                            <p:fltVal val="-90"/>
                                          </p:val>
                                        </p:tav>
                                        <p:tav tm="100000">
                                          <p:val>
                                            <p:fltVal val="0"/>
                                          </p:val>
                                        </p:tav>
                                      </p:tavLst>
                                    </p:anim>
                                    <p:anim calcmode="lin" valueType="num">
                                      <p:cBhvr>
                                        <p:cTn id="9" dur="800" decel="100000" fill="hold"/>
                                        <p:tgtEl>
                                          <p:spTgt spid="41"/>
                                        </p:tgtEl>
                                        <p:attrNameLst>
                                          <p:attrName>ppt_x</p:attrName>
                                        </p:attrNameLst>
                                      </p:cBhvr>
                                      <p:tavLst>
                                        <p:tav tm="0">
                                          <p:val>
                                            <p:strVal val="#ppt_x+0.4"/>
                                          </p:val>
                                        </p:tav>
                                        <p:tav tm="100000">
                                          <p:val>
                                            <p:strVal val="#ppt_x-0.05"/>
                                          </p:val>
                                        </p:tav>
                                      </p:tavLst>
                                    </p:anim>
                                    <p:anim calcmode="lin" valueType="num">
                                      <p:cBhvr>
                                        <p:cTn id="10" dur="800" decel="100000" fill="hold"/>
                                        <p:tgtEl>
                                          <p:spTgt spid="4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800" decel="100000"/>
                                        <p:tgtEl>
                                          <p:spTgt spid="44"/>
                                        </p:tgtEl>
                                      </p:cBhvr>
                                    </p:animEffect>
                                    <p:anim calcmode="lin" valueType="num">
                                      <p:cBhvr>
                                        <p:cTn id="18" dur="800" decel="100000" fill="hold"/>
                                        <p:tgtEl>
                                          <p:spTgt spid="44"/>
                                        </p:tgtEl>
                                        <p:attrNameLst>
                                          <p:attrName>style.rotation</p:attrName>
                                        </p:attrNameLst>
                                      </p:cBhvr>
                                      <p:tavLst>
                                        <p:tav tm="0">
                                          <p:val>
                                            <p:fltVal val="-90"/>
                                          </p:val>
                                        </p:tav>
                                        <p:tav tm="100000">
                                          <p:val>
                                            <p:fltVal val="0"/>
                                          </p:val>
                                        </p:tav>
                                      </p:tavLst>
                                    </p:anim>
                                    <p:anim calcmode="lin" valueType="num">
                                      <p:cBhvr>
                                        <p:cTn id="19" dur="800" decel="100000" fill="hold"/>
                                        <p:tgtEl>
                                          <p:spTgt spid="44"/>
                                        </p:tgtEl>
                                        <p:attrNameLst>
                                          <p:attrName>ppt_x</p:attrName>
                                        </p:attrNameLst>
                                      </p:cBhvr>
                                      <p:tavLst>
                                        <p:tav tm="0">
                                          <p:val>
                                            <p:strVal val="#ppt_x+0.4"/>
                                          </p:val>
                                        </p:tav>
                                        <p:tav tm="100000">
                                          <p:val>
                                            <p:strVal val="#ppt_x-0.05"/>
                                          </p:val>
                                        </p:tav>
                                      </p:tavLst>
                                    </p:anim>
                                    <p:anim calcmode="lin" valueType="num">
                                      <p:cBhvr>
                                        <p:cTn id="20" dur="800" decel="100000" fill="hold"/>
                                        <p:tgtEl>
                                          <p:spTgt spid="4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4"/>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800" decel="100000"/>
                                        <p:tgtEl>
                                          <p:spTgt spid="45"/>
                                        </p:tgtEl>
                                      </p:cBhvr>
                                    </p:animEffect>
                                    <p:anim calcmode="lin" valueType="num">
                                      <p:cBhvr>
                                        <p:cTn id="28" dur="800" decel="100000" fill="hold"/>
                                        <p:tgtEl>
                                          <p:spTgt spid="45"/>
                                        </p:tgtEl>
                                        <p:attrNameLst>
                                          <p:attrName>style.rotation</p:attrName>
                                        </p:attrNameLst>
                                      </p:cBhvr>
                                      <p:tavLst>
                                        <p:tav tm="0">
                                          <p:val>
                                            <p:fltVal val="-90"/>
                                          </p:val>
                                        </p:tav>
                                        <p:tav tm="100000">
                                          <p:val>
                                            <p:fltVal val="0"/>
                                          </p:val>
                                        </p:tav>
                                      </p:tavLst>
                                    </p:anim>
                                    <p:anim calcmode="lin" valueType="num">
                                      <p:cBhvr>
                                        <p:cTn id="29" dur="800" decel="100000" fill="hold"/>
                                        <p:tgtEl>
                                          <p:spTgt spid="45"/>
                                        </p:tgtEl>
                                        <p:attrNameLst>
                                          <p:attrName>ppt_x</p:attrName>
                                        </p:attrNameLst>
                                      </p:cBhvr>
                                      <p:tavLst>
                                        <p:tav tm="0">
                                          <p:val>
                                            <p:strVal val="#ppt_x+0.4"/>
                                          </p:val>
                                        </p:tav>
                                        <p:tav tm="100000">
                                          <p:val>
                                            <p:strVal val="#ppt_x-0.05"/>
                                          </p:val>
                                        </p:tav>
                                      </p:tavLst>
                                    </p:anim>
                                    <p:anim calcmode="lin" valueType="num">
                                      <p:cBhvr>
                                        <p:cTn id="30" dur="800" decel="100000" fill="hold"/>
                                        <p:tgtEl>
                                          <p:spTgt spid="45"/>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45"/>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45"/>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800" decel="100000"/>
                                        <p:tgtEl>
                                          <p:spTgt spid="34"/>
                                        </p:tgtEl>
                                      </p:cBhvr>
                                    </p:animEffect>
                                    <p:anim calcmode="lin" valueType="num">
                                      <p:cBhvr>
                                        <p:cTn id="38" dur="800" decel="100000" fill="hold"/>
                                        <p:tgtEl>
                                          <p:spTgt spid="34"/>
                                        </p:tgtEl>
                                        <p:attrNameLst>
                                          <p:attrName>style.rotation</p:attrName>
                                        </p:attrNameLst>
                                      </p:cBhvr>
                                      <p:tavLst>
                                        <p:tav tm="0">
                                          <p:val>
                                            <p:fltVal val="-90"/>
                                          </p:val>
                                        </p:tav>
                                        <p:tav tm="100000">
                                          <p:val>
                                            <p:fltVal val="0"/>
                                          </p:val>
                                        </p:tav>
                                      </p:tavLst>
                                    </p:anim>
                                    <p:anim calcmode="lin" valueType="num">
                                      <p:cBhvr>
                                        <p:cTn id="39" dur="800" decel="100000" fill="hold"/>
                                        <p:tgtEl>
                                          <p:spTgt spid="34"/>
                                        </p:tgtEl>
                                        <p:attrNameLst>
                                          <p:attrName>ppt_x</p:attrName>
                                        </p:attrNameLst>
                                      </p:cBhvr>
                                      <p:tavLst>
                                        <p:tav tm="0">
                                          <p:val>
                                            <p:strVal val="#ppt_x+0.4"/>
                                          </p:val>
                                        </p:tav>
                                        <p:tav tm="100000">
                                          <p:val>
                                            <p:strVal val="#ppt_x-0.05"/>
                                          </p:val>
                                        </p:tav>
                                      </p:tavLst>
                                    </p:anim>
                                    <p:anim calcmode="lin" valueType="num">
                                      <p:cBhvr>
                                        <p:cTn id="40" dur="800" decel="100000" fill="hold"/>
                                        <p:tgtEl>
                                          <p:spTgt spid="34"/>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800" decel="100000"/>
                                        <p:tgtEl>
                                          <p:spTgt spid="46"/>
                                        </p:tgtEl>
                                      </p:cBhvr>
                                    </p:animEffect>
                                    <p:anim calcmode="lin" valueType="num">
                                      <p:cBhvr>
                                        <p:cTn id="48" dur="800" decel="100000" fill="hold"/>
                                        <p:tgtEl>
                                          <p:spTgt spid="46"/>
                                        </p:tgtEl>
                                        <p:attrNameLst>
                                          <p:attrName>style.rotation</p:attrName>
                                        </p:attrNameLst>
                                      </p:cBhvr>
                                      <p:tavLst>
                                        <p:tav tm="0">
                                          <p:val>
                                            <p:fltVal val="-90"/>
                                          </p:val>
                                        </p:tav>
                                        <p:tav tm="100000">
                                          <p:val>
                                            <p:fltVal val="0"/>
                                          </p:val>
                                        </p:tav>
                                      </p:tavLst>
                                    </p:anim>
                                    <p:anim calcmode="lin" valueType="num">
                                      <p:cBhvr>
                                        <p:cTn id="49" dur="800" decel="100000" fill="hold"/>
                                        <p:tgtEl>
                                          <p:spTgt spid="46"/>
                                        </p:tgtEl>
                                        <p:attrNameLst>
                                          <p:attrName>ppt_x</p:attrName>
                                        </p:attrNameLst>
                                      </p:cBhvr>
                                      <p:tavLst>
                                        <p:tav tm="0">
                                          <p:val>
                                            <p:strVal val="#ppt_x+0.4"/>
                                          </p:val>
                                        </p:tav>
                                        <p:tav tm="100000">
                                          <p:val>
                                            <p:strVal val="#ppt_x-0.05"/>
                                          </p:val>
                                        </p:tav>
                                      </p:tavLst>
                                    </p:anim>
                                    <p:anim calcmode="lin" valueType="num">
                                      <p:cBhvr>
                                        <p:cTn id="50" dur="800" decel="100000" fill="hold"/>
                                        <p:tgtEl>
                                          <p:spTgt spid="46"/>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800" decel="100000"/>
                                        <p:tgtEl>
                                          <p:spTgt spid="47"/>
                                        </p:tgtEl>
                                      </p:cBhvr>
                                    </p:animEffect>
                                    <p:anim calcmode="lin" valueType="num">
                                      <p:cBhvr>
                                        <p:cTn id="58" dur="800" decel="100000" fill="hold"/>
                                        <p:tgtEl>
                                          <p:spTgt spid="47"/>
                                        </p:tgtEl>
                                        <p:attrNameLst>
                                          <p:attrName>style.rotation</p:attrName>
                                        </p:attrNameLst>
                                      </p:cBhvr>
                                      <p:tavLst>
                                        <p:tav tm="0">
                                          <p:val>
                                            <p:fltVal val="-90"/>
                                          </p:val>
                                        </p:tav>
                                        <p:tav tm="100000">
                                          <p:val>
                                            <p:fltVal val="0"/>
                                          </p:val>
                                        </p:tav>
                                      </p:tavLst>
                                    </p:anim>
                                    <p:anim calcmode="lin" valueType="num">
                                      <p:cBhvr>
                                        <p:cTn id="59" dur="800" decel="100000" fill="hold"/>
                                        <p:tgtEl>
                                          <p:spTgt spid="47"/>
                                        </p:tgtEl>
                                        <p:attrNameLst>
                                          <p:attrName>ppt_x</p:attrName>
                                        </p:attrNameLst>
                                      </p:cBhvr>
                                      <p:tavLst>
                                        <p:tav tm="0">
                                          <p:val>
                                            <p:strVal val="#ppt_x+0.4"/>
                                          </p:val>
                                        </p:tav>
                                        <p:tav tm="100000">
                                          <p:val>
                                            <p:strVal val="#ppt_x-0.05"/>
                                          </p:val>
                                        </p:tav>
                                      </p:tavLst>
                                    </p:anim>
                                    <p:anim calcmode="lin" valueType="num">
                                      <p:cBhvr>
                                        <p:cTn id="60" dur="800" decel="100000" fill="hold"/>
                                        <p:tgtEl>
                                          <p:spTgt spid="47"/>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47"/>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47"/>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0" nodeType="click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800" decel="100000"/>
                                        <p:tgtEl>
                                          <p:spTgt spid="35"/>
                                        </p:tgtEl>
                                      </p:cBhvr>
                                    </p:animEffect>
                                    <p:anim calcmode="lin" valueType="num">
                                      <p:cBhvr>
                                        <p:cTn id="68" dur="800" decel="100000" fill="hold"/>
                                        <p:tgtEl>
                                          <p:spTgt spid="35"/>
                                        </p:tgtEl>
                                        <p:attrNameLst>
                                          <p:attrName>style.rotation</p:attrName>
                                        </p:attrNameLst>
                                      </p:cBhvr>
                                      <p:tavLst>
                                        <p:tav tm="0">
                                          <p:val>
                                            <p:fltVal val="-90"/>
                                          </p:val>
                                        </p:tav>
                                        <p:tav tm="100000">
                                          <p:val>
                                            <p:fltVal val="0"/>
                                          </p:val>
                                        </p:tav>
                                      </p:tavLst>
                                    </p:anim>
                                    <p:anim calcmode="lin" valueType="num">
                                      <p:cBhvr>
                                        <p:cTn id="69" dur="800" decel="100000" fill="hold"/>
                                        <p:tgtEl>
                                          <p:spTgt spid="35"/>
                                        </p:tgtEl>
                                        <p:attrNameLst>
                                          <p:attrName>ppt_x</p:attrName>
                                        </p:attrNameLst>
                                      </p:cBhvr>
                                      <p:tavLst>
                                        <p:tav tm="0">
                                          <p:val>
                                            <p:strVal val="#ppt_x+0.4"/>
                                          </p:val>
                                        </p:tav>
                                        <p:tav tm="100000">
                                          <p:val>
                                            <p:strVal val="#ppt_x-0.05"/>
                                          </p:val>
                                        </p:tav>
                                      </p:tavLst>
                                    </p:anim>
                                    <p:anim calcmode="lin" valueType="num">
                                      <p:cBhvr>
                                        <p:cTn id="70" dur="800" decel="100000" fill="hold"/>
                                        <p:tgtEl>
                                          <p:spTgt spid="35"/>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35"/>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35"/>
                                        </p:tgtEl>
                                        <p:attrNameLst>
                                          <p:attrName>ppt_y</p:attrName>
                                        </p:attrNameLst>
                                      </p:cBhvr>
                                      <p:tavLst>
                                        <p:tav tm="0">
                                          <p:val>
                                            <p:strVal val="#ppt_y+0.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0" presetClass="entr" presetSubtype="0" fill="hold" grpId="0" nodeType="click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800" decel="100000"/>
                                        <p:tgtEl>
                                          <p:spTgt spid="48"/>
                                        </p:tgtEl>
                                      </p:cBhvr>
                                    </p:animEffect>
                                    <p:anim calcmode="lin" valueType="num">
                                      <p:cBhvr>
                                        <p:cTn id="78" dur="800" decel="100000" fill="hold"/>
                                        <p:tgtEl>
                                          <p:spTgt spid="48"/>
                                        </p:tgtEl>
                                        <p:attrNameLst>
                                          <p:attrName>style.rotation</p:attrName>
                                        </p:attrNameLst>
                                      </p:cBhvr>
                                      <p:tavLst>
                                        <p:tav tm="0">
                                          <p:val>
                                            <p:fltVal val="-90"/>
                                          </p:val>
                                        </p:tav>
                                        <p:tav tm="100000">
                                          <p:val>
                                            <p:fltVal val="0"/>
                                          </p:val>
                                        </p:tav>
                                      </p:tavLst>
                                    </p:anim>
                                    <p:anim calcmode="lin" valueType="num">
                                      <p:cBhvr>
                                        <p:cTn id="79" dur="800" decel="100000" fill="hold"/>
                                        <p:tgtEl>
                                          <p:spTgt spid="48"/>
                                        </p:tgtEl>
                                        <p:attrNameLst>
                                          <p:attrName>ppt_x</p:attrName>
                                        </p:attrNameLst>
                                      </p:cBhvr>
                                      <p:tavLst>
                                        <p:tav tm="0">
                                          <p:val>
                                            <p:strVal val="#ppt_x+0.4"/>
                                          </p:val>
                                        </p:tav>
                                        <p:tav tm="100000">
                                          <p:val>
                                            <p:strVal val="#ppt_x-0.05"/>
                                          </p:val>
                                        </p:tav>
                                      </p:tavLst>
                                    </p:anim>
                                    <p:anim calcmode="lin" valueType="num">
                                      <p:cBhvr>
                                        <p:cTn id="80" dur="800" decel="100000" fill="hold"/>
                                        <p:tgtEl>
                                          <p:spTgt spid="48"/>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48"/>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48"/>
                                        </p:tgtEl>
                                        <p:attrNameLst>
                                          <p:attrName>ppt_y</p:attrName>
                                        </p:attrNameLst>
                                      </p:cBhvr>
                                      <p:tavLst>
                                        <p:tav tm="0">
                                          <p:val>
                                            <p:strVal val="#ppt_y+0.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0" presetClass="entr" presetSubtype="0" fill="hold" grpId="0" nodeType="click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fade">
                                      <p:cBhvr>
                                        <p:cTn id="87" dur="800" decel="100000"/>
                                        <p:tgtEl>
                                          <p:spTgt spid="50"/>
                                        </p:tgtEl>
                                      </p:cBhvr>
                                    </p:animEffect>
                                    <p:anim calcmode="lin" valueType="num">
                                      <p:cBhvr>
                                        <p:cTn id="88" dur="800" decel="100000" fill="hold"/>
                                        <p:tgtEl>
                                          <p:spTgt spid="50"/>
                                        </p:tgtEl>
                                        <p:attrNameLst>
                                          <p:attrName>style.rotation</p:attrName>
                                        </p:attrNameLst>
                                      </p:cBhvr>
                                      <p:tavLst>
                                        <p:tav tm="0">
                                          <p:val>
                                            <p:fltVal val="-90"/>
                                          </p:val>
                                        </p:tav>
                                        <p:tav tm="100000">
                                          <p:val>
                                            <p:fltVal val="0"/>
                                          </p:val>
                                        </p:tav>
                                      </p:tavLst>
                                    </p:anim>
                                    <p:anim calcmode="lin" valueType="num">
                                      <p:cBhvr>
                                        <p:cTn id="89" dur="800" decel="100000" fill="hold"/>
                                        <p:tgtEl>
                                          <p:spTgt spid="50"/>
                                        </p:tgtEl>
                                        <p:attrNameLst>
                                          <p:attrName>ppt_x</p:attrName>
                                        </p:attrNameLst>
                                      </p:cBhvr>
                                      <p:tavLst>
                                        <p:tav tm="0">
                                          <p:val>
                                            <p:strVal val="#ppt_x+0.4"/>
                                          </p:val>
                                        </p:tav>
                                        <p:tav tm="100000">
                                          <p:val>
                                            <p:strVal val="#ppt_x-0.05"/>
                                          </p:val>
                                        </p:tav>
                                      </p:tavLst>
                                    </p:anim>
                                    <p:anim calcmode="lin" valueType="num">
                                      <p:cBhvr>
                                        <p:cTn id="90" dur="800" decel="100000" fill="hold"/>
                                        <p:tgtEl>
                                          <p:spTgt spid="50"/>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50"/>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50"/>
                                        </p:tgtEl>
                                        <p:attrNameLst>
                                          <p:attrName>ppt_y</p:attrName>
                                        </p:attrNameLst>
                                      </p:cBhvr>
                                      <p:tavLst>
                                        <p:tav tm="0">
                                          <p:val>
                                            <p:strVal val="#ppt_y+0.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0" presetClass="entr" presetSubtype="0" fill="hold" grpId="0" nodeType="click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fade">
                                      <p:cBhvr>
                                        <p:cTn id="97" dur="800" decel="100000"/>
                                        <p:tgtEl>
                                          <p:spTgt spid="43"/>
                                        </p:tgtEl>
                                      </p:cBhvr>
                                    </p:animEffect>
                                    <p:anim calcmode="lin" valueType="num">
                                      <p:cBhvr>
                                        <p:cTn id="98" dur="800" decel="100000" fill="hold"/>
                                        <p:tgtEl>
                                          <p:spTgt spid="43"/>
                                        </p:tgtEl>
                                        <p:attrNameLst>
                                          <p:attrName>style.rotation</p:attrName>
                                        </p:attrNameLst>
                                      </p:cBhvr>
                                      <p:tavLst>
                                        <p:tav tm="0">
                                          <p:val>
                                            <p:fltVal val="-90"/>
                                          </p:val>
                                        </p:tav>
                                        <p:tav tm="100000">
                                          <p:val>
                                            <p:fltVal val="0"/>
                                          </p:val>
                                        </p:tav>
                                      </p:tavLst>
                                    </p:anim>
                                    <p:anim calcmode="lin" valueType="num">
                                      <p:cBhvr>
                                        <p:cTn id="99" dur="800" decel="100000" fill="hold"/>
                                        <p:tgtEl>
                                          <p:spTgt spid="43"/>
                                        </p:tgtEl>
                                        <p:attrNameLst>
                                          <p:attrName>ppt_x</p:attrName>
                                        </p:attrNameLst>
                                      </p:cBhvr>
                                      <p:tavLst>
                                        <p:tav tm="0">
                                          <p:val>
                                            <p:strVal val="#ppt_x+0.4"/>
                                          </p:val>
                                        </p:tav>
                                        <p:tav tm="100000">
                                          <p:val>
                                            <p:strVal val="#ppt_x-0.05"/>
                                          </p:val>
                                        </p:tav>
                                      </p:tavLst>
                                    </p:anim>
                                    <p:anim calcmode="lin" valueType="num">
                                      <p:cBhvr>
                                        <p:cTn id="100" dur="800" decel="100000" fill="hold"/>
                                        <p:tgtEl>
                                          <p:spTgt spid="43"/>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43"/>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43"/>
                                        </p:tgtEl>
                                        <p:attrNameLst>
                                          <p:attrName>ppt_y</p:attrName>
                                        </p:attrNameLst>
                                      </p:cBhvr>
                                      <p:tavLst>
                                        <p:tav tm="0">
                                          <p:val>
                                            <p:strVal val="#ppt_y+0.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30" presetClass="entr" presetSubtype="0" fill="hold" grpId="0" nodeType="click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fade">
                                      <p:cBhvr>
                                        <p:cTn id="107" dur="800" decel="100000"/>
                                        <p:tgtEl>
                                          <p:spTgt spid="49"/>
                                        </p:tgtEl>
                                      </p:cBhvr>
                                    </p:animEffect>
                                    <p:anim calcmode="lin" valueType="num">
                                      <p:cBhvr>
                                        <p:cTn id="108" dur="800" decel="100000" fill="hold"/>
                                        <p:tgtEl>
                                          <p:spTgt spid="49"/>
                                        </p:tgtEl>
                                        <p:attrNameLst>
                                          <p:attrName>style.rotation</p:attrName>
                                        </p:attrNameLst>
                                      </p:cBhvr>
                                      <p:tavLst>
                                        <p:tav tm="0">
                                          <p:val>
                                            <p:fltVal val="-90"/>
                                          </p:val>
                                        </p:tav>
                                        <p:tav tm="100000">
                                          <p:val>
                                            <p:fltVal val="0"/>
                                          </p:val>
                                        </p:tav>
                                      </p:tavLst>
                                    </p:anim>
                                    <p:anim calcmode="lin" valueType="num">
                                      <p:cBhvr>
                                        <p:cTn id="109" dur="800" decel="100000" fill="hold"/>
                                        <p:tgtEl>
                                          <p:spTgt spid="49"/>
                                        </p:tgtEl>
                                        <p:attrNameLst>
                                          <p:attrName>ppt_x</p:attrName>
                                        </p:attrNameLst>
                                      </p:cBhvr>
                                      <p:tavLst>
                                        <p:tav tm="0">
                                          <p:val>
                                            <p:strVal val="#ppt_x+0.4"/>
                                          </p:val>
                                        </p:tav>
                                        <p:tav tm="100000">
                                          <p:val>
                                            <p:strVal val="#ppt_x-0.05"/>
                                          </p:val>
                                        </p:tav>
                                      </p:tavLst>
                                    </p:anim>
                                    <p:anim calcmode="lin" valueType="num">
                                      <p:cBhvr>
                                        <p:cTn id="110" dur="800" decel="100000" fill="hold"/>
                                        <p:tgtEl>
                                          <p:spTgt spid="49"/>
                                        </p:tgtEl>
                                        <p:attrNameLst>
                                          <p:attrName>ppt_y</p:attrName>
                                        </p:attrNameLst>
                                      </p:cBhvr>
                                      <p:tavLst>
                                        <p:tav tm="0">
                                          <p:val>
                                            <p:strVal val="#ppt_y-0.4"/>
                                          </p:val>
                                        </p:tav>
                                        <p:tav tm="100000">
                                          <p:val>
                                            <p:strVal val="#ppt_y+0.1"/>
                                          </p:val>
                                        </p:tav>
                                      </p:tavLst>
                                    </p:anim>
                                    <p:anim calcmode="lin" valueType="num">
                                      <p:cBhvr>
                                        <p:cTn id="111" dur="200" accel="100000" fill="hold">
                                          <p:stCondLst>
                                            <p:cond delay="800"/>
                                          </p:stCondLst>
                                        </p:cTn>
                                        <p:tgtEl>
                                          <p:spTgt spid="49"/>
                                        </p:tgtEl>
                                        <p:attrNameLst>
                                          <p:attrName>ppt_x</p:attrName>
                                        </p:attrNameLst>
                                      </p:cBhvr>
                                      <p:tavLst>
                                        <p:tav tm="0">
                                          <p:val>
                                            <p:strVal val="#ppt_x-0.05"/>
                                          </p:val>
                                        </p:tav>
                                        <p:tav tm="100000">
                                          <p:val>
                                            <p:strVal val="#ppt_x"/>
                                          </p:val>
                                        </p:tav>
                                      </p:tavLst>
                                    </p:anim>
                                    <p:anim calcmode="lin" valueType="num">
                                      <p:cBhvr>
                                        <p:cTn id="112" dur="200" accel="100000" fill="hold">
                                          <p:stCondLst>
                                            <p:cond delay="800"/>
                                          </p:stCondLst>
                                        </p:cTn>
                                        <p:tgtEl>
                                          <p:spTgt spid="49"/>
                                        </p:tgtEl>
                                        <p:attrNameLst>
                                          <p:attrName>ppt_y</p:attrName>
                                        </p:attrNameLst>
                                      </p:cBhvr>
                                      <p:tavLst>
                                        <p:tav tm="0">
                                          <p:val>
                                            <p:strVal val="#ppt_y+0.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30" presetClass="entr" presetSubtype="0" fill="hold" grpId="0" nodeType="click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fade">
                                      <p:cBhvr>
                                        <p:cTn id="117" dur="800" decel="100000"/>
                                        <p:tgtEl>
                                          <p:spTgt spid="51"/>
                                        </p:tgtEl>
                                      </p:cBhvr>
                                    </p:animEffect>
                                    <p:anim calcmode="lin" valueType="num">
                                      <p:cBhvr>
                                        <p:cTn id="118" dur="800" decel="100000" fill="hold"/>
                                        <p:tgtEl>
                                          <p:spTgt spid="51"/>
                                        </p:tgtEl>
                                        <p:attrNameLst>
                                          <p:attrName>style.rotation</p:attrName>
                                        </p:attrNameLst>
                                      </p:cBhvr>
                                      <p:tavLst>
                                        <p:tav tm="0">
                                          <p:val>
                                            <p:fltVal val="-90"/>
                                          </p:val>
                                        </p:tav>
                                        <p:tav tm="100000">
                                          <p:val>
                                            <p:fltVal val="0"/>
                                          </p:val>
                                        </p:tav>
                                      </p:tavLst>
                                    </p:anim>
                                    <p:anim calcmode="lin" valueType="num">
                                      <p:cBhvr>
                                        <p:cTn id="119" dur="800" decel="100000" fill="hold"/>
                                        <p:tgtEl>
                                          <p:spTgt spid="51"/>
                                        </p:tgtEl>
                                        <p:attrNameLst>
                                          <p:attrName>ppt_x</p:attrName>
                                        </p:attrNameLst>
                                      </p:cBhvr>
                                      <p:tavLst>
                                        <p:tav tm="0">
                                          <p:val>
                                            <p:strVal val="#ppt_x+0.4"/>
                                          </p:val>
                                        </p:tav>
                                        <p:tav tm="100000">
                                          <p:val>
                                            <p:strVal val="#ppt_x-0.05"/>
                                          </p:val>
                                        </p:tav>
                                      </p:tavLst>
                                    </p:anim>
                                    <p:anim calcmode="lin" valueType="num">
                                      <p:cBhvr>
                                        <p:cTn id="120" dur="800" decel="100000" fill="hold"/>
                                        <p:tgtEl>
                                          <p:spTgt spid="51"/>
                                        </p:tgtEl>
                                        <p:attrNameLst>
                                          <p:attrName>ppt_y</p:attrName>
                                        </p:attrNameLst>
                                      </p:cBhvr>
                                      <p:tavLst>
                                        <p:tav tm="0">
                                          <p:val>
                                            <p:strVal val="#ppt_y-0.4"/>
                                          </p:val>
                                        </p:tav>
                                        <p:tav tm="100000">
                                          <p:val>
                                            <p:strVal val="#ppt_y+0.1"/>
                                          </p:val>
                                        </p:tav>
                                      </p:tavLst>
                                    </p:anim>
                                    <p:anim calcmode="lin" valueType="num">
                                      <p:cBhvr>
                                        <p:cTn id="121" dur="200" accel="100000" fill="hold">
                                          <p:stCondLst>
                                            <p:cond delay="800"/>
                                          </p:stCondLst>
                                        </p:cTn>
                                        <p:tgtEl>
                                          <p:spTgt spid="51"/>
                                        </p:tgtEl>
                                        <p:attrNameLst>
                                          <p:attrName>ppt_x</p:attrName>
                                        </p:attrNameLst>
                                      </p:cBhvr>
                                      <p:tavLst>
                                        <p:tav tm="0">
                                          <p:val>
                                            <p:strVal val="#ppt_x-0.05"/>
                                          </p:val>
                                        </p:tav>
                                        <p:tav tm="100000">
                                          <p:val>
                                            <p:strVal val="#ppt_x"/>
                                          </p:val>
                                        </p:tav>
                                      </p:tavLst>
                                    </p:anim>
                                    <p:anim calcmode="lin" valueType="num">
                                      <p:cBhvr>
                                        <p:cTn id="122" dur="200" accel="100000" fill="hold">
                                          <p:stCondLst>
                                            <p:cond delay="800"/>
                                          </p:stCondLst>
                                        </p:cTn>
                                        <p:tgtEl>
                                          <p:spTgt spid="51"/>
                                        </p:tgtEl>
                                        <p:attrNameLst>
                                          <p:attrName>ppt_y</p:attrName>
                                        </p:attrNameLst>
                                      </p:cBhvr>
                                      <p:tavLst>
                                        <p:tav tm="0">
                                          <p:val>
                                            <p:strVal val="#ppt_y+0.1"/>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42" presetClass="entr" presetSubtype="0" fill="hold" grpId="0" nodeType="clickEffect">
                                  <p:stCondLst>
                                    <p:cond delay="0"/>
                                  </p:stCondLst>
                                  <p:childTnLst>
                                    <p:set>
                                      <p:cBhvr>
                                        <p:cTn id="126" dur="1" fill="hold">
                                          <p:stCondLst>
                                            <p:cond delay="0"/>
                                          </p:stCondLst>
                                        </p:cTn>
                                        <p:tgtEl>
                                          <p:spTgt spid="33"/>
                                        </p:tgtEl>
                                        <p:attrNameLst>
                                          <p:attrName>style.visibility</p:attrName>
                                        </p:attrNameLst>
                                      </p:cBhvr>
                                      <p:to>
                                        <p:strVal val="visible"/>
                                      </p:to>
                                    </p:set>
                                    <p:animEffect transition="in" filter="fade">
                                      <p:cBhvr>
                                        <p:cTn id="127" dur="1000"/>
                                        <p:tgtEl>
                                          <p:spTgt spid="33"/>
                                        </p:tgtEl>
                                      </p:cBhvr>
                                    </p:animEffect>
                                    <p:anim calcmode="lin" valueType="num">
                                      <p:cBhvr>
                                        <p:cTn id="128" dur="1000" fill="hold"/>
                                        <p:tgtEl>
                                          <p:spTgt spid="33"/>
                                        </p:tgtEl>
                                        <p:attrNameLst>
                                          <p:attrName>ppt_x</p:attrName>
                                        </p:attrNameLst>
                                      </p:cBhvr>
                                      <p:tavLst>
                                        <p:tav tm="0">
                                          <p:val>
                                            <p:strVal val="#ppt_x"/>
                                          </p:val>
                                        </p:tav>
                                        <p:tav tm="100000">
                                          <p:val>
                                            <p:strVal val="#ppt_x"/>
                                          </p:val>
                                        </p:tav>
                                      </p:tavLst>
                                    </p:anim>
                                    <p:anim calcmode="lin" valueType="num">
                                      <p:cBhvr>
                                        <p:cTn id="12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42" presetClass="entr" presetSubtype="0" fill="hold" grpId="0" nodeType="clickEffect">
                                  <p:stCondLst>
                                    <p:cond delay="0"/>
                                  </p:stCondLst>
                                  <p:childTnLst>
                                    <p:set>
                                      <p:cBhvr>
                                        <p:cTn id="133" dur="1" fill="hold">
                                          <p:stCondLst>
                                            <p:cond delay="0"/>
                                          </p:stCondLst>
                                        </p:cTn>
                                        <p:tgtEl>
                                          <p:spTgt spid="42"/>
                                        </p:tgtEl>
                                        <p:attrNameLst>
                                          <p:attrName>style.visibility</p:attrName>
                                        </p:attrNameLst>
                                      </p:cBhvr>
                                      <p:to>
                                        <p:strVal val="visible"/>
                                      </p:to>
                                    </p:set>
                                    <p:animEffect transition="in" filter="fade">
                                      <p:cBhvr>
                                        <p:cTn id="134" dur="1000"/>
                                        <p:tgtEl>
                                          <p:spTgt spid="42"/>
                                        </p:tgtEl>
                                      </p:cBhvr>
                                    </p:animEffect>
                                    <p:anim calcmode="lin" valueType="num">
                                      <p:cBhvr>
                                        <p:cTn id="135" dur="1000" fill="hold"/>
                                        <p:tgtEl>
                                          <p:spTgt spid="42"/>
                                        </p:tgtEl>
                                        <p:attrNameLst>
                                          <p:attrName>ppt_x</p:attrName>
                                        </p:attrNameLst>
                                      </p:cBhvr>
                                      <p:tavLst>
                                        <p:tav tm="0">
                                          <p:val>
                                            <p:strVal val="#ppt_x"/>
                                          </p:val>
                                        </p:tav>
                                        <p:tav tm="100000">
                                          <p:val>
                                            <p:strVal val="#ppt_x"/>
                                          </p:val>
                                        </p:tav>
                                      </p:tavLst>
                                    </p:anim>
                                    <p:anim calcmode="lin" valueType="num">
                                      <p:cBhvr>
                                        <p:cTn id="13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42" presetClass="entr" presetSubtype="0" fill="hold" grpId="0" nodeType="click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1000"/>
                                        <p:tgtEl>
                                          <p:spTgt spid="36"/>
                                        </p:tgtEl>
                                      </p:cBhvr>
                                    </p:animEffect>
                                    <p:anim calcmode="lin" valueType="num">
                                      <p:cBhvr>
                                        <p:cTn id="142" dur="1000" fill="hold"/>
                                        <p:tgtEl>
                                          <p:spTgt spid="36"/>
                                        </p:tgtEl>
                                        <p:attrNameLst>
                                          <p:attrName>ppt_x</p:attrName>
                                        </p:attrNameLst>
                                      </p:cBhvr>
                                      <p:tavLst>
                                        <p:tav tm="0">
                                          <p:val>
                                            <p:strVal val="#ppt_x"/>
                                          </p:val>
                                        </p:tav>
                                        <p:tav tm="100000">
                                          <p:val>
                                            <p:strVal val="#ppt_x"/>
                                          </p:val>
                                        </p:tav>
                                      </p:tavLst>
                                    </p:anim>
                                    <p:anim calcmode="lin" valueType="num">
                                      <p:cBhvr>
                                        <p:cTn id="143"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2" presetClass="entr" presetSubtype="9" fill="hold" grpId="0" nodeType="clickEffect">
                                  <p:stCondLst>
                                    <p:cond delay="0"/>
                                  </p:stCondLst>
                                  <p:iterate type="lt">
                                    <p:tmPct val="10000"/>
                                  </p:iterate>
                                  <p:childTnLst>
                                    <p:set>
                                      <p:cBhvr>
                                        <p:cTn id="147" dur="1" fill="hold">
                                          <p:stCondLst>
                                            <p:cond delay="0"/>
                                          </p:stCondLst>
                                        </p:cTn>
                                        <p:tgtEl>
                                          <p:spTgt spid="52">
                                            <p:txEl>
                                              <p:pRg st="0" end="0"/>
                                            </p:txEl>
                                          </p:spTgt>
                                        </p:tgtEl>
                                        <p:attrNameLst>
                                          <p:attrName>style.visibility</p:attrName>
                                        </p:attrNameLst>
                                      </p:cBhvr>
                                      <p:to>
                                        <p:strVal val="visible"/>
                                      </p:to>
                                    </p:set>
                                    <p:anim calcmode="lin" valueType="num">
                                      <p:cBhvr additive="base">
                                        <p:cTn id="148"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149" dur="500" fill="hold"/>
                                        <p:tgtEl>
                                          <p:spTgt spid="52">
                                            <p:txEl>
                                              <p:pRg st="0" end="0"/>
                                            </p:txEl>
                                          </p:spTgt>
                                        </p:tgtEl>
                                        <p:attrNameLst>
                                          <p:attrName>ppt_y</p:attrName>
                                        </p:attrNameLst>
                                      </p:cBhvr>
                                      <p:tavLst>
                                        <p:tav tm="0">
                                          <p:val>
                                            <p:strVal val="0-#ppt_h/2"/>
                                          </p:val>
                                        </p:tav>
                                        <p:tav tm="100000">
                                          <p:val>
                                            <p:strVal val="#ppt_y"/>
                                          </p:val>
                                        </p:tav>
                                      </p:tavLst>
                                    </p:anim>
                                  </p:childTnLst>
                                </p:cTn>
                              </p:par>
                              <p:par>
                                <p:cTn id="150" presetID="2" presetClass="entr" presetSubtype="9" fill="hold" grpId="0" nodeType="withEffect">
                                  <p:stCondLst>
                                    <p:cond delay="0"/>
                                  </p:stCondLst>
                                  <p:iterate type="lt">
                                    <p:tmPct val="10000"/>
                                  </p:iterate>
                                  <p:childTnLst>
                                    <p:set>
                                      <p:cBhvr>
                                        <p:cTn id="151" dur="1" fill="hold">
                                          <p:stCondLst>
                                            <p:cond delay="0"/>
                                          </p:stCondLst>
                                        </p:cTn>
                                        <p:tgtEl>
                                          <p:spTgt spid="53">
                                            <p:txEl>
                                              <p:pRg st="0" end="0"/>
                                            </p:txEl>
                                          </p:spTgt>
                                        </p:tgtEl>
                                        <p:attrNameLst>
                                          <p:attrName>style.visibility</p:attrName>
                                        </p:attrNameLst>
                                      </p:cBhvr>
                                      <p:to>
                                        <p:strVal val="visible"/>
                                      </p:to>
                                    </p:set>
                                    <p:anim calcmode="lin" valueType="num">
                                      <p:cBhvr additive="base">
                                        <p:cTn id="152" dur="5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153" dur="500" fill="hold"/>
                                        <p:tgtEl>
                                          <p:spTgt spid="5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4" fill="hold">
                      <p:stCondLst>
                        <p:cond delay="indefinite"/>
                      </p:stCondLst>
                      <p:childTnLst>
                        <p:par>
                          <p:cTn id="155" fill="hold">
                            <p:stCondLst>
                              <p:cond delay="0"/>
                            </p:stCondLst>
                            <p:childTnLst>
                              <p:par>
                                <p:cTn id="156" presetID="2" presetClass="entr" presetSubtype="9" fill="hold" grpId="0" nodeType="clickEffect">
                                  <p:stCondLst>
                                    <p:cond delay="0"/>
                                  </p:stCondLst>
                                  <p:iterate type="lt">
                                    <p:tmPct val="10000"/>
                                  </p:iterate>
                                  <p:childTnLst>
                                    <p:set>
                                      <p:cBhvr>
                                        <p:cTn id="157" dur="1" fill="hold">
                                          <p:stCondLst>
                                            <p:cond delay="0"/>
                                          </p:stCondLst>
                                        </p:cTn>
                                        <p:tgtEl>
                                          <p:spTgt spid="54">
                                            <p:txEl>
                                              <p:pRg st="0" end="0"/>
                                            </p:txEl>
                                          </p:spTgt>
                                        </p:tgtEl>
                                        <p:attrNameLst>
                                          <p:attrName>style.visibility</p:attrName>
                                        </p:attrNameLst>
                                      </p:cBhvr>
                                      <p:to>
                                        <p:strVal val="visible"/>
                                      </p:to>
                                    </p:set>
                                    <p:anim calcmode="lin" valueType="num">
                                      <p:cBhvr additive="base">
                                        <p:cTn id="158" dur="500" fill="hold"/>
                                        <p:tgtEl>
                                          <p:spTgt spid="54">
                                            <p:txEl>
                                              <p:pRg st="0" end="0"/>
                                            </p:txEl>
                                          </p:spTgt>
                                        </p:tgtEl>
                                        <p:attrNameLst>
                                          <p:attrName>ppt_x</p:attrName>
                                        </p:attrNameLst>
                                      </p:cBhvr>
                                      <p:tavLst>
                                        <p:tav tm="0">
                                          <p:val>
                                            <p:strVal val="0-#ppt_w/2"/>
                                          </p:val>
                                        </p:tav>
                                        <p:tav tm="100000">
                                          <p:val>
                                            <p:strVal val="#ppt_x"/>
                                          </p:val>
                                        </p:tav>
                                      </p:tavLst>
                                    </p:anim>
                                    <p:anim calcmode="lin" valueType="num">
                                      <p:cBhvr additive="base">
                                        <p:cTn id="159" dur="500" fill="hold"/>
                                        <p:tgtEl>
                                          <p:spTgt spid="54">
                                            <p:txEl>
                                              <p:pRg st="0" end="0"/>
                                            </p:txEl>
                                          </p:spTgt>
                                        </p:tgtEl>
                                        <p:attrNameLst>
                                          <p:attrName>ppt_y</p:attrName>
                                        </p:attrNameLst>
                                      </p:cBhvr>
                                      <p:tavLst>
                                        <p:tav tm="0">
                                          <p:val>
                                            <p:strVal val="0-#ppt_h/2"/>
                                          </p:val>
                                        </p:tav>
                                        <p:tav tm="100000">
                                          <p:val>
                                            <p:strVal val="#ppt_y"/>
                                          </p:val>
                                        </p:tav>
                                      </p:tavLst>
                                    </p:anim>
                                  </p:childTnLst>
                                </p:cTn>
                              </p:par>
                              <p:par>
                                <p:cTn id="160" presetID="2" presetClass="entr" presetSubtype="9" fill="hold" grpId="0" nodeType="withEffect">
                                  <p:stCondLst>
                                    <p:cond delay="0"/>
                                  </p:stCondLst>
                                  <p:iterate type="lt">
                                    <p:tmPct val="10000"/>
                                  </p:iterate>
                                  <p:childTnLst>
                                    <p:set>
                                      <p:cBhvr>
                                        <p:cTn id="161" dur="1" fill="hold">
                                          <p:stCondLst>
                                            <p:cond delay="0"/>
                                          </p:stCondLst>
                                        </p:cTn>
                                        <p:tgtEl>
                                          <p:spTgt spid="55">
                                            <p:txEl>
                                              <p:pRg st="0" end="0"/>
                                            </p:txEl>
                                          </p:spTgt>
                                        </p:tgtEl>
                                        <p:attrNameLst>
                                          <p:attrName>style.visibility</p:attrName>
                                        </p:attrNameLst>
                                      </p:cBhvr>
                                      <p:to>
                                        <p:strVal val="visible"/>
                                      </p:to>
                                    </p:set>
                                    <p:anim calcmode="lin" valueType="num">
                                      <p:cBhvr additive="base">
                                        <p:cTn id="162" dur="5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63" dur="500" fill="hold"/>
                                        <p:tgtEl>
                                          <p:spTgt spid="5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64" fill="hold">
                      <p:stCondLst>
                        <p:cond delay="indefinite"/>
                      </p:stCondLst>
                      <p:childTnLst>
                        <p:par>
                          <p:cTn id="165" fill="hold">
                            <p:stCondLst>
                              <p:cond delay="0"/>
                            </p:stCondLst>
                            <p:childTnLst>
                              <p:par>
                                <p:cTn id="166" presetID="2" presetClass="entr" presetSubtype="9" fill="hold" grpId="0" nodeType="clickEffect">
                                  <p:stCondLst>
                                    <p:cond delay="0"/>
                                  </p:stCondLst>
                                  <p:iterate type="lt">
                                    <p:tmPct val="10000"/>
                                  </p:iterate>
                                  <p:childTnLst>
                                    <p:set>
                                      <p:cBhvr>
                                        <p:cTn id="167" dur="1" fill="hold">
                                          <p:stCondLst>
                                            <p:cond delay="0"/>
                                          </p:stCondLst>
                                        </p:cTn>
                                        <p:tgtEl>
                                          <p:spTgt spid="56">
                                            <p:txEl>
                                              <p:pRg st="0" end="0"/>
                                            </p:txEl>
                                          </p:spTgt>
                                        </p:tgtEl>
                                        <p:attrNameLst>
                                          <p:attrName>style.visibility</p:attrName>
                                        </p:attrNameLst>
                                      </p:cBhvr>
                                      <p:to>
                                        <p:strVal val="visible"/>
                                      </p:to>
                                    </p:set>
                                    <p:anim calcmode="lin" valueType="num">
                                      <p:cBhvr additive="base">
                                        <p:cTn id="168"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169" dur="500" fill="hold"/>
                                        <p:tgtEl>
                                          <p:spTgt spid="56">
                                            <p:txEl>
                                              <p:pRg st="0" end="0"/>
                                            </p:txEl>
                                          </p:spTgt>
                                        </p:tgtEl>
                                        <p:attrNameLst>
                                          <p:attrName>ppt_y</p:attrName>
                                        </p:attrNameLst>
                                      </p:cBhvr>
                                      <p:tavLst>
                                        <p:tav tm="0">
                                          <p:val>
                                            <p:strVal val="0-#ppt_h/2"/>
                                          </p:val>
                                        </p:tav>
                                        <p:tav tm="100000">
                                          <p:val>
                                            <p:strVal val="#ppt_y"/>
                                          </p:val>
                                        </p:tav>
                                      </p:tavLst>
                                    </p:anim>
                                  </p:childTnLst>
                                </p:cTn>
                              </p:par>
                              <p:par>
                                <p:cTn id="170" presetID="2" presetClass="entr" presetSubtype="9" fill="hold" grpId="0" nodeType="withEffect">
                                  <p:stCondLst>
                                    <p:cond delay="0"/>
                                  </p:stCondLst>
                                  <p:iterate type="lt">
                                    <p:tmPct val="10000"/>
                                  </p:iterate>
                                  <p:childTnLst>
                                    <p:set>
                                      <p:cBhvr>
                                        <p:cTn id="171" dur="1" fill="hold">
                                          <p:stCondLst>
                                            <p:cond delay="0"/>
                                          </p:stCondLst>
                                        </p:cTn>
                                        <p:tgtEl>
                                          <p:spTgt spid="57">
                                            <p:txEl>
                                              <p:pRg st="0" end="0"/>
                                            </p:txEl>
                                          </p:spTgt>
                                        </p:tgtEl>
                                        <p:attrNameLst>
                                          <p:attrName>style.visibility</p:attrName>
                                        </p:attrNameLst>
                                      </p:cBhvr>
                                      <p:to>
                                        <p:strVal val="visible"/>
                                      </p:to>
                                    </p:set>
                                    <p:anim calcmode="lin" valueType="num">
                                      <p:cBhvr additive="base">
                                        <p:cTn id="172"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73" dur="500" fill="hold"/>
                                        <p:tgtEl>
                                          <p:spTgt spid="5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74" fill="hold">
                      <p:stCondLst>
                        <p:cond delay="indefinite"/>
                      </p:stCondLst>
                      <p:childTnLst>
                        <p:par>
                          <p:cTn id="175" fill="hold">
                            <p:stCondLst>
                              <p:cond delay="0"/>
                            </p:stCondLst>
                            <p:childTnLst>
                              <p:par>
                                <p:cTn id="176" presetID="2" presetClass="entr" presetSubtype="9" fill="hold" grpId="0" nodeType="clickEffect">
                                  <p:stCondLst>
                                    <p:cond delay="0"/>
                                  </p:stCondLst>
                                  <p:iterate type="lt">
                                    <p:tmPct val="10000"/>
                                  </p:iterate>
                                  <p:childTnLst>
                                    <p:set>
                                      <p:cBhvr>
                                        <p:cTn id="177" dur="1" fill="hold">
                                          <p:stCondLst>
                                            <p:cond delay="0"/>
                                          </p:stCondLst>
                                        </p:cTn>
                                        <p:tgtEl>
                                          <p:spTgt spid="58">
                                            <p:txEl>
                                              <p:pRg st="0" end="0"/>
                                            </p:txEl>
                                          </p:spTgt>
                                        </p:tgtEl>
                                        <p:attrNameLst>
                                          <p:attrName>style.visibility</p:attrName>
                                        </p:attrNameLst>
                                      </p:cBhvr>
                                      <p:to>
                                        <p:strVal val="visible"/>
                                      </p:to>
                                    </p:set>
                                    <p:anim calcmode="lin" valueType="num">
                                      <p:cBhvr additive="base">
                                        <p:cTn id="178" dur="500" fill="hold"/>
                                        <p:tgtEl>
                                          <p:spTgt spid="58">
                                            <p:txEl>
                                              <p:pRg st="0" end="0"/>
                                            </p:txEl>
                                          </p:spTgt>
                                        </p:tgtEl>
                                        <p:attrNameLst>
                                          <p:attrName>ppt_x</p:attrName>
                                        </p:attrNameLst>
                                      </p:cBhvr>
                                      <p:tavLst>
                                        <p:tav tm="0">
                                          <p:val>
                                            <p:strVal val="0-#ppt_w/2"/>
                                          </p:val>
                                        </p:tav>
                                        <p:tav tm="100000">
                                          <p:val>
                                            <p:strVal val="#ppt_x"/>
                                          </p:val>
                                        </p:tav>
                                      </p:tavLst>
                                    </p:anim>
                                    <p:anim calcmode="lin" valueType="num">
                                      <p:cBhvr additive="base">
                                        <p:cTn id="179" dur="500" fill="hold"/>
                                        <p:tgtEl>
                                          <p:spTgt spid="58">
                                            <p:txEl>
                                              <p:pRg st="0" end="0"/>
                                            </p:txEl>
                                          </p:spTgt>
                                        </p:tgtEl>
                                        <p:attrNameLst>
                                          <p:attrName>ppt_y</p:attrName>
                                        </p:attrNameLst>
                                      </p:cBhvr>
                                      <p:tavLst>
                                        <p:tav tm="0">
                                          <p:val>
                                            <p:strVal val="0-#ppt_h/2"/>
                                          </p:val>
                                        </p:tav>
                                        <p:tav tm="100000">
                                          <p:val>
                                            <p:strVal val="#ppt_y"/>
                                          </p:val>
                                        </p:tav>
                                      </p:tavLst>
                                    </p:anim>
                                  </p:childTnLst>
                                </p:cTn>
                              </p:par>
                              <p:par>
                                <p:cTn id="180" presetID="2" presetClass="entr" presetSubtype="9" fill="hold" grpId="0" nodeType="withEffect">
                                  <p:stCondLst>
                                    <p:cond delay="0"/>
                                  </p:stCondLst>
                                  <p:iterate type="lt">
                                    <p:tmPct val="10000"/>
                                  </p:iterate>
                                  <p:childTnLst>
                                    <p:set>
                                      <p:cBhvr>
                                        <p:cTn id="181" dur="1" fill="hold">
                                          <p:stCondLst>
                                            <p:cond delay="0"/>
                                          </p:stCondLst>
                                        </p:cTn>
                                        <p:tgtEl>
                                          <p:spTgt spid="59">
                                            <p:txEl>
                                              <p:pRg st="0" end="0"/>
                                            </p:txEl>
                                          </p:spTgt>
                                        </p:tgtEl>
                                        <p:attrNameLst>
                                          <p:attrName>style.visibility</p:attrName>
                                        </p:attrNameLst>
                                      </p:cBhvr>
                                      <p:to>
                                        <p:strVal val="visible"/>
                                      </p:to>
                                    </p:set>
                                    <p:anim calcmode="lin" valueType="num">
                                      <p:cBhvr additive="base">
                                        <p:cTn id="182" dur="500" fill="hold"/>
                                        <p:tgtEl>
                                          <p:spTgt spid="59">
                                            <p:txEl>
                                              <p:pRg st="0" end="0"/>
                                            </p:txEl>
                                          </p:spTgt>
                                        </p:tgtEl>
                                        <p:attrNameLst>
                                          <p:attrName>ppt_x</p:attrName>
                                        </p:attrNameLst>
                                      </p:cBhvr>
                                      <p:tavLst>
                                        <p:tav tm="0">
                                          <p:val>
                                            <p:strVal val="0-#ppt_w/2"/>
                                          </p:val>
                                        </p:tav>
                                        <p:tav tm="100000">
                                          <p:val>
                                            <p:strVal val="#ppt_x"/>
                                          </p:val>
                                        </p:tav>
                                      </p:tavLst>
                                    </p:anim>
                                    <p:anim calcmode="lin" valueType="num">
                                      <p:cBhvr additive="base">
                                        <p:cTn id="183" dur="500" fill="hold"/>
                                        <p:tgtEl>
                                          <p:spTgt spid="59">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41" grpId="0" animBg="1"/>
      <p:bldP spid="42" grpId="0" animBg="1"/>
      <p:bldP spid="43" grpId="0" animBg="1"/>
      <p:bldP spid="44" grpId="0" animBg="1"/>
      <p:bldP spid="45" grpId="0"/>
      <p:bldP spid="46" grpId="0" animBg="1"/>
      <p:bldP spid="47" grpId="0"/>
      <p:bldP spid="48" grpId="0" animBg="1"/>
      <p:bldP spid="49" grpId="0" animBg="1"/>
      <p:bldP spid="50" grpId="0"/>
      <p:bldP spid="51" grpId="0"/>
      <p:bldP spid="52" grpId="0" build="p"/>
      <p:bldP spid="53" grpId="0" build="p"/>
      <p:bldP spid="54" grpId="0" build="p"/>
      <p:bldP spid="55" grpId="0" build="p"/>
      <p:bldP spid="56" grpId="0" build="p"/>
      <p:bldP spid="57" grpId="0" build="p"/>
      <p:bldP spid="58" grpId="0" build="p"/>
      <p:bldP spid="5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7982945" y="1846498"/>
            <a:ext cx="3908889" cy="914609"/>
          </a:xfrm>
          <a:prstGeom prst="rect">
            <a:avLst/>
          </a:prstGeom>
          <a:noFill/>
        </p:spPr>
        <p:txBody>
          <a:bodyPr wrap="square" rtlCol="0">
            <a:spAutoFit/>
          </a:bodyPr>
          <a:lstStyle/>
          <a:p>
            <a:r>
              <a:rPr lang="zh-CN" altLang="en-US" sz="1969" b="1" dirty="0">
                <a:solidFill>
                  <a:schemeClr val="tx1">
                    <a:lumMod val="85000"/>
                    <a:lumOff val="15000"/>
                  </a:schemeClr>
                </a:solidFill>
                <a:latin typeface="微软雅黑" pitchFamily="34" charset="-122"/>
                <a:ea typeface="微软雅黑" pitchFamily="34" charset="-122"/>
              </a:rPr>
              <a:t>总体目标顺利完成</a:t>
            </a:r>
            <a:endParaRPr lang="en-US" altLang="zh-CN" sz="1969" b="1" dirty="0">
              <a:solidFill>
                <a:schemeClr val="tx1">
                  <a:lumMod val="85000"/>
                  <a:lumOff val="1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p:txBody>
      </p:sp>
      <p:sp>
        <p:nvSpPr>
          <p:cNvPr id="22" name="TextBox 21"/>
          <p:cNvSpPr txBox="1"/>
          <p:nvPr/>
        </p:nvSpPr>
        <p:spPr>
          <a:xfrm>
            <a:off x="7985620" y="3299128"/>
            <a:ext cx="3908889" cy="914609"/>
          </a:xfrm>
          <a:prstGeom prst="rect">
            <a:avLst/>
          </a:prstGeom>
          <a:noFill/>
        </p:spPr>
        <p:txBody>
          <a:bodyPr wrap="square" rtlCol="0">
            <a:spAutoFit/>
          </a:bodyPr>
          <a:lstStyle/>
          <a:p>
            <a:r>
              <a:rPr lang="zh-CN" altLang="en-US" sz="1969" b="1" dirty="0">
                <a:solidFill>
                  <a:schemeClr val="tx1">
                    <a:lumMod val="85000"/>
                    <a:lumOff val="15000"/>
                  </a:schemeClr>
                </a:solidFill>
                <a:latin typeface="微软雅黑" pitchFamily="34" charset="-122"/>
                <a:ea typeface="微软雅黑" pitchFamily="34" charset="-122"/>
              </a:rPr>
              <a:t>团队建设更加完善</a:t>
            </a:r>
            <a:endParaRPr lang="en-US" altLang="zh-CN" sz="1969" b="1" dirty="0">
              <a:solidFill>
                <a:schemeClr val="tx1">
                  <a:lumMod val="85000"/>
                  <a:lumOff val="1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p:txBody>
      </p:sp>
      <p:sp>
        <p:nvSpPr>
          <p:cNvPr id="23" name="TextBox 22"/>
          <p:cNvSpPr txBox="1"/>
          <p:nvPr/>
        </p:nvSpPr>
        <p:spPr>
          <a:xfrm>
            <a:off x="7985620" y="4682848"/>
            <a:ext cx="3908889" cy="914609"/>
          </a:xfrm>
          <a:prstGeom prst="rect">
            <a:avLst/>
          </a:prstGeom>
          <a:noFill/>
        </p:spPr>
        <p:txBody>
          <a:bodyPr wrap="square" rtlCol="0">
            <a:spAutoFit/>
          </a:bodyPr>
          <a:lstStyle/>
          <a:p>
            <a:r>
              <a:rPr lang="zh-CN" altLang="en-US" sz="1969" b="1" dirty="0">
                <a:solidFill>
                  <a:schemeClr val="tx1">
                    <a:lumMod val="85000"/>
                    <a:lumOff val="15000"/>
                  </a:schemeClr>
                </a:solidFill>
                <a:latin typeface="微软雅黑" pitchFamily="34" charset="-122"/>
                <a:ea typeface="微软雅黑" pitchFamily="34" charset="-122"/>
              </a:rPr>
              <a:t>工作能力直线上升</a:t>
            </a:r>
            <a:endParaRPr lang="en-US" altLang="zh-CN" sz="1969" b="1" dirty="0">
              <a:solidFill>
                <a:schemeClr val="tx1">
                  <a:lumMod val="85000"/>
                  <a:lumOff val="1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p:txBody>
      </p:sp>
      <p:cxnSp>
        <p:nvCxnSpPr>
          <p:cNvPr id="24" name="直接连接符 23"/>
          <p:cNvCxnSpPr/>
          <p:nvPr/>
        </p:nvCxnSpPr>
        <p:spPr>
          <a:xfrm>
            <a:off x="7024656" y="2960310"/>
            <a:ext cx="4667341" cy="0"/>
          </a:xfrm>
          <a:prstGeom prst="line">
            <a:avLst/>
          </a:prstGeom>
          <a:noFill/>
          <a:ln w="9525" cap="flat" cmpd="sng" algn="ctr">
            <a:solidFill>
              <a:schemeClr val="tx1">
                <a:lumMod val="50000"/>
                <a:lumOff val="50000"/>
              </a:schemeClr>
            </a:solidFill>
            <a:prstDash val="dash"/>
          </a:ln>
          <a:effectLst/>
        </p:spPr>
      </p:cxnSp>
      <p:cxnSp>
        <p:nvCxnSpPr>
          <p:cNvPr id="25" name="直接连接符 24"/>
          <p:cNvCxnSpPr/>
          <p:nvPr/>
        </p:nvCxnSpPr>
        <p:spPr>
          <a:xfrm>
            <a:off x="7023797" y="4479146"/>
            <a:ext cx="4668200" cy="0"/>
          </a:xfrm>
          <a:prstGeom prst="line">
            <a:avLst/>
          </a:prstGeom>
          <a:noFill/>
          <a:ln w="9525" cap="flat" cmpd="sng" algn="ctr">
            <a:solidFill>
              <a:schemeClr val="tx1">
                <a:lumMod val="50000"/>
                <a:lumOff val="50000"/>
              </a:schemeClr>
            </a:solidFill>
            <a:prstDash val="dash"/>
          </a:ln>
          <a:effectLst/>
        </p:spPr>
      </p:cxnSp>
      <p:grpSp>
        <p:nvGrpSpPr>
          <p:cNvPr id="26" name="组合 25"/>
          <p:cNvGrpSpPr/>
          <p:nvPr/>
        </p:nvGrpSpPr>
        <p:grpSpPr>
          <a:xfrm>
            <a:off x="1156162" y="1632513"/>
            <a:ext cx="5303420" cy="4812511"/>
            <a:chOff x="512440" y="949532"/>
            <a:chExt cx="3771528" cy="3422418"/>
          </a:xfrm>
        </p:grpSpPr>
        <p:pic>
          <p:nvPicPr>
            <p:cNvPr id="27"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2440" y="949532"/>
              <a:ext cx="3771528" cy="3422418"/>
            </a:xfrm>
            <a:prstGeom prst="rect">
              <a:avLst/>
            </a:prstGeom>
          </p:spPr>
        </p:pic>
        <p:pic>
          <p:nvPicPr>
            <p:cNvPr id="28"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12043" y="1156746"/>
              <a:ext cx="3366858" cy="215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透明"/>
            <p:cNvSpPr>
              <a:spLocks/>
            </p:cNvSpPr>
            <p:nvPr/>
          </p:nvSpPr>
          <p:spPr bwMode="auto">
            <a:xfrm>
              <a:off x="2343885" y="1156746"/>
              <a:ext cx="1738915"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p>
          </p:txBody>
        </p:sp>
      </p:grpSp>
      <p:grpSp>
        <p:nvGrpSpPr>
          <p:cNvPr id="30" name="组合 29"/>
          <p:cNvGrpSpPr/>
          <p:nvPr/>
        </p:nvGrpSpPr>
        <p:grpSpPr>
          <a:xfrm>
            <a:off x="6965861" y="1899851"/>
            <a:ext cx="842927" cy="842927"/>
            <a:chOff x="4955424" y="1457564"/>
            <a:chExt cx="599448" cy="599448"/>
          </a:xfrm>
        </p:grpSpPr>
        <p:sp>
          <p:nvSpPr>
            <p:cNvPr id="31" name="椭圆 30"/>
            <p:cNvSpPr/>
            <p:nvPr/>
          </p:nvSpPr>
          <p:spPr>
            <a:xfrm>
              <a:off x="4955424" y="1457564"/>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dirty="0">
                <a:solidFill>
                  <a:schemeClr val="tx1">
                    <a:lumMod val="65000"/>
                    <a:lumOff val="35000"/>
                  </a:schemeClr>
                </a:solidFill>
              </a:endParaRPr>
            </a:p>
          </p:txBody>
        </p:sp>
        <p:sp>
          <p:nvSpPr>
            <p:cNvPr id="32" name="Freeform 13"/>
            <p:cNvSpPr>
              <a:spLocks noEditPoints="1"/>
            </p:cNvSpPr>
            <p:nvPr/>
          </p:nvSpPr>
          <p:spPr bwMode="auto">
            <a:xfrm>
              <a:off x="5110341" y="1644432"/>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3C536A"/>
            </a:solidFill>
            <a:ln>
              <a:noFill/>
            </a:ln>
          </p:spPr>
          <p:txBody>
            <a:bodyPr vert="horz" wrap="square" lIns="128580" tIns="64290" rIns="128580" bIns="64290" numCol="1" anchor="t" anchorCtr="0" compatLnSpc="1">
              <a:prstTxWarp prst="textNoShape">
                <a:avLst/>
              </a:prstTxWarp>
            </a:bodyPr>
            <a:lstStyle/>
            <a:p>
              <a:endParaRPr lang="zh-CN" altLang="en-US"/>
            </a:p>
          </p:txBody>
        </p:sp>
      </p:grpSp>
      <p:grpSp>
        <p:nvGrpSpPr>
          <p:cNvPr id="33" name="组合 32"/>
          <p:cNvGrpSpPr/>
          <p:nvPr/>
        </p:nvGrpSpPr>
        <p:grpSpPr>
          <a:xfrm>
            <a:off x="6987558" y="3299128"/>
            <a:ext cx="842927" cy="842927"/>
            <a:chOff x="4970854" y="2513407"/>
            <a:chExt cx="599448" cy="599448"/>
          </a:xfrm>
        </p:grpSpPr>
        <p:sp>
          <p:nvSpPr>
            <p:cNvPr id="34" name="椭圆 33"/>
            <p:cNvSpPr/>
            <p:nvPr/>
          </p:nvSpPr>
          <p:spPr>
            <a:xfrm>
              <a:off x="4970854" y="2513407"/>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endParaRPr>
            </a:p>
          </p:txBody>
        </p:sp>
        <p:sp>
          <p:nvSpPr>
            <p:cNvPr id="52" name="Freeform 17"/>
            <p:cNvSpPr>
              <a:spLocks noEditPoints="1"/>
            </p:cNvSpPr>
            <p:nvPr/>
          </p:nvSpPr>
          <p:spPr bwMode="auto">
            <a:xfrm>
              <a:off x="5110341" y="2641777"/>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3C536A"/>
            </a:solidFill>
            <a:ln>
              <a:noFill/>
            </a:ln>
          </p:spPr>
          <p:txBody>
            <a:bodyPr vert="horz" wrap="square" lIns="128580" tIns="64290" rIns="128580" bIns="64290" numCol="1" anchor="t" anchorCtr="0" compatLnSpc="1">
              <a:prstTxWarp prst="textNoShape">
                <a:avLst/>
              </a:prstTxWarp>
            </a:bodyPr>
            <a:lstStyle/>
            <a:p>
              <a:endParaRPr lang="zh-CN" altLang="en-US" dirty="0"/>
            </a:p>
          </p:txBody>
        </p:sp>
      </p:grpSp>
      <p:grpSp>
        <p:nvGrpSpPr>
          <p:cNvPr id="53" name="组合 52"/>
          <p:cNvGrpSpPr/>
          <p:nvPr/>
        </p:nvGrpSpPr>
        <p:grpSpPr>
          <a:xfrm>
            <a:off x="7012525" y="4653397"/>
            <a:ext cx="842927" cy="842927"/>
            <a:chOff x="4988609" y="3551062"/>
            <a:chExt cx="599448" cy="599448"/>
          </a:xfrm>
        </p:grpSpPr>
        <p:sp>
          <p:nvSpPr>
            <p:cNvPr id="54" name="椭圆 53"/>
            <p:cNvSpPr/>
            <p:nvPr/>
          </p:nvSpPr>
          <p:spPr>
            <a:xfrm>
              <a:off x="4988609" y="3551062"/>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dirty="0">
                <a:solidFill>
                  <a:schemeClr val="tx1">
                    <a:lumMod val="65000"/>
                    <a:lumOff val="35000"/>
                  </a:schemeClr>
                </a:solidFill>
              </a:endParaRPr>
            </a:p>
          </p:txBody>
        </p:sp>
        <p:sp>
          <p:nvSpPr>
            <p:cNvPr id="55" name="Freeform 19"/>
            <p:cNvSpPr>
              <a:spLocks noEditPoints="1"/>
            </p:cNvSpPr>
            <p:nvPr/>
          </p:nvSpPr>
          <p:spPr bwMode="auto">
            <a:xfrm>
              <a:off x="5140570" y="3710860"/>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3C536A"/>
            </a:solidFill>
            <a:ln>
              <a:noFill/>
            </a:ln>
          </p:spPr>
          <p:txBody>
            <a:bodyPr vert="horz" wrap="square" lIns="128580" tIns="64290" rIns="128580" bIns="64290" numCol="1" anchor="t" anchorCtr="0" compatLnSpc="1">
              <a:prstTxWarp prst="textNoShape">
                <a:avLst/>
              </a:prstTxWarp>
            </a:bodyPr>
            <a:lstStyle/>
            <a:p>
              <a:endParaRPr lang="zh-CN" altLang="en-US"/>
            </a:p>
          </p:txBody>
        </p:sp>
      </p:grpSp>
      <p:grpSp>
        <p:nvGrpSpPr>
          <p:cNvPr id="35" name="组合 34">
            <a:extLst>
              <a:ext uri="{FF2B5EF4-FFF2-40B4-BE49-F238E27FC236}">
                <a16:creationId xmlns:a16="http://schemas.microsoft.com/office/drawing/2014/main" xmlns="" id="{1FF5DAAA-FDC7-4867-9A82-16730B3D2C7C}"/>
              </a:ext>
            </a:extLst>
          </p:cNvPr>
          <p:cNvGrpSpPr/>
          <p:nvPr/>
        </p:nvGrpSpPr>
        <p:grpSpPr>
          <a:xfrm>
            <a:off x="-1708812" y="-3944515"/>
            <a:ext cx="6515217" cy="5087249"/>
            <a:chOff x="-1708812" y="-3944515"/>
            <a:chExt cx="6515217" cy="5087249"/>
          </a:xfrm>
        </p:grpSpPr>
        <p:sp>
          <p:nvSpPr>
            <p:cNvPr id="36" name="TextBox 8">
              <a:extLst>
                <a:ext uri="{FF2B5EF4-FFF2-40B4-BE49-F238E27FC236}">
                  <a16:creationId xmlns:a16="http://schemas.microsoft.com/office/drawing/2014/main" xmlns="" id="{C6F319B4-17E2-4E45-AEB3-E945FAC67D19}"/>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37" name="矩形 36">
              <a:extLst>
                <a:ext uri="{FF2B5EF4-FFF2-40B4-BE49-F238E27FC236}">
                  <a16:creationId xmlns:a16="http://schemas.microsoft.com/office/drawing/2014/main" xmlns="" id="{E28252FB-8ECE-4101-9B3B-61524D2C8C0A}"/>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矩形 37">
              <a:extLst>
                <a:ext uri="{FF2B5EF4-FFF2-40B4-BE49-F238E27FC236}">
                  <a16:creationId xmlns:a16="http://schemas.microsoft.com/office/drawing/2014/main" xmlns="" id="{0103B5E4-4B3F-47D9-9A73-ACB502960E99}"/>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a16="http://schemas.microsoft.com/office/drawing/2014/main" xmlns="" id="{9B6B559B-D9C3-4BF0-A961-00278D85C5E8}"/>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a:extLst>
                <a:ext uri="{FF2B5EF4-FFF2-40B4-BE49-F238E27FC236}">
                  <a16:creationId xmlns:a16="http://schemas.microsoft.com/office/drawing/2014/main" xmlns="" id="{0CC006FE-DBCC-4024-98C5-7F3A9A96343E}"/>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4791747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10"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par>
                                <p:cTn id="19" presetID="63" presetClass="path" presetSubtype="0" fill="hold" nodeType="withEffect">
                                  <p:stCondLst>
                                    <p:cond delay="0"/>
                                  </p:stCondLst>
                                  <p:childTnLst>
                                    <p:animMotion origin="layout" path="M -0.26371 0.15031 L -2.77778E-6 -1.35802E-6 " pathEditMode="relative" rAng="0" ptsTypes="AA">
                                      <p:cBhvr>
                                        <p:cTn id="20" dur="1000" fill="hold"/>
                                        <p:tgtEl>
                                          <p:spTgt spid="30"/>
                                        </p:tgtEl>
                                        <p:attrNameLst>
                                          <p:attrName>ppt_x</p:attrName>
                                          <p:attrName>ppt_y</p:attrName>
                                        </p:attrNameLst>
                                      </p:cBhvr>
                                      <p:rCtr x="13177" y="-7531"/>
                                    </p:animMotion>
                                  </p:childTnLst>
                                </p:cTn>
                              </p:par>
                              <p:par>
                                <p:cTn id="21" presetID="63" presetClass="path" presetSubtype="0" fill="hold" nodeType="withEffect">
                                  <p:stCondLst>
                                    <p:cond delay="0"/>
                                  </p:stCondLst>
                                  <p:childTnLst>
                                    <p:animMotion origin="layout" path="M -0.26545 -0.00123 L 1.11111E-6 1.23457E-7 " pathEditMode="relative" rAng="0" ptsTypes="AA">
                                      <p:cBhvr>
                                        <p:cTn id="22" dur="1000" fill="hold"/>
                                        <p:tgtEl>
                                          <p:spTgt spid="33"/>
                                        </p:tgtEl>
                                        <p:attrNameLst>
                                          <p:attrName>ppt_x</p:attrName>
                                          <p:attrName>ppt_y</p:attrName>
                                        </p:attrNameLst>
                                      </p:cBhvr>
                                      <p:rCtr x="13264" y="62"/>
                                    </p:animMotion>
                                  </p:childTnLst>
                                </p:cTn>
                              </p:par>
                              <p:par>
                                <p:cTn id="23" presetID="63" presetClass="path" presetSubtype="0" fill="hold" nodeType="withEffect">
                                  <p:stCondLst>
                                    <p:cond delay="0"/>
                                  </p:stCondLst>
                                  <p:childTnLst>
                                    <p:animMotion origin="layout" path="M -0.26736 -0.1605 L 1.38889E-6 4.44444E-6 " pathEditMode="relative" rAng="0" ptsTypes="AA">
                                      <p:cBhvr>
                                        <p:cTn id="24" dur="1000" fill="hold"/>
                                        <p:tgtEl>
                                          <p:spTgt spid="53"/>
                                        </p:tgtEl>
                                        <p:attrNameLst>
                                          <p:attrName>ppt_x</p:attrName>
                                          <p:attrName>ppt_y</p:attrName>
                                        </p:attrNameLst>
                                      </p:cBhvr>
                                      <p:rCtr x="13368" y="8025"/>
                                    </p:animMotion>
                                  </p:childTnLst>
                                </p:cTn>
                              </p:par>
                              <p:par>
                                <p:cTn id="25" presetID="8" presetClass="emph" presetSubtype="0" fill="hold" nodeType="withEffect">
                                  <p:stCondLst>
                                    <p:cond delay="0"/>
                                  </p:stCondLst>
                                  <p:childTnLst>
                                    <p:animRot by="21600000">
                                      <p:cBhvr>
                                        <p:cTn id="26" dur="1000" fill="hold"/>
                                        <p:tgtEl>
                                          <p:spTgt spid="33"/>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30"/>
                                        </p:tgtEl>
                                        <p:attrNameLst>
                                          <p:attrName>r</p:attrName>
                                        </p:attrNameLst>
                                      </p:cBhvr>
                                    </p:animRot>
                                  </p:childTnLst>
                                </p:cTn>
                              </p:par>
                              <p:par>
                                <p:cTn id="29" presetID="8" presetClass="emph" presetSubtype="0" fill="hold" nodeType="withEffect">
                                  <p:stCondLst>
                                    <p:cond delay="0"/>
                                  </p:stCondLst>
                                  <p:childTnLst>
                                    <p:animRot by="21600000">
                                      <p:cBhvr>
                                        <p:cTn id="30" dur="1000" fill="hold"/>
                                        <p:tgtEl>
                                          <p:spTgt spid="53"/>
                                        </p:tgtEl>
                                        <p:attrNameLst>
                                          <p:attrName>r</p:attrName>
                                        </p:attrNameLst>
                                      </p:cBhvr>
                                    </p:animRo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22" presetClass="entr" presetSubtype="8"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22" presetClass="entr" presetSubtype="8" fill="hold" nodeType="withEffect">
                                  <p:stCondLst>
                                    <p:cond delay="50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813931" y="2748544"/>
            <a:ext cx="4860006" cy="830997"/>
          </a:xfrm>
          <a:prstGeom prst="rect">
            <a:avLst/>
          </a:prstGeom>
        </p:spPr>
        <p:txBody>
          <a:bodyPr wrap="square" lIns="0" tIns="0" rIns="0" bIns="0">
            <a:spAutoFit/>
          </a:bodyPr>
          <a:lstStyle/>
          <a:p>
            <a:r>
              <a:rPr lang="zh-CN" altLang="en-US" sz="54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上半年存在不足</a:t>
            </a:r>
          </a:p>
        </p:txBody>
      </p:sp>
      <p:sp>
        <p:nvSpPr>
          <p:cNvPr id="11" name="TextBox 11"/>
          <p:cNvSpPr txBox="1"/>
          <p:nvPr/>
        </p:nvSpPr>
        <p:spPr>
          <a:xfrm>
            <a:off x="620531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1"/>
          <p:cNvSpPr txBox="1"/>
          <p:nvPr/>
        </p:nvSpPr>
        <p:spPr>
          <a:xfrm>
            <a:off x="834960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1"/>
          <p:cNvSpPr txBox="1"/>
          <p:nvPr/>
        </p:nvSpPr>
        <p:spPr>
          <a:xfrm>
            <a:off x="620531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11"/>
          <p:cNvSpPr txBox="1"/>
          <p:nvPr/>
        </p:nvSpPr>
        <p:spPr>
          <a:xfrm>
            <a:off x="834960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04</a:t>
            </a:r>
            <a:endParaRPr lang="zh-CN" altLang="en-US"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3"/>
            </p:custDataLst>
          </p:nvPr>
        </p:nvCxnSpPr>
        <p:spPr>
          <a:xfrm>
            <a:off x="5813930"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4"/>
            </p:custDataLst>
          </p:nvPr>
        </p:nvSpPr>
        <p:spPr bwMode="auto">
          <a:xfrm>
            <a:off x="2066756" y="3324179"/>
            <a:ext cx="3466715"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1857896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MH_Other_4"/>
          <p:cNvCxnSpPr/>
          <p:nvPr>
            <p:custDataLst>
              <p:tags r:id="rId1"/>
            </p:custDataLst>
          </p:nvPr>
        </p:nvCxnSpPr>
        <p:spPr>
          <a:xfrm>
            <a:off x="4043435" y="2271986"/>
            <a:ext cx="1688163"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6218302" y="1671379"/>
            <a:ext cx="5170606" cy="1065518"/>
            <a:chOff x="6041001" y="1937629"/>
            <a:chExt cx="4902769" cy="1010324"/>
          </a:xfrm>
        </p:grpSpPr>
        <p:sp>
          <p:nvSpPr>
            <p:cNvPr id="22" name="MH_Text_2"/>
            <p:cNvSpPr txBox="1">
              <a:spLocks/>
            </p:cNvSpPr>
            <p:nvPr>
              <p:custDataLst>
                <p:tags r:id="rId16"/>
              </p:custDataLst>
            </p:nvPr>
          </p:nvSpPr>
          <p:spPr>
            <a:xfrm>
              <a:off x="6041001" y="2396869"/>
              <a:ext cx="4902769" cy="551084"/>
            </a:xfrm>
            <a:prstGeom prst="rect">
              <a:avLst/>
            </a:prstGeom>
            <a:noFill/>
          </p:spPr>
          <p:txBody>
            <a:bodyPr lIns="0" tIns="0" rIns="0" bIns="0">
              <a:normAutofit/>
            </a:bodyPr>
            <a:lstStyle>
              <a:defPPr>
                <a:defRPr lang="zh-CN"/>
              </a:defPPr>
              <a:lvl1pPr>
                <a:lnSpc>
                  <a:spcPct val="130000"/>
                </a:lnSpc>
                <a:defRPr sz="1200"/>
              </a:lvl1pPr>
            </a:lstStyle>
            <a:p>
              <a:pPr>
                <a:lnSpc>
                  <a:spcPct val="120000"/>
                </a:lnSpc>
                <a:defRPr/>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p>
          </p:txBody>
        </p:sp>
        <p:sp>
          <p:nvSpPr>
            <p:cNvPr id="23" name="MH_SubTitle_2"/>
            <p:cNvSpPr txBox="1">
              <a:spLocks/>
            </p:cNvSpPr>
            <p:nvPr>
              <p:custDataLst>
                <p:tags r:id="rId17"/>
              </p:custDataLst>
            </p:nvPr>
          </p:nvSpPr>
          <p:spPr>
            <a:xfrm>
              <a:off x="6041002" y="1937629"/>
              <a:ext cx="3205162" cy="454025"/>
            </a:xfrm>
            <a:prstGeom prst="rect">
              <a:avLst/>
            </a:prstGeom>
            <a:noFill/>
          </p:spPr>
          <p:txBody>
            <a:bodyPr lIns="0" tIns="0" rIns="0" bIns="0" anchor="ctr">
              <a:normAutofit/>
            </a:bodyPr>
            <a:lstStyle>
              <a:defPPr>
                <a:defRPr lang="zh-CN"/>
              </a:defPPr>
              <a:lvl1pPr>
                <a:lnSpc>
                  <a:spcPct val="130000"/>
                </a:lnSpc>
                <a:defRPr sz="1200"/>
              </a:lvl1pPr>
            </a:lstStyle>
            <a:p>
              <a:pPr>
                <a:defRPr/>
              </a:pPr>
              <a:r>
                <a:rPr lang="zh-CN" altLang="en-US" sz="2109" b="1" dirty="0">
                  <a:solidFill>
                    <a:srgbClr val="3C536A"/>
                  </a:solidFill>
                  <a:latin typeface="微软雅黑" panose="020B0503020204020204" pitchFamily="34" charset="-122"/>
                  <a:ea typeface="微软雅黑" panose="020B0503020204020204" pitchFamily="34" charset="-122"/>
                </a:rPr>
                <a:t>添加标题文字</a:t>
              </a:r>
            </a:p>
          </p:txBody>
        </p:sp>
      </p:grpSp>
      <p:sp>
        <p:nvSpPr>
          <p:cNvPr id="24" name="MH_Other_1"/>
          <p:cNvSpPr/>
          <p:nvPr>
            <p:custDataLst>
              <p:tags r:id="rId2"/>
            </p:custDataLst>
          </p:nvPr>
        </p:nvSpPr>
        <p:spPr>
          <a:xfrm rot="21439215">
            <a:off x="3262376" y="2884509"/>
            <a:ext cx="1044218" cy="1057763"/>
          </a:xfrm>
          <a:prstGeom prst="roundRect">
            <a:avLst>
              <a:gd name="adj" fmla="val 18567"/>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anchor="ctr"/>
          <a:lstStyle/>
          <a:p>
            <a:pPr algn="ctr">
              <a:defRPr/>
            </a:pPr>
            <a:r>
              <a:rPr lang="en-US" altLang="zh-CN" sz="6328" dirty="0">
                <a:solidFill>
                  <a:srgbClr val="FFFFFF"/>
                </a:solidFill>
                <a:latin typeface="微软雅黑" panose="020B0503020204020204" pitchFamily="34" charset="-122"/>
                <a:ea typeface="微软雅黑" panose="020B0503020204020204" pitchFamily="34" charset="-122"/>
              </a:rPr>
              <a:t>3</a:t>
            </a:r>
            <a:endParaRPr lang="zh-CN" altLang="en-US" sz="6328" dirty="0">
              <a:solidFill>
                <a:srgbClr val="FFFFFF"/>
              </a:solidFill>
              <a:latin typeface="微软雅黑" panose="020B0503020204020204" pitchFamily="34" charset="-122"/>
              <a:ea typeface="微软雅黑" panose="020B0503020204020204" pitchFamily="34" charset="-122"/>
            </a:endParaRPr>
          </a:p>
        </p:txBody>
      </p:sp>
      <p:sp>
        <p:nvSpPr>
          <p:cNvPr id="25" name="MH_Other_3"/>
          <p:cNvSpPr/>
          <p:nvPr>
            <p:custDataLst>
              <p:tags r:id="rId3"/>
            </p:custDataLst>
          </p:nvPr>
        </p:nvSpPr>
        <p:spPr>
          <a:xfrm rot="183635">
            <a:off x="2970369" y="1809141"/>
            <a:ext cx="1045572" cy="1057763"/>
          </a:xfrm>
          <a:prstGeom prst="roundRect">
            <a:avLst>
              <a:gd name="adj" fmla="val 18567"/>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anchor="ctr"/>
          <a:lstStyle/>
          <a:p>
            <a:pPr algn="ctr">
              <a:defRPr/>
            </a:pPr>
            <a:r>
              <a:rPr lang="en-US" altLang="zh-CN" sz="6328" dirty="0">
                <a:solidFill>
                  <a:srgbClr val="FFFFFF"/>
                </a:solidFill>
                <a:latin typeface="微软雅黑" panose="020B0503020204020204" pitchFamily="34" charset="-122"/>
                <a:ea typeface="微软雅黑" panose="020B0503020204020204" pitchFamily="34" charset="-122"/>
              </a:rPr>
              <a:t>4</a:t>
            </a:r>
            <a:endParaRPr lang="zh-CN" altLang="en-US" sz="6328" dirty="0">
              <a:solidFill>
                <a:srgbClr val="FFFFFF"/>
              </a:solidFill>
              <a:latin typeface="微软雅黑" panose="020B0503020204020204" pitchFamily="34" charset="-122"/>
              <a:ea typeface="微软雅黑" panose="020B0503020204020204" pitchFamily="34" charset="-122"/>
            </a:endParaRPr>
          </a:p>
        </p:txBody>
      </p:sp>
      <p:sp>
        <p:nvSpPr>
          <p:cNvPr id="26" name="MH_Other_1"/>
          <p:cNvSpPr/>
          <p:nvPr>
            <p:custDataLst>
              <p:tags r:id="rId4"/>
            </p:custDataLst>
          </p:nvPr>
        </p:nvSpPr>
        <p:spPr>
          <a:xfrm>
            <a:off x="2868415" y="3981411"/>
            <a:ext cx="1044218" cy="1057763"/>
          </a:xfrm>
          <a:prstGeom prst="roundRect">
            <a:avLst>
              <a:gd name="adj" fmla="val 18567"/>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anchor="ctr"/>
          <a:lstStyle/>
          <a:p>
            <a:pPr algn="ctr">
              <a:defRPr/>
            </a:pPr>
            <a:r>
              <a:rPr lang="en-US" altLang="zh-CN" sz="6328" dirty="0">
                <a:solidFill>
                  <a:srgbClr val="FFFFFF"/>
                </a:solidFill>
                <a:latin typeface="微软雅黑" panose="020B0503020204020204" pitchFamily="34" charset="-122"/>
                <a:ea typeface="微软雅黑" panose="020B0503020204020204" pitchFamily="34" charset="-122"/>
              </a:rPr>
              <a:t>2</a:t>
            </a:r>
            <a:endParaRPr lang="zh-CN" altLang="en-US" sz="6328" dirty="0">
              <a:solidFill>
                <a:srgbClr val="FFFFFF"/>
              </a:solidFill>
              <a:latin typeface="微软雅黑" panose="020B0503020204020204" pitchFamily="34" charset="-122"/>
              <a:ea typeface="微软雅黑" panose="020B0503020204020204" pitchFamily="34" charset="-122"/>
            </a:endParaRPr>
          </a:p>
        </p:txBody>
      </p:sp>
      <p:sp>
        <p:nvSpPr>
          <p:cNvPr id="27" name="MH_Other_1"/>
          <p:cNvSpPr/>
          <p:nvPr>
            <p:custDataLst>
              <p:tags r:id="rId5"/>
            </p:custDataLst>
          </p:nvPr>
        </p:nvSpPr>
        <p:spPr>
          <a:xfrm rot="21261977">
            <a:off x="3226610" y="5041952"/>
            <a:ext cx="1044218" cy="1057763"/>
          </a:xfrm>
          <a:prstGeom prst="roundRect">
            <a:avLst>
              <a:gd name="adj" fmla="val 18567"/>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anchor="ctr"/>
          <a:lstStyle/>
          <a:p>
            <a:pPr algn="ctr">
              <a:defRPr/>
            </a:pPr>
            <a:r>
              <a:rPr lang="en-US" altLang="zh-CN" sz="6328" dirty="0">
                <a:solidFill>
                  <a:srgbClr val="FFFFFF"/>
                </a:solidFill>
                <a:latin typeface="微软雅黑" panose="020B0503020204020204" pitchFamily="34" charset="-122"/>
                <a:ea typeface="微软雅黑" panose="020B0503020204020204" pitchFamily="34" charset="-122"/>
              </a:rPr>
              <a:t>1</a:t>
            </a:r>
            <a:endParaRPr lang="zh-CN" altLang="en-US" sz="6328" dirty="0">
              <a:solidFill>
                <a:srgbClr val="FFFFFF"/>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1464826" y="1977205"/>
            <a:ext cx="1668486" cy="4186517"/>
            <a:chOff x="1388612" y="1908306"/>
            <a:chExt cx="1582058" cy="3969656"/>
          </a:xfrm>
        </p:grpSpPr>
        <p:sp>
          <p:nvSpPr>
            <p:cNvPr id="29" name="MH_Other_5"/>
            <p:cNvSpPr/>
            <p:nvPr>
              <p:custDataLst>
                <p:tags r:id="rId15"/>
              </p:custDataLst>
            </p:nvPr>
          </p:nvSpPr>
          <p:spPr>
            <a:xfrm>
              <a:off x="1976071" y="1908306"/>
              <a:ext cx="925913" cy="1905127"/>
            </a:xfrm>
            <a:custGeom>
              <a:avLst/>
              <a:gdLst>
                <a:gd name="connsiteX0" fmla="*/ 217182 w 965707"/>
                <a:gd name="connsiteY0" fmla="*/ 0 h 1986527"/>
                <a:gd name="connsiteX1" fmla="*/ 432892 w 965707"/>
                <a:gd name="connsiteY1" fmla="*/ 215710 h 1986527"/>
                <a:gd name="connsiteX2" fmla="*/ 428510 w 965707"/>
                <a:gd name="connsiteY2" fmla="*/ 259183 h 1986527"/>
                <a:gd name="connsiteX3" fmla="*/ 426677 w 965707"/>
                <a:gd name="connsiteY3" fmla="*/ 265085 h 1986527"/>
                <a:gd name="connsiteX4" fmla="*/ 691433 w 965707"/>
                <a:gd name="connsiteY4" fmla="*/ 70895 h 1986527"/>
                <a:gd name="connsiteX5" fmla="*/ 727149 w 965707"/>
                <a:gd name="connsiteY5" fmla="*/ 76387 h 1986527"/>
                <a:gd name="connsiteX6" fmla="*/ 787596 w 965707"/>
                <a:gd name="connsiteY6" fmla="*/ 158799 h 1986527"/>
                <a:gd name="connsiteX7" fmla="*/ 782104 w 965707"/>
                <a:gd name="connsiteY7" fmla="*/ 194515 h 1986527"/>
                <a:gd name="connsiteX8" fmla="*/ 453481 w 965707"/>
                <a:gd name="connsiteY8" fmla="*/ 435549 h 1986527"/>
                <a:gd name="connsiteX9" fmla="*/ 874061 w 965707"/>
                <a:gd name="connsiteY9" fmla="*/ 181449 h 1986527"/>
                <a:gd name="connsiteX10" fmla="*/ 909154 w 965707"/>
                <a:gd name="connsiteY10" fmla="*/ 190109 h 1986527"/>
                <a:gd name="connsiteX11" fmla="*/ 962021 w 965707"/>
                <a:gd name="connsiteY11" fmla="*/ 277611 h 1986527"/>
                <a:gd name="connsiteX12" fmla="*/ 953361 w 965707"/>
                <a:gd name="connsiteY12" fmla="*/ 312705 h 1986527"/>
                <a:gd name="connsiteX13" fmla="*/ 384793 w 965707"/>
                <a:gd name="connsiteY13" fmla="*/ 656215 h 1986527"/>
                <a:gd name="connsiteX14" fmla="*/ 384793 w 965707"/>
                <a:gd name="connsiteY14" fmla="*/ 1131649 h 1986527"/>
                <a:gd name="connsiteX15" fmla="*/ 381842 w 965707"/>
                <a:gd name="connsiteY15" fmla="*/ 1146266 h 1986527"/>
                <a:gd name="connsiteX16" fmla="*/ 387708 w 965707"/>
                <a:gd name="connsiteY16" fmla="*/ 1152370 h 1986527"/>
                <a:gd name="connsiteX17" fmla="*/ 442440 w 965707"/>
                <a:gd name="connsiteY17" fmla="*/ 1292303 h 1986527"/>
                <a:gd name="connsiteX18" fmla="*/ 445419 w 965707"/>
                <a:gd name="connsiteY18" fmla="*/ 1293537 h 1986527"/>
                <a:gd name="connsiteX19" fmla="*/ 453847 w 965707"/>
                <a:gd name="connsiteY19" fmla="*/ 1313884 h 1986527"/>
                <a:gd name="connsiteX20" fmla="*/ 453847 w 965707"/>
                <a:gd name="connsiteY20" fmla="*/ 1951177 h 1986527"/>
                <a:gd name="connsiteX21" fmla="*/ 425072 w 965707"/>
                <a:gd name="connsiteY21" fmla="*/ 1979952 h 1986527"/>
                <a:gd name="connsiteX22" fmla="*/ 309975 w 965707"/>
                <a:gd name="connsiteY22" fmla="*/ 1979952 h 1986527"/>
                <a:gd name="connsiteX23" fmla="*/ 281200 w 965707"/>
                <a:gd name="connsiteY23" fmla="*/ 1951177 h 1986527"/>
                <a:gd name="connsiteX24" fmla="*/ 281200 w 965707"/>
                <a:gd name="connsiteY24" fmla="*/ 1342234 h 1986527"/>
                <a:gd name="connsiteX25" fmla="*/ 230924 w 965707"/>
                <a:gd name="connsiteY25" fmla="*/ 1213693 h 1986527"/>
                <a:gd name="connsiteX26" fmla="*/ 227782 w 965707"/>
                <a:gd name="connsiteY26" fmla="*/ 1195782 h 1986527"/>
                <a:gd name="connsiteX27" fmla="*/ 172672 w 965707"/>
                <a:gd name="connsiteY27" fmla="*/ 1195782 h 1986527"/>
                <a:gd name="connsiteX28" fmla="*/ 172672 w 965707"/>
                <a:gd name="connsiteY28" fmla="*/ 1958468 h 1986527"/>
                <a:gd name="connsiteX29" fmla="*/ 144613 w 965707"/>
                <a:gd name="connsiteY29" fmla="*/ 1986527 h 1986527"/>
                <a:gd name="connsiteX30" fmla="*/ 32381 w 965707"/>
                <a:gd name="connsiteY30" fmla="*/ 1986527 h 1986527"/>
                <a:gd name="connsiteX31" fmla="*/ 4322 w 965707"/>
                <a:gd name="connsiteY31" fmla="*/ 1958468 h 1986527"/>
                <a:gd name="connsiteX32" fmla="*/ 4322 w 965707"/>
                <a:gd name="connsiteY32" fmla="*/ 1169537 h 1986527"/>
                <a:gd name="connsiteX33" fmla="*/ 7911 w 965707"/>
                <a:gd name="connsiteY33" fmla="*/ 1160872 h 1986527"/>
                <a:gd name="connsiteX34" fmla="*/ 5040 w 965707"/>
                <a:gd name="connsiteY34" fmla="*/ 1156613 h 1986527"/>
                <a:gd name="connsiteX35" fmla="*/ 0 w 965707"/>
                <a:gd name="connsiteY35" fmla="*/ 1131649 h 1986527"/>
                <a:gd name="connsiteX36" fmla="*/ 0 w 965707"/>
                <a:gd name="connsiteY36" fmla="*/ 514378 h 1986527"/>
                <a:gd name="connsiteX37" fmla="*/ 64133 w 965707"/>
                <a:gd name="connsiteY37" fmla="*/ 450245 h 1986527"/>
                <a:gd name="connsiteX38" fmla="*/ 174233 w 965707"/>
                <a:gd name="connsiteY38" fmla="*/ 450245 h 1986527"/>
                <a:gd name="connsiteX39" fmla="*/ 203629 w 965707"/>
                <a:gd name="connsiteY39" fmla="*/ 428684 h 1986527"/>
                <a:gd name="connsiteX40" fmla="*/ 133218 w 965707"/>
                <a:gd name="connsiteY40" fmla="*/ 414469 h 1986527"/>
                <a:gd name="connsiteX41" fmla="*/ 1472 w 965707"/>
                <a:gd name="connsiteY41" fmla="*/ 215710 h 1986527"/>
                <a:gd name="connsiteX42" fmla="*/ 217182 w 965707"/>
                <a:gd name="connsiteY42" fmla="*/ 0 h 1986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965707" h="1986527">
                  <a:moveTo>
                    <a:pt x="217182" y="0"/>
                  </a:moveTo>
                  <a:cubicBezTo>
                    <a:pt x="336315" y="0"/>
                    <a:pt x="432892" y="96577"/>
                    <a:pt x="432892" y="215710"/>
                  </a:cubicBezTo>
                  <a:cubicBezTo>
                    <a:pt x="432892" y="230602"/>
                    <a:pt x="431383" y="245141"/>
                    <a:pt x="428510" y="259183"/>
                  </a:cubicBezTo>
                  <a:lnTo>
                    <a:pt x="426677" y="265085"/>
                  </a:lnTo>
                  <a:lnTo>
                    <a:pt x="691433" y="70895"/>
                  </a:lnTo>
                  <a:cubicBezTo>
                    <a:pt x="702812" y="62549"/>
                    <a:pt x="718803" y="65008"/>
                    <a:pt x="727149" y="76387"/>
                  </a:cubicBezTo>
                  <a:lnTo>
                    <a:pt x="787596" y="158799"/>
                  </a:lnTo>
                  <a:cubicBezTo>
                    <a:pt x="795942" y="170178"/>
                    <a:pt x="793483" y="186169"/>
                    <a:pt x="782104" y="194515"/>
                  </a:cubicBezTo>
                  <a:lnTo>
                    <a:pt x="453481" y="435549"/>
                  </a:lnTo>
                  <a:lnTo>
                    <a:pt x="874061" y="181449"/>
                  </a:lnTo>
                  <a:cubicBezTo>
                    <a:pt x="886143" y="174150"/>
                    <a:pt x="901855" y="178027"/>
                    <a:pt x="909154" y="190109"/>
                  </a:cubicBezTo>
                  <a:lnTo>
                    <a:pt x="962021" y="277611"/>
                  </a:lnTo>
                  <a:cubicBezTo>
                    <a:pt x="969320" y="289694"/>
                    <a:pt x="965443" y="305405"/>
                    <a:pt x="953361" y="312705"/>
                  </a:cubicBezTo>
                  <a:lnTo>
                    <a:pt x="384793" y="656215"/>
                  </a:lnTo>
                  <a:lnTo>
                    <a:pt x="384793" y="1131649"/>
                  </a:lnTo>
                  <a:lnTo>
                    <a:pt x="381842" y="1146266"/>
                  </a:lnTo>
                  <a:lnTo>
                    <a:pt x="387708" y="1152370"/>
                  </a:lnTo>
                  <a:lnTo>
                    <a:pt x="442440" y="1292303"/>
                  </a:lnTo>
                  <a:lnTo>
                    <a:pt x="445419" y="1293537"/>
                  </a:lnTo>
                  <a:cubicBezTo>
                    <a:pt x="450626" y="1298744"/>
                    <a:pt x="453847" y="1305938"/>
                    <a:pt x="453847" y="1313884"/>
                  </a:cubicBezTo>
                  <a:lnTo>
                    <a:pt x="453847" y="1951177"/>
                  </a:lnTo>
                  <a:cubicBezTo>
                    <a:pt x="453847" y="1967069"/>
                    <a:pt x="440964" y="1979952"/>
                    <a:pt x="425072" y="1979952"/>
                  </a:cubicBezTo>
                  <a:lnTo>
                    <a:pt x="309975" y="1979952"/>
                  </a:lnTo>
                  <a:cubicBezTo>
                    <a:pt x="294083" y="1979952"/>
                    <a:pt x="281200" y="1967069"/>
                    <a:pt x="281200" y="1951177"/>
                  </a:cubicBezTo>
                  <a:lnTo>
                    <a:pt x="281200" y="1342234"/>
                  </a:lnTo>
                  <a:lnTo>
                    <a:pt x="230924" y="1213693"/>
                  </a:lnTo>
                  <a:lnTo>
                    <a:pt x="227782" y="1195782"/>
                  </a:lnTo>
                  <a:lnTo>
                    <a:pt x="172672" y="1195782"/>
                  </a:lnTo>
                  <a:lnTo>
                    <a:pt x="172672" y="1958468"/>
                  </a:lnTo>
                  <a:cubicBezTo>
                    <a:pt x="172672" y="1973965"/>
                    <a:pt x="160110" y="1986527"/>
                    <a:pt x="144613" y="1986527"/>
                  </a:cubicBezTo>
                  <a:lnTo>
                    <a:pt x="32381" y="1986527"/>
                  </a:lnTo>
                  <a:cubicBezTo>
                    <a:pt x="16884" y="1986527"/>
                    <a:pt x="4322" y="1973965"/>
                    <a:pt x="4322" y="1958468"/>
                  </a:cubicBezTo>
                  <a:lnTo>
                    <a:pt x="4322" y="1169537"/>
                  </a:lnTo>
                  <a:lnTo>
                    <a:pt x="7911" y="1160872"/>
                  </a:lnTo>
                  <a:lnTo>
                    <a:pt x="5040" y="1156613"/>
                  </a:lnTo>
                  <a:cubicBezTo>
                    <a:pt x="1795" y="1148940"/>
                    <a:pt x="0" y="1140504"/>
                    <a:pt x="0" y="1131649"/>
                  </a:cubicBezTo>
                  <a:lnTo>
                    <a:pt x="0" y="514378"/>
                  </a:lnTo>
                  <a:cubicBezTo>
                    <a:pt x="0" y="478958"/>
                    <a:pt x="28713" y="450245"/>
                    <a:pt x="64133" y="450245"/>
                  </a:cubicBezTo>
                  <a:lnTo>
                    <a:pt x="174233" y="450245"/>
                  </a:lnTo>
                  <a:lnTo>
                    <a:pt x="203629" y="428684"/>
                  </a:lnTo>
                  <a:lnTo>
                    <a:pt x="133218" y="414469"/>
                  </a:lnTo>
                  <a:cubicBezTo>
                    <a:pt x="55797" y="381722"/>
                    <a:pt x="1472" y="305060"/>
                    <a:pt x="1472" y="215710"/>
                  </a:cubicBezTo>
                  <a:cubicBezTo>
                    <a:pt x="1472" y="96577"/>
                    <a:pt x="98049" y="0"/>
                    <a:pt x="217182" y="0"/>
                  </a:cubicBez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6328">
                <a:solidFill>
                  <a:srgbClr val="FFFFFF"/>
                </a:solidFill>
                <a:latin typeface="微软雅黑" panose="020B0503020204020204" pitchFamily="34" charset="-122"/>
                <a:ea typeface="微软雅黑" panose="020B0503020204020204" pitchFamily="34" charset="-122"/>
              </a:endParaRPr>
            </a:p>
          </p:txBody>
        </p:sp>
        <p:sp>
          <p:nvSpPr>
            <p:cNvPr id="30" name="梯形 29"/>
            <p:cNvSpPr/>
            <p:nvPr/>
          </p:nvSpPr>
          <p:spPr>
            <a:xfrm>
              <a:off x="1388612" y="3818963"/>
              <a:ext cx="1582058" cy="2058999"/>
            </a:xfrm>
            <a:prstGeom prst="trapezoid">
              <a:avLst>
                <a:gd name="adj" fmla="val 32339"/>
              </a:avLst>
            </a:prstGeom>
            <a:solidFill>
              <a:srgbClr val="D3D3D3"/>
            </a:solidFill>
            <a:ln>
              <a:solidFill>
                <a:srgbClr val="B2B2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6328">
                <a:solidFill>
                  <a:srgbClr val="FFFFFF"/>
                </a:solidFill>
                <a:latin typeface="微软雅黑" panose="020B0503020204020204" pitchFamily="34" charset="-122"/>
                <a:ea typeface="微软雅黑" panose="020B0503020204020204" pitchFamily="34" charset="-122"/>
              </a:endParaRPr>
            </a:p>
          </p:txBody>
        </p:sp>
      </p:grpSp>
      <p:cxnSp>
        <p:nvCxnSpPr>
          <p:cNvPr id="31" name="MH_Other_4"/>
          <p:cNvCxnSpPr/>
          <p:nvPr>
            <p:custDataLst>
              <p:tags r:id="rId6"/>
            </p:custDataLst>
          </p:nvPr>
        </p:nvCxnSpPr>
        <p:spPr>
          <a:xfrm>
            <a:off x="4320226" y="3356096"/>
            <a:ext cx="1411371"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MH_Other_4"/>
          <p:cNvCxnSpPr/>
          <p:nvPr>
            <p:custDataLst>
              <p:tags r:id="rId7"/>
            </p:custDataLst>
          </p:nvPr>
        </p:nvCxnSpPr>
        <p:spPr>
          <a:xfrm>
            <a:off x="3912634" y="4440207"/>
            <a:ext cx="1818963"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MH_Other_4"/>
          <p:cNvCxnSpPr/>
          <p:nvPr>
            <p:custDataLst>
              <p:tags r:id="rId8"/>
            </p:custDataLst>
          </p:nvPr>
        </p:nvCxnSpPr>
        <p:spPr>
          <a:xfrm>
            <a:off x="4320226" y="5524316"/>
            <a:ext cx="1411371"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6218302" y="2819121"/>
            <a:ext cx="5170606" cy="1050211"/>
            <a:chOff x="6041001" y="1952143"/>
            <a:chExt cx="4902769" cy="995810"/>
          </a:xfrm>
        </p:grpSpPr>
        <p:sp>
          <p:nvSpPr>
            <p:cNvPr id="35" name="MH_Text_2"/>
            <p:cNvSpPr txBox="1">
              <a:spLocks/>
            </p:cNvSpPr>
            <p:nvPr>
              <p:custDataLst>
                <p:tags r:id="rId13"/>
              </p:custDataLst>
            </p:nvPr>
          </p:nvSpPr>
          <p:spPr>
            <a:xfrm>
              <a:off x="6041001" y="2396869"/>
              <a:ext cx="4902769" cy="551084"/>
            </a:xfrm>
            <a:prstGeom prst="rect">
              <a:avLst/>
            </a:prstGeom>
            <a:noFill/>
          </p:spPr>
          <p:txBody>
            <a:bodyPr lIns="0" tIns="0" rIns="0" bIns="0">
              <a:normAutofit/>
            </a:bodyPr>
            <a:lstStyle>
              <a:defPPr>
                <a:defRPr lang="zh-CN"/>
              </a:defPPr>
              <a:lvl1pPr>
                <a:lnSpc>
                  <a:spcPct val="130000"/>
                </a:lnSpc>
                <a:defRPr sz="1200"/>
              </a:lvl1pPr>
            </a:lstStyle>
            <a:p>
              <a:pPr>
                <a:lnSpc>
                  <a:spcPct val="120000"/>
                </a:lnSpc>
                <a:defRPr/>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p>
          </p:txBody>
        </p:sp>
        <p:sp>
          <p:nvSpPr>
            <p:cNvPr id="45" name="MH_SubTitle_2"/>
            <p:cNvSpPr txBox="1">
              <a:spLocks/>
            </p:cNvSpPr>
            <p:nvPr>
              <p:custDataLst>
                <p:tags r:id="rId14"/>
              </p:custDataLst>
            </p:nvPr>
          </p:nvSpPr>
          <p:spPr>
            <a:xfrm>
              <a:off x="6041002" y="1952143"/>
              <a:ext cx="3205162" cy="454025"/>
            </a:xfrm>
            <a:prstGeom prst="rect">
              <a:avLst/>
            </a:prstGeom>
            <a:noFill/>
          </p:spPr>
          <p:txBody>
            <a:bodyPr lIns="0" tIns="0" rIns="0" bIns="0" anchor="ctr">
              <a:normAutofit/>
            </a:bodyPr>
            <a:lstStyle>
              <a:defPPr>
                <a:defRPr lang="zh-CN"/>
              </a:defPPr>
              <a:lvl1pPr>
                <a:lnSpc>
                  <a:spcPct val="130000"/>
                </a:lnSpc>
                <a:defRPr sz="1200"/>
              </a:lvl1pPr>
            </a:lstStyle>
            <a:p>
              <a:pPr>
                <a:defRPr/>
              </a:pPr>
              <a:r>
                <a:rPr lang="zh-CN" altLang="en-US" sz="2109" b="1" dirty="0">
                  <a:solidFill>
                    <a:srgbClr val="3C536A"/>
                  </a:solidFill>
                  <a:latin typeface="微软雅黑" panose="020B0503020204020204" pitchFamily="34" charset="-122"/>
                  <a:ea typeface="微软雅黑" panose="020B0503020204020204" pitchFamily="34" charset="-122"/>
                </a:rPr>
                <a:t>添加标题文字</a:t>
              </a:r>
            </a:p>
          </p:txBody>
        </p:sp>
      </p:grpSp>
      <p:grpSp>
        <p:nvGrpSpPr>
          <p:cNvPr id="46" name="组合 45"/>
          <p:cNvGrpSpPr/>
          <p:nvPr/>
        </p:nvGrpSpPr>
        <p:grpSpPr>
          <a:xfrm>
            <a:off x="6218302" y="3951555"/>
            <a:ext cx="5170606" cy="1050211"/>
            <a:chOff x="6041001" y="1952143"/>
            <a:chExt cx="4902769" cy="995810"/>
          </a:xfrm>
        </p:grpSpPr>
        <p:sp>
          <p:nvSpPr>
            <p:cNvPr id="47" name="MH_Text_2"/>
            <p:cNvSpPr txBox="1">
              <a:spLocks/>
            </p:cNvSpPr>
            <p:nvPr>
              <p:custDataLst>
                <p:tags r:id="rId11"/>
              </p:custDataLst>
            </p:nvPr>
          </p:nvSpPr>
          <p:spPr>
            <a:xfrm>
              <a:off x="6041001" y="2396869"/>
              <a:ext cx="4902769" cy="551084"/>
            </a:xfrm>
            <a:prstGeom prst="rect">
              <a:avLst/>
            </a:prstGeom>
            <a:noFill/>
          </p:spPr>
          <p:txBody>
            <a:bodyPr lIns="0" tIns="0" rIns="0" bIns="0">
              <a:normAutofit/>
            </a:bodyPr>
            <a:lstStyle>
              <a:defPPr>
                <a:defRPr lang="zh-CN"/>
              </a:defPPr>
              <a:lvl1pPr>
                <a:lnSpc>
                  <a:spcPct val="130000"/>
                </a:lnSpc>
                <a:defRPr sz="1200"/>
              </a:lvl1pPr>
            </a:lstStyle>
            <a:p>
              <a:pPr>
                <a:lnSpc>
                  <a:spcPct val="120000"/>
                </a:lnSpc>
                <a:defRPr/>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p>
          </p:txBody>
        </p:sp>
        <p:sp>
          <p:nvSpPr>
            <p:cNvPr id="48" name="MH_SubTitle_2"/>
            <p:cNvSpPr txBox="1">
              <a:spLocks/>
            </p:cNvSpPr>
            <p:nvPr>
              <p:custDataLst>
                <p:tags r:id="rId12"/>
              </p:custDataLst>
            </p:nvPr>
          </p:nvSpPr>
          <p:spPr>
            <a:xfrm>
              <a:off x="6041002" y="1952143"/>
              <a:ext cx="3205162" cy="454025"/>
            </a:xfrm>
            <a:prstGeom prst="rect">
              <a:avLst/>
            </a:prstGeom>
            <a:noFill/>
          </p:spPr>
          <p:txBody>
            <a:bodyPr lIns="0" tIns="0" rIns="0" bIns="0" anchor="ctr">
              <a:normAutofit/>
            </a:bodyPr>
            <a:lstStyle>
              <a:defPPr>
                <a:defRPr lang="zh-CN"/>
              </a:defPPr>
              <a:lvl1pPr>
                <a:lnSpc>
                  <a:spcPct val="130000"/>
                </a:lnSpc>
                <a:defRPr sz="1200"/>
              </a:lvl1pPr>
            </a:lstStyle>
            <a:p>
              <a:pPr>
                <a:defRPr/>
              </a:pPr>
              <a:r>
                <a:rPr lang="zh-CN" altLang="en-US" sz="2109" b="1" dirty="0">
                  <a:solidFill>
                    <a:srgbClr val="3C536A"/>
                  </a:solidFill>
                  <a:latin typeface="微软雅黑" panose="020B0503020204020204" pitchFamily="34" charset="-122"/>
                  <a:ea typeface="微软雅黑" panose="020B0503020204020204" pitchFamily="34" charset="-122"/>
                </a:rPr>
                <a:t>添加标题文字</a:t>
              </a:r>
            </a:p>
          </p:txBody>
        </p:sp>
      </p:grpSp>
      <p:grpSp>
        <p:nvGrpSpPr>
          <p:cNvPr id="50" name="组合 49"/>
          <p:cNvGrpSpPr/>
          <p:nvPr/>
        </p:nvGrpSpPr>
        <p:grpSpPr>
          <a:xfrm>
            <a:off x="6218302" y="5099299"/>
            <a:ext cx="5170606" cy="1034904"/>
            <a:chOff x="6041001" y="1966657"/>
            <a:chExt cx="4902769" cy="981296"/>
          </a:xfrm>
        </p:grpSpPr>
        <p:sp>
          <p:nvSpPr>
            <p:cNvPr id="51" name="MH_Text_2"/>
            <p:cNvSpPr txBox="1">
              <a:spLocks/>
            </p:cNvSpPr>
            <p:nvPr>
              <p:custDataLst>
                <p:tags r:id="rId9"/>
              </p:custDataLst>
            </p:nvPr>
          </p:nvSpPr>
          <p:spPr>
            <a:xfrm>
              <a:off x="6041001" y="2396869"/>
              <a:ext cx="4902769" cy="551084"/>
            </a:xfrm>
            <a:prstGeom prst="rect">
              <a:avLst/>
            </a:prstGeom>
            <a:noFill/>
          </p:spPr>
          <p:txBody>
            <a:bodyPr lIns="0" tIns="0" rIns="0" bIns="0">
              <a:normAutofit/>
            </a:bodyPr>
            <a:lstStyle>
              <a:defPPr>
                <a:defRPr lang="zh-CN"/>
              </a:defPPr>
              <a:lvl1pPr>
                <a:lnSpc>
                  <a:spcPct val="130000"/>
                </a:lnSpc>
                <a:defRPr sz="1200"/>
              </a:lvl1pPr>
            </a:lstStyle>
            <a:p>
              <a:pPr>
                <a:lnSpc>
                  <a:spcPct val="120000"/>
                </a:lnSpc>
                <a:defRPr/>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p>
          </p:txBody>
        </p:sp>
        <p:sp>
          <p:nvSpPr>
            <p:cNvPr id="52" name="MH_SubTitle_2"/>
            <p:cNvSpPr txBox="1">
              <a:spLocks/>
            </p:cNvSpPr>
            <p:nvPr>
              <p:custDataLst>
                <p:tags r:id="rId10"/>
              </p:custDataLst>
            </p:nvPr>
          </p:nvSpPr>
          <p:spPr>
            <a:xfrm>
              <a:off x="6041002" y="1966657"/>
              <a:ext cx="3205162" cy="454025"/>
            </a:xfrm>
            <a:prstGeom prst="rect">
              <a:avLst/>
            </a:prstGeom>
            <a:noFill/>
          </p:spPr>
          <p:txBody>
            <a:bodyPr lIns="0" tIns="0" rIns="0" bIns="0" anchor="ctr">
              <a:normAutofit/>
            </a:bodyPr>
            <a:lstStyle>
              <a:defPPr>
                <a:defRPr lang="zh-CN"/>
              </a:defPPr>
              <a:lvl1pPr>
                <a:lnSpc>
                  <a:spcPct val="130000"/>
                </a:lnSpc>
                <a:defRPr sz="1200"/>
              </a:lvl1pPr>
            </a:lstStyle>
            <a:p>
              <a:pPr>
                <a:defRPr/>
              </a:pPr>
              <a:r>
                <a:rPr lang="zh-CN" altLang="en-US" sz="2109" b="1" dirty="0">
                  <a:solidFill>
                    <a:srgbClr val="3C536A"/>
                  </a:solidFill>
                  <a:latin typeface="微软雅黑" panose="020B0503020204020204" pitchFamily="34" charset="-122"/>
                  <a:ea typeface="微软雅黑" panose="020B0503020204020204" pitchFamily="34" charset="-122"/>
                </a:rPr>
                <a:t>添加标题文字</a:t>
              </a:r>
            </a:p>
          </p:txBody>
        </p:sp>
      </p:grpSp>
      <p:grpSp>
        <p:nvGrpSpPr>
          <p:cNvPr id="36" name="组合 35">
            <a:extLst>
              <a:ext uri="{FF2B5EF4-FFF2-40B4-BE49-F238E27FC236}">
                <a16:creationId xmlns:a16="http://schemas.microsoft.com/office/drawing/2014/main" xmlns="" id="{A4A8CCA1-8474-4FA5-9A61-6417049B6D2F}"/>
              </a:ext>
            </a:extLst>
          </p:cNvPr>
          <p:cNvGrpSpPr/>
          <p:nvPr/>
        </p:nvGrpSpPr>
        <p:grpSpPr>
          <a:xfrm>
            <a:off x="-1708812" y="-3944515"/>
            <a:ext cx="6515217" cy="5087249"/>
            <a:chOff x="-1708812" y="-3944515"/>
            <a:chExt cx="6515217" cy="5087249"/>
          </a:xfrm>
        </p:grpSpPr>
        <p:sp>
          <p:nvSpPr>
            <p:cNvPr id="37" name="TextBox 8">
              <a:extLst>
                <a:ext uri="{FF2B5EF4-FFF2-40B4-BE49-F238E27FC236}">
                  <a16:creationId xmlns:a16="http://schemas.microsoft.com/office/drawing/2014/main" xmlns="" id="{B30F6160-479A-4688-A5AD-84CC71826454}"/>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38" name="矩形 37">
              <a:extLst>
                <a:ext uri="{FF2B5EF4-FFF2-40B4-BE49-F238E27FC236}">
                  <a16:creationId xmlns:a16="http://schemas.microsoft.com/office/drawing/2014/main" xmlns="" id="{21792AC2-35C3-4C9C-AFED-A042ACBDF116}"/>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a16="http://schemas.microsoft.com/office/drawing/2014/main" xmlns="" id="{A060F310-A604-4E7F-BAB1-A1B2052E2DF9}"/>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a:extLst>
                <a:ext uri="{FF2B5EF4-FFF2-40B4-BE49-F238E27FC236}">
                  <a16:creationId xmlns:a16="http://schemas.microsoft.com/office/drawing/2014/main" xmlns="" id="{5D38F1C6-A985-4A3E-AD09-6F7A34E30E5A}"/>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a:extLst>
                <a:ext uri="{FF2B5EF4-FFF2-40B4-BE49-F238E27FC236}">
                  <a16:creationId xmlns:a16="http://schemas.microsoft.com/office/drawing/2014/main" xmlns="" id="{90EEB603-F6BB-4305-8B62-C69BECB21E1A}"/>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9340819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22" presetClass="entr" presetSubtype="8" fill="hold" nodeType="withEffect">
                                  <p:stCondLst>
                                    <p:cond delay="500"/>
                                  </p:stCondLst>
                                  <p:childTnLst>
                                    <p:set>
                                      <p:cBhvr>
                                        <p:cTn id="9" dur="1" fill="hold">
                                          <p:stCondLst>
                                            <p:cond delay="0"/>
                                          </p:stCondLst>
                                        </p:cTn>
                                        <p:tgtEl>
                                          <p:spTgt spid="33"/>
                                        </p:tgtEl>
                                        <p:attrNameLst>
                                          <p:attrName>style.visibility</p:attrName>
                                        </p:attrNameLst>
                                      </p:cBhvr>
                                      <p:to>
                                        <p:strVal val="visible"/>
                                      </p:to>
                                    </p:set>
                                    <p:animEffect transition="in" filter="wipe(left)">
                                      <p:cBhvr>
                                        <p:cTn id="10" dur="500"/>
                                        <p:tgtEl>
                                          <p:spTgt spid="33"/>
                                        </p:tgtEl>
                                      </p:cBhvr>
                                    </p:animEffect>
                                  </p:childTnLst>
                                </p:cTn>
                              </p:par>
                              <p:par>
                                <p:cTn id="11" presetID="22" presetClass="entr" presetSubtype="8" fill="hold" nodeType="withEffect">
                                  <p:stCondLst>
                                    <p:cond delay="90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500"/>
                                        <p:tgtEl>
                                          <p:spTgt spid="50"/>
                                        </p:tgtEl>
                                      </p:cBhvr>
                                    </p:animEffect>
                                  </p:childTnLst>
                                </p:cTn>
                              </p:par>
                              <p:par>
                                <p:cTn id="14" presetID="10" presetClass="entr" presetSubtype="0" fill="hold" grpId="0" nodeType="withEffect">
                                  <p:stCondLst>
                                    <p:cond delay="2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22" presetClass="entr" presetSubtype="8" fill="hold" nodeType="withEffect">
                                  <p:stCondLst>
                                    <p:cond delay="70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par>
                                <p:cTn id="20" presetID="22" presetClass="entr" presetSubtype="8" fill="hold" nodeType="withEffect">
                                  <p:stCondLst>
                                    <p:cond delay="120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par>
                                <p:cTn id="23" presetID="10" presetClass="entr" presetSubtype="0" fill="hold" grpId="0" nodeType="withEffect">
                                  <p:stCondLst>
                                    <p:cond delay="40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22" presetClass="entr" presetSubtype="8" fill="hold" nodeType="withEffect">
                                  <p:stCondLst>
                                    <p:cond delay="90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500"/>
                                        <p:tgtEl>
                                          <p:spTgt spid="31"/>
                                        </p:tgtEl>
                                      </p:cBhvr>
                                    </p:animEffect>
                                  </p:childTnLst>
                                </p:cTn>
                              </p:par>
                              <p:par>
                                <p:cTn id="29" presetID="22" presetClass="entr" presetSubtype="8" fill="hold" nodeType="withEffect">
                                  <p:stCondLst>
                                    <p:cond delay="140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par>
                                <p:cTn id="32" presetID="22" presetClass="entr" presetSubtype="4" fill="hold" nodeType="withEffect">
                                  <p:stCondLst>
                                    <p:cond delay="1100"/>
                                  </p:stCondLst>
                                  <p:childTnLst>
                                    <p:set>
                                      <p:cBhvr>
                                        <p:cTn id="33" dur="1" fill="hold">
                                          <p:stCondLst>
                                            <p:cond delay="0"/>
                                          </p:stCondLst>
                                        </p:cTn>
                                        <p:tgtEl>
                                          <p:spTgt spid="28"/>
                                        </p:tgtEl>
                                        <p:attrNameLst>
                                          <p:attrName>style.visibility</p:attrName>
                                        </p:attrNameLst>
                                      </p:cBhvr>
                                      <p:to>
                                        <p:strVal val="visible"/>
                                      </p:to>
                                    </p:set>
                                    <p:animEffect transition="in" filter="wipe(down)">
                                      <p:cBhvr>
                                        <p:cTn id="34" dur="500"/>
                                        <p:tgtEl>
                                          <p:spTgt spid="28"/>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22" presetClass="entr" presetSubtype="8" fill="hold" nodeType="withEffect">
                                  <p:stCondLst>
                                    <p:cond delay="190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500"/>
                                        <p:tgtEl>
                                          <p:spTgt spid="20"/>
                                        </p:tgtEl>
                                      </p:cBhvr>
                                    </p:animEffect>
                                  </p:childTnLst>
                                </p:cTn>
                              </p:par>
                              <p:par>
                                <p:cTn id="41" presetID="22" presetClass="entr" presetSubtype="8" fill="hold" nodeType="withEffect">
                                  <p:stCondLst>
                                    <p:cond delay="240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528837" y="2144454"/>
            <a:ext cx="1960824" cy="1791581"/>
            <a:chOff x="3165475" y="1666973"/>
            <a:chExt cx="1524000" cy="1406525"/>
          </a:xfrm>
          <a:solidFill>
            <a:srgbClr val="FF6D3A"/>
          </a:solidFill>
        </p:grpSpPr>
        <p:sp>
          <p:nvSpPr>
            <p:cNvPr id="27" name="MH_Other_1"/>
            <p:cNvSpPr/>
            <p:nvPr>
              <p:custDataLst>
                <p:tags r:id="rId7"/>
              </p:custDataLst>
            </p:nvPr>
          </p:nvSpPr>
          <p:spPr>
            <a:xfrm rot="16200000">
              <a:off x="3224212" y="1608236"/>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fontAlgn="auto">
                <a:spcBef>
                  <a:spcPts val="0"/>
                </a:spcBef>
                <a:spcAft>
                  <a:spcPts val="0"/>
                </a:spcAft>
                <a:defRPr/>
              </a:pPr>
              <a:endParaRPr lang="en-US" sz="1898" kern="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28" name="MH_SubTitle_1"/>
            <p:cNvSpPr/>
            <p:nvPr>
              <p:custDataLst>
                <p:tags r:id="rId8"/>
              </p:custDataLst>
            </p:nvPr>
          </p:nvSpPr>
          <p:spPr>
            <a:xfrm>
              <a:off x="3289300" y="1776510"/>
              <a:ext cx="1171575" cy="1173163"/>
            </a:xfrm>
            <a:prstGeom prst="ellipse">
              <a:avLst/>
            </a:prstGeom>
            <a:grpFill/>
            <a:ln w="25400" cap="flat" cmpd="sng" algn="ctr">
              <a:noFill/>
              <a:prstDash val="solid"/>
            </a:ln>
            <a:effectLst/>
          </p:spPr>
          <p:txBody>
            <a:bodyPr lIns="0" tIns="0" rIns="0" bIns="0" anchor="ctr">
              <a:normAutofit/>
            </a:bodyPr>
            <a:lstStyle/>
            <a:p>
              <a:pPr algn="ctr" fontAlgn="auto">
                <a:spcBef>
                  <a:spcPts val="0"/>
                </a:spcBef>
                <a:spcAft>
                  <a:spcPts val="0"/>
                </a:spcAft>
                <a:defRPr/>
              </a:pPr>
              <a:r>
                <a:rPr lang="zh-CN" altLang="en-US" sz="3375" kern="0" dirty="0">
                  <a:solidFill>
                    <a:srgbClr val="FFFFFF"/>
                  </a:solidFill>
                  <a:latin typeface="微软雅黑" panose="020B0503020204020204" pitchFamily="34" charset="-122"/>
                  <a:ea typeface="微软雅黑" panose="020B0503020204020204" pitchFamily="34" charset="-122"/>
                  <a:cs typeface="+mn-ea"/>
                  <a:sym typeface="+mn-lt"/>
                </a:rPr>
                <a:t>加强学习</a:t>
              </a:r>
              <a:endParaRPr lang="en-US" sz="3375" kern="0"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29" name="组合 28"/>
          <p:cNvGrpSpPr/>
          <p:nvPr/>
        </p:nvGrpSpPr>
        <p:grpSpPr>
          <a:xfrm>
            <a:off x="4528837" y="3821335"/>
            <a:ext cx="1809677" cy="1941216"/>
            <a:chOff x="3165475" y="3063973"/>
            <a:chExt cx="1406525" cy="1524000"/>
          </a:xfrm>
          <a:solidFill>
            <a:srgbClr val="3C536A"/>
          </a:solidFill>
        </p:grpSpPr>
        <p:sp>
          <p:nvSpPr>
            <p:cNvPr id="30" name="MH_Other_2"/>
            <p:cNvSpPr/>
            <p:nvPr>
              <p:custDataLst>
                <p:tags r:id="rId5"/>
              </p:custDataLst>
            </p:nvPr>
          </p:nvSpPr>
          <p:spPr>
            <a:xfrm rot="10800000">
              <a:off x="3165475" y="3063973"/>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fontAlgn="auto">
                <a:spcBef>
                  <a:spcPts val="0"/>
                </a:spcBef>
                <a:spcAft>
                  <a:spcPts val="0"/>
                </a:spcAft>
                <a:defRPr/>
              </a:pPr>
              <a:endParaRPr lang="en-US" sz="1898" kern="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31" name="MH_SubTitle_4"/>
            <p:cNvSpPr/>
            <p:nvPr>
              <p:custDataLst>
                <p:tags r:id="rId6"/>
              </p:custDataLst>
            </p:nvPr>
          </p:nvSpPr>
          <p:spPr>
            <a:xfrm>
              <a:off x="3275013" y="3292573"/>
              <a:ext cx="1173162" cy="1171575"/>
            </a:xfrm>
            <a:prstGeom prst="ellipse">
              <a:avLst/>
            </a:prstGeom>
            <a:grpFill/>
            <a:ln w="25400" cap="flat" cmpd="sng" algn="ctr">
              <a:noFill/>
              <a:prstDash val="solid"/>
            </a:ln>
            <a:effectLst/>
          </p:spPr>
          <p:txBody>
            <a:bodyPr lIns="0" tIns="0" rIns="0" bIns="0" anchor="ctr">
              <a:normAutofit/>
            </a:bodyPr>
            <a:lstStyle/>
            <a:p>
              <a:pPr algn="ctr" fontAlgn="auto">
                <a:spcBef>
                  <a:spcPts val="0"/>
                </a:spcBef>
                <a:spcAft>
                  <a:spcPts val="0"/>
                </a:spcAft>
                <a:defRPr/>
              </a:pPr>
              <a:r>
                <a:rPr lang="zh-CN" altLang="en-US" sz="3375" kern="0" dirty="0">
                  <a:solidFill>
                    <a:srgbClr val="FFFFFF"/>
                  </a:solidFill>
                  <a:latin typeface="微软雅黑" panose="020B0503020204020204" pitchFamily="34" charset="-122"/>
                  <a:ea typeface="微软雅黑" panose="020B0503020204020204" pitchFamily="34" charset="-122"/>
                  <a:cs typeface="+mn-ea"/>
                  <a:sym typeface="+mn-lt"/>
                </a:rPr>
                <a:t>加强沟通</a:t>
              </a:r>
              <a:endParaRPr lang="en-US" sz="3375" kern="0"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32" name="组合 31"/>
          <p:cNvGrpSpPr/>
          <p:nvPr/>
        </p:nvGrpSpPr>
        <p:grpSpPr>
          <a:xfrm>
            <a:off x="6396825" y="3964169"/>
            <a:ext cx="1960824" cy="1791581"/>
            <a:chOff x="4554538" y="3181448"/>
            <a:chExt cx="1524000" cy="1406525"/>
          </a:xfrm>
          <a:solidFill>
            <a:srgbClr val="FF6D3A"/>
          </a:solidFill>
        </p:grpSpPr>
        <p:sp>
          <p:nvSpPr>
            <p:cNvPr id="33" name="MH_Other_3"/>
            <p:cNvSpPr/>
            <p:nvPr>
              <p:custDataLst>
                <p:tags r:id="rId3"/>
              </p:custDataLst>
            </p:nvPr>
          </p:nvSpPr>
          <p:spPr>
            <a:xfrm rot="5400000">
              <a:off x="4613275" y="3122711"/>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fontAlgn="auto">
                <a:spcBef>
                  <a:spcPts val="0"/>
                </a:spcBef>
                <a:spcAft>
                  <a:spcPts val="0"/>
                </a:spcAft>
                <a:defRPr/>
              </a:pPr>
              <a:endParaRPr lang="en-US" sz="1898" kern="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34" name="MH_SubTitle_3"/>
            <p:cNvSpPr/>
            <p:nvPr>
              <p:custDataLst>
                <p:tags r:id="rId4"/>
              </p:custDataLst>
            </p:nvPr>
          </p:nvSpPr>
          <p:spPr>
            <a:xfrm>
              <a:off x="4783138" y="3305273"/>
              <a:ext cx="1171575" cy="1171575"/>
            </a:xfrm>
            <a:prstGeom prst="ellipse">
              <a:avLst/>
            </a:prstGeom>
            <a:grpFill/>
            <a:ln w="25400" cap="flat" cmpd="sng" algn="ctr">
              <a:noFill/>
              <a:prstDash val="solid"/>
            </a:ln>
            <a:effectLst/>
          </p:spPr>
          <p:txBody>
            <a:bodyPr lIns="0" tIns="0" rIns="0" bIns="0" anchor="ctr">
              <a:normAutofit/>
            </a:bodyPr>
            <a:lstStyle/>
            <a:p>
              <a:pPr algn="ctr" fontAlgn="auto">
                <a:spcBef>
                  <a:spcPts val="0"/>
                </a:spcBef>
                <a:spcAft>
                  <a:spcPts val="0"/>
                </a:spcAft>
                <a:defRPr/>
              </a:pPr>
              <a:r>
                <a:rPr lang="zh-CN" altLang="en-US" sz="3375" kern="0" dirty="0">
                  <a:solidFill>
                    <a:sysClr val="window" lastClr="FFFFFF"/>
                  </a:solidFill>
                  <a:latin typeface="微软雅黑" panose="020B0503020204020204" pitchFamily="34" charset="-122"/>
                  <a:ea typeface="微软雅黑" panose="020B0503020204020204" pitchFamily="34" charset="-122"/>
                  <a:cs typeface="+mn-ea"/>
                  <a:sym typeface="+mn-lt"/>
                </a:rPr>
                <a:t>利用资源</a:t>
              </a:r>
              <a:endParaRPr lang="en-US" sz="3375"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grpSp>
      <p:grpSp>
        <p:nvGrpSpPr>
          <p:cNvPr id="35" name="组合 34"/>
          <p:cNvGrpSpPr/>
          <p:nvPr/>
        </p:nvGrpSpPr>
        <p:grpSpPr>
          <a:xfrm>
            <a:off x="6547972" y="2137651"/>
            <a:ext cx="1809677" cy="1941216"/>
            <a:chOff x="4672013" y="1666973"/>
            <a:chExt cx="1406525" cy="1524000"/>
          </a:xfrm>
          <a:solidFill>
            <a:srgbClr val="3C536A"/>
          </a:solidFill>
        </p:grpSpPr>
        <p:sp>
          <p:nvSpPr>
            <p:cNvPr id="36" name="MH_Other_4"/>
            <p:cNvSpPr/>
            <p:nvPr>
              <p:custDataLst>
                <p:tags r:id="rId1"/>
              </p:custDataLst>
            </p:nvPr>
          </p:nvSpPr>
          <p:spPr>
            <a:xfrm>
              <a:off x="4672013" y="1666973"/>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fontAlgn="auto">
                <a:spcBef>
                  <a:spcPts val="0"/>
                </a:spcBef>
                <a:spcAft>
                  <a:spcPts val="0"/>
                </a:spcAft>
                <a:defRPr/>
              </a:pPr>
              <a:endParaRPr lang="en-US" sz="1898" kern="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37" name="MH_SubTitle_2"/>
            <p:cNvSpPr/>
            <p:nvPr>
              <p:custDataLst>
                <p:tags r:id="rId2"/>
              </p:custDataLst>
            </p:nvPr>
          </p:nvSpPr>
          <p:spPr>
            <a:xfrm>
              <a:off x="4795838" y="1790798"/>
              <a:ext cx="1171575" cy="1171575"/>
            </a:xfrm>
            <a:prstGeom prst="ellipse">
              <a:avLst/>
            </a:prstGeom>
            <a:grpFill/>
            <a:ln w="25400" cap="flat" cmpd="sng" algn="ctr">
              <a:noFill/>
              <a:prstDash val="solid"/>
            </a:ln>
            <a:effectLst/>
          </p:spPr>
          <p:txBody>
            <a:bodyPr lIns="0" tIns="0" rIns="0" bIns="0" anchor="ctr">
              <a:normAutofit/>
            </a:bodyPr>
            <a:lstStyle/>
            <a:p>
              <a:pPr algn="ctr" fontAlgn="auto">
                <a:spcBef>
                  <a:spcPts val="0"/>
                </a:spcBef>
                <a:spcAft>
                  <a:spcPts val="0"/>
                </a:spcAft>
                <a:defRPr/>
              </a:pPr>
              <a:r>
                <a:rPr lang="zh-CN" altLang="en-US" sz="3375" kern="0" dirty="0">
                  <a:solidFill>
                    <a:srgbClr val="FFFFFF"/>
                  </a:solidFill>
                  <a:latin typeface="微软雅黑" panose="020B0503020204020204" pitchFamily="34" charset="-122"/>
                  <a:ea typeface="微软雅黑" panose="020B0503020204020204" pitchFamily="34" charset="-122"/>
                  <a:cs typeface="+mn-ea"/>
                  <a:sym typeface="+mn-lt"/>
                </a:rPr>
                <a:t>强化管理</a:t>
              </a:r>
              <a:endParaRPr lang="en-US" sz="3375" kern="0"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38" name="组合 37"/>
          <p:cNvGrpSpPr/>
          <p:nvPr/>
        </p:nvGrpSpPr>
        <p:grpSpPr>
          <a:xfrm>
            <a:off x="1121236" y="2090765"/>
            <a:ext cx="600083" cy="557276"/>
            <a:chOff x="3108756" y="2110160"/>
            <a:chExt cx="745081" cy="698920"/>
          </a:xfrm>
          <a:solidFill>
            <a:srgbClr val="FF6D3A"/>
          </a:solidFill>
        </p:grpSpPr>
        <p:sp>
          <p:nvSpPr>
            <p:cNvPr id="39" name="Freeform 489"/>
            <p:cNvSpPr>
              <a:spLocks/>
            </p:cNvSpPr>
            <p:nvPr/>
          </p:nvSpPr>
          <p:spPr bwMode="auto">
            <a:xfrm>
              <a:off x="3608602" y="2110160"/>
              <a:ext cx="245235" cy="303659"/>
            </a:xfrm>
            <a:custGeom>
              <a:avLst/>
              <a:gdLst>
                <a:gd name="T0" fmla="*/ 248 w 340"/>
                <a:gd name="T1" fmla="*/ 0 h 421"/>
                <a:gd name="T2" fmla="*/ 0 w 340"/>
                <a:gd name="T3" fmla="*/ 357 h 421"/>
                <a:gd name="T4" fmla="*/ 94 w 340"/>
                <a:gd name="T5" fmla="*/ 421 h 421"/>
                <a:gd name="T6" fmla="*/ 340 w 340"/>
                <a:gd name="T7" fmla="*/ 66 h 421"/>
                <a:gd name="T8" fmla="*/ 248 w 340"/>
                <a:gd name="T9" fmla="*/ 0 h 421"/>
              </a:gdLst>
              <a:ahLst/>
              <a:cxnLst>
                <a:cxn ang="0">
                  <a:pos x="T0" y="T1"/>
                </a:cxn>
                <a:cxn ang="0">
                  <a:pos x="T2" y="T3"/>
                </a:cxn>
                <a:cxn ang="0">
                  <a:pos x="T4" y="T5"/>
                </a:cxn>
                <a:cxn ang="0">
                  <a:pos x="T6" y="T7"/>
                </a:cxn>
                <a:cxn ang="0">
                  <a:pos x="T8" y="T9"/>
                </a:cxn>
              </a:cxnLst>
              <a:rect l="0" t="0" r="r" b="b"/>
              <a:pathLst>
                <a:path w="340" h="421">
                  <a:moveTo>
                    <a:pt x="248" y="0"/>
                  </a:moveTo>
                  <a:lnTo>
                    <a:pt x="0" y="357"/>
                  </a:lnTo>
                  <a:lnTo>
                    <a:pt x="94" y="421"/>
                  </a:lnTo>
                  <a:lnTo>
                    <a:pt x="340" y="66"/>
                  </a:lnTo>
                  <a:lnTo>
                    <a:pt x="2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40" name="Freeform 490"/>
            <p:cNvSpPr>
              <a:spLocks/>
            </p:cNvSpPr>
            <p:nvPr/>
          </p:nvSpPr>
          <p:spPr bwMode="auto">
            <a:xfrm>
              <a:off x="3584800" y="2379197"/>
              <a:ext cx="81505" cy="68522"/>
            </a:xfrm>
            <a:custGeom>
              <a:avLst/>
              <a:gdLst>
                <a:gd name="T0" fmla="*/ 14 w 113"/>
                <a:gd name="T1" fmla="*/ 12 h 95"/>
                <a:gd name="T2" fmla="*/ 0 w 113"/>
                <a:gd name="T3" fmla="*/ 33 h 95"/>
                <a:gd name="T4" fmla="*/ 14 w 113"/>
                <a:gd name="T5" fmla="*/ 43 h 95"/>
                <a:gd name="T6" fmla="*/ 26 w 113"/>
                <a:gd name="T7" fmla="*/ 52 h 95"/>
                <a:gd name="T8" fmla="*/ 90 w 113"/>
                <a:gd name="T9" fmla="*/ 95 h 95"/>
                <a:gd name="T10" fmla="*/ 113 w 113"/>
                <a:gd name="T11" fmla="*/ 62 h 95"/>
                <a:gd name="T12" fmla="*/ 23 w 113"/>
                <a:gd name="T13" fmla="*/ 0 h 95"/>
                <a:gd name="T14" fmla="*/ 14 w 113"/>
                <a:gd name="T15" fmla="*/ 12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95">
                  <a:moveTo>
                    <a:pt x="14" y="12"/>
                  </a:moveTo>
                  <a:lnTo>
                    <a:pt x="0" y="33"/>
                  </a:lnTo>
                  <a:lnTo>
                    <a:pt x="14" y="43"/>
                  </a:lnTo>
                  <a:lnTo>
                    <a:pt x="26" y="52"/>
                  </a:lnTo>
                  <a:lnTo>
                    <a:pt x="90" y="95"/>
                  </a:lnTo>
                  <a:lnTo>
                    <a:pt x="113" y="62"/>
                  </a:lnTo>
                  <a:lnTo>
                    <a:pt x="23" y="0"/>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1" name="Freeform 491"/>
            <p:cNvSpPr>
              <a:spLocks/>
            </p:cNvSpPr>
            <p:nvPr/>
          </p:nvSpPr>
          <p:spPr bwMode="auto">
            <a:xfrm>
              <a:off x="3463625" y="2415261"/>
              <a:ext cx="177435" cy="226482"/>
            </a:xfrm>
            <a:custGeom>
              <a:avLst/>
              <a:gdLst>
                <a:gd name="T0" fmla="*/ 66 w 104"/>
                <a:gd name="T1" fmla="*/ 0 h 133"/>
                <a:gd name="T2" fmla="*/ 60 w 104"/>
                <a:gd name="T3" fmla="*/ 8 h 133"/>
                <a:gd name="T4" fmla="*/ 59 w 104"/>
                <a:gd name="T5" fmla="*/ 10 h 133"/>
                <a:gd name="T6" fmla="*/ 11 w 104"/>
                <a:gd name="T7" fmla="*/ 29 h 133"/>
                <a:gd name="T8" fmla="*/ 0 w 104"/>
                <a:gd name="T9" fmla="*/ 129 h 133"/>
                <a:gd name="T10" fmla="*/ 37 w 104"/>
                <a:gd name="T11" fmla="*/ 76 h 133"/>
                <a:gd name="T12" fmla="*/ 37 w 104"/>
                <a:gd name="T13" fmla="*/ 51 h 133"/>
                <a:gd name="T14" fmla="*/ 60 w 104"/>
                <a:gd name="T15" fmla="*/ 43 h 133"/>
                <a:gd name="T16" fmla="*/ 63 w 104"/>
                <a:gd name="T17" fmla="*/ 44 h 133"/>
                <a:gd name="T18" fmla="*/ 66 w 104"/>
                <a:gd name="T19" fmla="*/ 71 h 133"/>
                <a:gd name="T20" fmla="*/ 60 w 104"/>
                <a:gd name="T21" fmla="*/ 77 h 133"/>
                <a:gd name="T22" fmla="*/ 42 w 104"/>
                <a:gd name="T23" fmla="*/ 80 h 133"/>
                <a:gd name="T24" fmla="*/ 6 w 104"/>
                <a:gd name="T25" fmla="*/ 133 h 133"/>
                <a:gd name="T26" fmla="*/ 54 w 104"/>
                <a:gd name="T27" fmla="*/ 109 h 133"/>
                <a:gd name="T28" fmla="*/ 60 w 104"/>
                <a:gd name="T29" fmla="*/ 106 h 133"/>
                <a:gd name="T30" fmla="*/ 77 w 104"/>
                <a:gd name="T31" fmla="*/ 98 h 133"/>
                <a:gd name="T32" fmla="*/ 96 w 104"/>
                <a:gd name="T33" fmla="*/ 88 h 133"/>
                <a:gd name="T34" fmla="*/ 97 w 104"/>
                <a:gd name="T35" fmla="*/ 37 h 133"/>
                <a:gd name="T36" fmla="*/ 104 w 104"/>
                <a:gd name="T37" fmla="*/ 26 h 133"/>
                <a:gd name="T38" fmla="*/ 77 w 104"/>
                <a:gd name="T39" fmla="*/ 7 h 133"/>
                <a:gd name="T40" fmla="*/ 66 w 104"/>
                <a:gd name="T4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33">
                  <a:moveTo>
                    <a:pt x="66" y="0"/>
                  </a:moveTo>
                  <a:cubicBezTo>
                    <a:pt x="60" y="8"/>
                    <a:pt x="60" y="8"/>
                    <a:pt x="60" y="8"/>
                  </a:cubicBezTo>
                  <a:cubicBezTo>
                    <a:pt x="59" y="10"/>
                    <a:pt x="59" y="10"/>
                    <a:pt x="59" y="10"/>
                  </a:cubicBezTo>
                  <a:cubicBezTo>
                    <a:pt x="11" y="29"/>
                    <a:pt x="11" y="29"/>
                    <a:pt x="11" y="29"/>
                  </a:cubicBezTo>
                  <a:cubicBezTo>
                    <a:pt x="0" y="129"/>
                    <a:pt x="0" y="129"/>
                    <a:pt x="0" y="129"/>
                  </a:cubicBezTo>
                  <a:cubicBezTo>
                    <a:pt x="37" y="76"/>
                    <a:pt x="37" y="76"/>
                    <a:pt x="37" y="76"/>
                  </a:cubicBezTo>
                  <a:cubicBezTo>
                    <a:pt x="32" y="70"/>
                    <a:pt x="31" y="60"/>
                    <a:pt x="37" y="51"/>
                  </a:cubicBezTo>
                  <a:cubicBezTo>
                    <a:pt x="43" y="43"/>
                    <a:pt x="52" y="40"/>
                    <a:pt x="60" y="43"/>
                  </a:cubicBezTo>
                  <a:cubicBezTo>
                    <a:pt x="61" y="43"/>
                    <a:pt x="62" y="44"/>
                    <a:pt x="63" y="44"/>
                  </a:cubicBezTo>
                  <a:cubicBezTo>
                    <a:pt x="71" y="50"/>
                    <a:pt x="72" y="62"/>
                    <a:pt x="66" y="71"/>
                  </a:cubicBezTo>
                  <a:cubicBezTo>
                    <a:pt x="64" y="74"/>
                    <a:pt x="62" y="76"/>
                    <a:pt x="60" y="77"/>
                  </a:cubicBezTo>
                  <a:cubicBezTo>
                    <a:pt x="55" y="81"/>
                    <a:pt x="48" y="82"/>
                    <a:pt x="42" y="80"/>
                  </a:cubicBezTo>
                  <a:cubicBezTo>
                    <a:pt x="6" y="133"/>
                    <a:pt x="6" y="133"/>
                    <a:pt x="6" y="133"/>
                  </a:cubicBezTo>
                  <a:cubicBezTo>
                    <a:pt x="54" y="109"/>
                    <a:pt x="54" y="109"/>
                    <a:pt x="54" y="109"/>
                  </a:cubicBezTo>
                  <a:cubicBezTo>
                    <a:pt x="60" y="106"/>
                    <a:pt x="60" y="106"/>
                    <a:pt x="60" y="106"/>
                  </a:cubicBezTo>
                  <a:cubicBezTo>
                    <a:pt x="77" y="98"/>
                    <a:pt x="77" y="98"/>
                    <a:pt x="77" y="98"/>
                  </a:cubicBezTo>
                  <a:cubicBezTo>
                    <a:pt x="96" y="88"/>
                    <a:pt x="96" y="88"/>
                    <a:pt x="96" y="88"/>
                  </a:cubicBezTo>
                  <a:cubicBezTo>
                    <a:pt x="97" y="37"/>
                    <a:pt x="97" y="37"/>
                    <a:pt x="97" y="37"/>
                  </a:cubicBezTo>
                  <a:cubicBezTo>
                    <a:pt x="104" y="26"/>
                    <a:pt x="104" y="26"/>
                    <a:pt x="104" y="26"/>
                  </a:cubicBezTo>
                  <a:cubicBezTo>
                    <a:pt x="77" y="7"/>
                    <a:pt x="77" y="7"/>
                    <a:pt x="77" y="7"/>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2" name="Rectangle 492"/>
            <p:cNvSpPr>
              <a:spLocks noChangeArrowheads="1"/>
            </p:cNvSpPr>
            <p:nvPr/>
          </p:nvSpPr>
          <p:spPr bwMode="auto">
            <a:xfrm>
              <a:off x="3237144" y="2495323"/>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3" name="Rectangle 493"/>
            <p:cNvSpPr>
              <a:spLocks noChangeArrowheads="1"/>
            </p:cNvSpPr>
            <p:nvPr/>
          </p:nvSpPr>
          <p:spPr bwMode="auto">
            <a:xfrm>
              <a:off x="3237144" y="2449161"/>
              <a:ext cx="168779" cy="17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4" name="Rectangle 494"/>
            <p:cNvSpPr>
              <a:spLocks noChangeArrowheads="1"/>
            </p:cNvSpPr>
            <p:nvPr/>
          </p:nvSpPr>
          <p:spPr bwMode="auto">
            <a:xfrm>
              <a:off x="3237144" y="2403000"/>
              <a:ext cx="168779" cy="158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5" name="Rectangle 495"/>
            <p:cNvSpPr>
              <a:spLocks noChangeArrowheads="1"/>
            </p:cNvSpPr>
            <p:nvPr/>
          </p:nvSpPr>
          <p:spPr bwMode="auto">
            <a:xfrm>
              <a:off x="3237144" y="2357559"/>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6" name="Freeform 496"/>
            <p:cNvSpPr>
              <a:spLocks/>
            </p:cNvSpPr>
            <p:nvPr/>
          </p:nvSpPr>
          <p:spPr bwMode="auto">
            <a:xfrm>
              <a:off x="3108756" y="2215467"/>
              <a:ext cx="489749" cy="593613"/>
            </a:xfrm>
            <a:custGeom>
              <a:avLst/>
              <a:gdLst>
                <a:gd name="T0" fmla="*/ 268 w 287"/>
                <a:gd name="T1" fmla="*/ 303 h 348"/>
                <a:gd name="T2" fmla="*/ 245 w 287"/>
                <a:gd name="T3" fmla="*/ 331 h 348"/>
                <a:gd name="T4" fmla="*/ 90 w 287"/>
                <a:gd name="T5" fmla="*/ 331 h 348"/>
                <a:gd name="T6" fmla="*/ 90 w 287"/>
                <a:gd name="T7" fmla="*/ 281 h 348"/>
                <a:gd name="T8" fmla="*/ 76 w 287"/>
                <a:gd name="T9" fmla="*/ 263 h 348"/>
                <a:gd name="T10" fmla="*/ 17 w 287"/>
                <a:gd name="T11" fmla="*/ 263 h 348"/>
                <a:gd name="T12" fmla="*/ 17 w 287"/>
                <a:gd name="T13" fmla="*/ 59 h 348"/>
                <a:gd name="T14" fmla="*/ 40 w 287"/>
                <a:gd name="T15" fmla="*/ 27 h 348"/>
                <a:gd name="T16" fmla="*/ 251 w 287"/>
                <a:gd name="T17" fmla="*/ 27 h 348"/>
                <a:gd name="T18" fmla="*/ 268 w 287"/>
                <a:gd name="T19" fmla="*/ 52 h 348"/>
                <a:gd name="T20" fmla="*/ 268 w 287"/>
                <a:gd name="T21" fmla="*/ 104 h 348"/>
                <a:gd name="T22" fmla="*/ 268 w 287"/>
                <a:gd name="T23" fmla="*/ 104 h 348"/>
                <a:gd name="T24" fmla="*/ 285 w 287"/>
                <a:gd name="T25" fmla="*/ 83 h 348"/>
                <a:gd name="T26" fmla="*/ 285 w 287"/>
                <a:gd name="T27" fmla="*/ 45 h 348"/>
                <a:gd name="T28" fmla="*/ 252 w 287"/>
                <a:gd name="T29" fmla="*/ 8 h 348"/>
                <a:gd name="T30" fmla="*/ 70 w 287"/>
                <a:gd name="T31" fmla="*/ 8 h 348"/>
                <a:gd name="T32" fmla="*/ 40 w 287"/>
                <a:gd name="T33" fmla="*/ 8 h 348"/>
                <a:gd name="T34" fmla="*/ 0 w 287"/>
                <a:gd name="T35" fmla="*/ 44 h 348"/>
                <a:gd name="T36" fmla="*/ 0 w 287"/>
                <a:gd name="T37" fmla="*/ 294 h 348"/>
                <a:gd name="T38" fmla="*/ 82 w 287"/>
                <a:gd name="T39" fmla="*/ 346 h 348"/>
                <a:gd name="T40" fmla="*/ 252 w 287"/>
                <a:gd name="T41" fmla="*/ 346 h 348"/>
                <a:gd name="T42" fmla="*/ 285 w 287"/>
                <a:gd name="T43" fmla="*/ 321 h 348"/>
                <a:gd name="T44" fmla="*/ 285 w 287"/>
                <a:gd name="T45" fmla="*/ 228 h 348"/>
                <a:gd name="T46" fmla="*/ 268 w 287"/>
                <a:gd name="T47" fmla="*/ 238 h 348"/>
                <a:gd name="T48" fmla="*/ 268 w 287"/>
                <a:gd name="T49" fmla="*/ 30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7" h="348">
                  <a:moveTo>
                    <a:pt x="268" y="303"/>
                  </a:moveTo>
                  <a:cubicBezTo>
                    <a:pt x="268" y="303"/>
                    <a:pt x="272" y="331"/>
                    <a:pt x="245" y="331"/>
                  </a:cubicBezTo>
                  <a:cubicBezTo>
                    <a:pt x="217" y="331"/>
                    <a:pt x="90" y="331"/>
                    <a:pt x="90" y="331"/>
                  </a:cubicBezTo>
                  <a:cubicBezTo>
                    <a:pt x="90" y="281"/>
                    <a:pt x="90" y="281"/>
                    <a:pt x="90" y="281"/>
                  </a:cubicBezTo>
                  <a:cubicBezTo>
                    <a:pt x="90" y="281"/>
                    <a:pt x="91" y="263"/>
                    <a:pt x="76" y="263"/>
                  </a:cubicBezTo>
                  <a:cubicBezTo>
                    <a:pt x="60" y="263"/>
                    <a:pt x="17" y="263"/>
                    <a:pt x="17" y="263"/>
                  </a:cubicBezTo>
                  <a:cubicBezTo>
                    <a:pt x="17" y="59"/>
                    <a:pt x="17" y="59"/>
                    <a:pt x="17" y="59"/>
                  </a:cubicBezTo>
                  <a:cubicBezTo>
                    <a:pt x="17" y="59"/>
                    <a:pt x="13" y="27"/>
                    <a:pt x="40" y="27"/>
                  </a:cubicBezTo>
                  <a:cubicBezTo>
                    <a:pt x="251" y="27"/>
                    <a:pt x="251" y="27"/>
                    <a:pt x="251" y="27"/>
                  </a:cubicBezTo>
                  <a:cubicBezTo>
                    <a:pt x="251" y="27"/>
                    <a:pt x="268" y="30"/>
                    <a:pt x="268" y="52"/>
                  </a:cubicBezTo>
                  <a:cubicBezTo>
                    <a:pt x="268" y="57"/>
                    <a:pt x="268" y="77"/>
                    <a:pt x="268" y="104"/>
                  </a:cubicBezTo>
                  <a:cubicBezTo>
                    <a:pt x="268" y="104"/>
                    <a:pt x="268" y="104"/>
                    <a:pt x="268" y="104"/>
                  </a:cubicBezTo>
                  <a:cubicBezTo>
                    <a:pt x="285" y="83"/>
                    <a:pt x="285" y="83"/>
                    <a:pt x="285" y="83"/>
                  </a:cubicBezTo>
                  <a:cubicBezTo>
                    <a:pt x="285" y="60"/>
                    <a:pt x="285" y="45"/>
                    <a:pt x="285" y="45"/>
                  </a:cubicBezTo>
                  <a:cubicBezTo>
                    <a:pt x="285" y="45"/>
                    <a:pt x="287" y="8"/>
                    <a:pt x="252" y="8"/>
                  </a:cubicBezTo>
                  <a:cubicBezTo>
                    <a:pt x="70" y="8"/>
                    <a:pt x="70" y="8"/>
                    <a:pt x="70" y="8"/>
                  </a:cubicBezTo>
                  <a:cubicBezTo>
                    <a:pt x="40" y="8"/>
                    <a:pt x="40" y="8"/>
                    <a:pt x="40" y="8"/>
                  </a:cubicBezTo>
                  <a:cubicBezTo>
                    <a:pt x="40" y="8"/>
                    <a:pt x="0" y="0"/>
                    <a:pt x="0" y="44"/>
                  </a:cubicBezTo>
                  <a:cubicBezTo>
                    <a:pt x="0" y="87"/>
                    <a:pt x="0" y="294"/>
                    <a:pt x="0" y="294"/>
                  </a:cubicBezTo>
                  <a:cubicBezTo>
                    <a:pt x="82" y="346"/>
                    <a:pt x="82" y="346"/>
                    <a:pt x="82" y="346"/>
                  </a:cubicBezTo>
                  <a:cubicBezTo>
                    <a:pt x="252" y="346"/>
                    <a:pt x="252" y="346"/>
                    <a:pt x="252" y="346"/>
                  </a:cubicBezTo>
                  <a:cubicBezTo>
                    <a:pt x="252" y="346"/>
                    <a:pt x="285" y="348"/>
                    <a:pt x="285" y="321"/>
                  </a:cubicBezTo>
                  <a:cubicBezTo>
                    <a:pt x="285" y="312"/>
                    <a:pt x="285" y="274"/>
                    <a:pt x="285" y="228"/>
                  </a:cubicBezTo>
                  <a:cubicBezTo>
                    <a:pt x="268" y="238"/>
                    <a:pt x="268" y="238"/>
                    <a:pt x="268" y="238"/>
                  </a:cubicBezTo>
                  <a:cubicBezTo>
                    <a:pt x="268" y="275"/>
                    <a:pt x="268" y="303"/>
                    <a:pt x="26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grpSp>
      <p:cxnSp>
        <p:nvCxnSpPr>
          <p:cNvPr id="57" name="直接连接符 56"/>
          <p:cNvCxnSpPr/>
          <p:nvPr/>
        </p:nvCxnSpPr>
        <p:spPr>
          <a:xfrm>
            <a:off x="1094447" y="2736452"/>
            <a:ext cx="308858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bwMode="auto">
          <a:xfrm>
            <a:off x="925851" y="2701266"/>
            <a:ext cx="3428865" cy="1161856"/>
          </a:xfrm>
          <a:prstGeom prst="rect">
            <a:avLst/>
          </a:prstGeom>
          <a:noFill/>
        </p:spPr>
        <p:txBody>
          <a:bodyPr vert="horz" wrap="square" lIns="131190" tIns="65595" rIns="131190" bIns="65595" numCol="1" anchor="t" anchorCtr="0" compatLnSpc="1">
            <a:prstTxWarp prst="textNoShape">
              <a:avLst/>
            </a:prstTxWarp>
            <a:spAutoFit/>
          </a:bodyPr>
          <a:lstStyle/>
          <a:p>
            <a:pPr fontAlgn="base">
              <a:lnSpc>
                <a:spcPct val="150000"/>
              </a:lnSpc>
              <a:spcBef>
                <a:spcPct val="0"/>
              </a:spcBef>
              <a:spcAft>
                <a:spcPct val="0"/>
              </a:spcAft>
            </a:pP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endParaRPr lang="zh-CN" altLang="zh-CN" sz="1547"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59" name="直接连接符 58"/>
          <p:cNvCxnSpPr/>
          <p:nvPr/>
        </p:nvCxnSpPr>
        <p:spPr>
          <a:xfrm>
            <a:off x="8738935" y="2736452"/>
            <a:ext cx="308858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bwMode="auto">
          <a:xfrm>
            <a:off x="8570339" y="2701266"/>
            <a:ext cx="3428865" cy="1161856"/>
          </a:xfrm>
          <a:prstGeom prst="rect">
            <a:avLst/>
          </a:prstGeom>
          <a:noFill/>
        </p:spPr>
        <p:txBody>
          <a:bodyPr vert="horz" wrap="square" lIns="131190" tIns="65595" rIns="131190" bIns="65595" numCol="1" anchor="t" anchorCtr="0" compatLnSpc="1">
            <a:prstTxWarp prst="textNoShape">
              <a:avLst/>
            </a:prstTxWarp>
            <a:spAutoFit/>
          </a:bodyPr>
          <a:lstStyle/>
          <a:p>
            <a:pPr fontAlgn="base">
              <a:lnSpc>
                <a:spcPct val="150000"/>
              </a:lnSpc>
              <a:spcBef>
                <a:spcPct val="0"/>
              </a:spcBef>
              <a:spcAft>
                <a:spcPct val="0"/>
              </a:spcAft>
            </a:pP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endParaRPr lang="zh-CN" altLang="zh-CN" sz="1547"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8780681" y="2135089"/>
            <a:ext cx="694313" cy="524227"/>
            <a:chOff x="6117843" y="1646219"/>
            <a:chExt cx="683774" cy="521485"/>
          </a:xfrm>
          <a:solidFill>
            <a:srgbClr val="3C536A"/>
          </a:solidFill>
        </p:grpSpPr>
        <p:sp>
          <p:nvSpPr>
            <p:cNvPr id="62" name="Freeform 373"/>
            <p:cNvSpPr>
              <a:spLocks noEditPoints="1"/>
            </p:cNvSpPr>
            <p:nvPr/>
          </p:nvSpPr>
          <p:spPr bwMode="auto">
            <a:xfrm>
              <a:off x="6523202" y="1891454"/>
              <a:ext cx="142092" cy="141371"/>
            </a:xfrm>
            <a:custGeom>
              <a:avLst/>
              <a:gdLst>
                <a:gd name="T0" fmla="*/ 41 w 83"/>
                <a:gd name="T1" fmla="*/ 0 h 83"/>
                <a:gd name="T2" fmla="*/ 0 w 83"/>
                <a:gd name="T3" fmla="*/ 41 h 83"/>
                <a:gd name="T4" fmla="*/ 41 w 83"/>
                <a:gd name="T5" fmla="*/ 83 h 83"/>
                <a:gd name="T6" fmla="*/ 83 w 83"/>
                <a:gd name="T7" fmla="*/ 41 h 83"/>
                <a:gd name="T8" fmla="*/ 41 w 83"/>
                <a:gd name="T9" fmla="*/ 0 h 83"/>
                <a:gd name="T10" fmla="*/ 41 w 83"/>
                <a:gd name="T11" fmla="*/ 73 h 83"/>
                <a:gd name="T12" fmla="*/ 10 w 83"/>
                <a:gd name="T13" fmla="*/ 41 h 83"/>
                <a:gd name="T14" fmla="*/ 41 w 83"/>
                <a:gd name="T15" fmla="*/ 10 h 83"/>
                <a:gd name="T16" fmla="*/ 73 w 83"/>
                <a:gd name="T17" fmla="*/ 41 h 83"/>
                <a:gd name="T18" fmla="*/ 41 w 83"/>
                <a:gd name="T19" fmla="*/ 7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 h="83">
                  <a:moveTo>
                    <a:pt x="41" y="0"/>
                  </a:moveTo>
                  <a:cubicBezTo>
                    <a:pt x="18" y="0"/>
                    <a:pt x="0" y="18"/>
                    <a:pt x="0" y="41"/>
                  </a:cubicBezTo>
                  <a:cubicBezTo>
                    <a:pt x="0" y="64"/>
                    <a:pt x="18" y="83"/>
                    <a:pt x="41" y="83"/>
                  </a:cubicBezTo>
                  <a:cubicBezTo>
                    <a:pt x="64" y="83"/>
                    <a:pt x="83" y="64"/>
                    <a:pt x="83" y="41"/>
                  </a:cubicBezTo>
                  <a:cubicBezTo>
                    <a:pt x="83" y="18"/>
                    <a:pt x="64" y="0"/>
                    <a:pt x="41" y="0"/>
                  </a:cubicBezTo>
                  <a:close/>
                  <a:moveTo>
                    <a:pt x="41" y="73"/>
                  </a:moveTo>
                  <a:cubicBezTo>
                    <a:pt x="24" y="73"/>
                    <a:pt x="10" y="59"/>
                    <a:pt x="10" y="41"/>
                  </a:cubicBezTo>
                  <a:cubicBezTo>
                    <a:pt x="10" y="24"/>
                    <a:pt x="24" y="10"/>
                    <a:pt x="41" y="10"/>
                  </a:cubicBezTo>
                  <a:cubicBezTo>
                    <a:pt x="59" y="10"/>
                    <a:pt x="73" y="24"/>
                    <a:pt x="73" y="41"/>
                  </a:cubicBezTo>
                  <a:cubicBezTo>
                    <a:pt x="73" y="59"/>
                    <a:pt x="59" y="73"/>
                    <a:pt x="4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64" name="Freeform 374"/>
            <p:cNvSpPr>
              <a:spLocks noEditPoints="1"/>
            </p:cNvSpPr>
            <p:nvPr/>
          </p:nvSpPr>
          <p:spPr bwMode="auto">
            <a:xfrm>
              <a:off x="6386881" y="1757296"/>
              <a:ext cx="414736" cy="410408"/>
            </a:xfrm>
            <a:custGeom>
              <a:avLst/>
              <a:gdLst>
                <a:gd name="T0" fmla="*/ 216 w 243"/>
                <a:gd name="T1" fmla="*/ 110 h 241"/>
                <a:gd name="T2" fmla="*/ 243 w 243"/>
                <a:gd name="T3" fmla="*/ 95 h 241"/>
                <a:gd name="T4" fmla="*/ 234 w 243"/>
                <a:gd name="T5" fmla="*/ 73 h 241"/>
                <a:gd name="T6" fmla="*/ 204 w 243"/>
                <a:gd name="T7" fmla="*/ 75 h 241"/>
                <a:gd name="T8" fmla="*/ 194 w 243"/>
                <a:gd name="T9" fmla="*/ 59 h 241"/>
                <a:gd name="T10" fmla="*/ 204 w 243"/>
                <a:gd name="T11" fmla="*/ 29 h 241"/>
                <a:gd name="T12" fmla="*/ 187 w 243"/>
                <a:gd name="T13" fmla="*/ 16 h 241"/>
                <a:gd name="T14" fmla="*/ 163 w 243"/>
                <a:gd name="T15" fmla="*/ 38 h 241"/>
                <a:gd name="T16" fmla="*/ 142 w 243"/>
                <a:gd name="T17" fmla="*/ 32 h 241"/>
                <a:gd name="T18" fmla="*/ 134 w 243"/>
                <a:gd name="T19" fmla="*/ 0 h 241"/>
                <a:gd name="T20" fmla="*/ 110 w 243"/>
                <a:gd name="T21" fmla="*/ 0 h 241"/>
                <a:gd name="T22" fmla="*/ 102 w 243"/>
                <a:gd name="T23" fmla="*/ 31 h 241"/>
                <a:gd name="T24" fmla="*/ 80 w 243"/>
                <a:gd name="T25" fmla="*/ 35 h 241"/>
                <a:gd name="T26" fmla="*/ 75 w 243"/>
                <a:gd name="T27" fmla="*/ 31 h 241"/>
                <a:gd name="T28" fmla="*/ 65 w 243"/>
                <a:gd name="T29" fmla="*/ 22 h 241"/>
                <a:gd name="T30" fmla="*/ 58 w 243"/>
                <a:gd name="T31" fmla="*/ 16 h 241"/>
                <a:gd name="T32" fmla="*/ 38 w 243"/>
                <a:gd name="T33" fmla="*/ 32 h 241"/>
                <a:gd name="T34" fmla="*/ 49 w 243"/>
                <a:gd name="T35" fmla="*/ 60 h 241"/>
                <a:gd name="T36" fmla="*/ 40 w 243"/>
                <a:gd name="T37" fmla="*/ 73 h 241"/>
                <a:gd name="T38" fmla="*/ 17 w 243"/>
                <a:gd name="T39" fmla="*/ 72 h 241"/>
                <a:gd name="T40" fmla="*/ 7 w 243"/>
                <a:gd name="T41" fmla="*/ 71 h 241"/>
                <a:gd name="T42" fmla="*/ 4 w 243"/>
                <a:gd name="T43" fmla="*/ 78 h 241"/>
                <a:gd name="T44" fmla="*/ 0 w 243"/>
                <a:gd name="T45" fmla="*/ 91 h 241"/>
                <a:gd name="T46" fmla="*/ 23 w 243"/>
                <a:gd name="T47" fmla="*/ 105 h 241"/>
                <a:gd name="T48" fmla="*/ 28 w 243"/>
                <a:gd name="T49" fmla="*/ 108 h 241"/>
                <a:gd name="T50" fmla="*/ 27 w 243"/>
                <a:gd name="T51" fmla="*/ 112 h 241"/>
                <a:gd name="T52" fmla="*/ 26 w 243"/>
                <a:gd name="T53" fmla="*/ 128 h 241"/>
                <a:gd name="T54" fmla="*/ 0 w 243"/>
                <a:gd name="T55" fmla="*/ 146 h 241"/>
                <a:gd name="T56" fmla="*/ 8 w 243"/>
                <a:gd name="T57" fmla="*/ 168 h 241"/>
                <a:gd name="T58" fmla="*/ 38 w 243"/>
                <a:gd name="T59" fmla="*/ 165 h 241"/>
                <a:gd name="T60" fmla="*/ 48 w 243"/>
                <a:gd name="T61" fmla="*/ 182 h 241"/>
                <a:gd name="T62" fmla="*/ 38 w 243"/>
                <a:gd name="T63" fmla="*/ 210 h 241"/>
                <a:gd name="T64" fmla="*/ 58 w 243"/>
                <a:gd name="T65" fmla="*/ 223 h 241"/>
                <a:gd name="T66" fmla="*/ 82 w 243"/>
                <a:gd name="T67" fmla="*/ 205 h 241"/>
                <a:gd name="T68" fmla="*/ 101 w 243"/>
                <a:gd name="T69" fmla="*/ 212 h 241"/>
                <a:gd name="T70" fmla="*/ 109 w 243"/>
                <a:gd name="T71" fmla="*/ 241 h 241"/>
                <a:gd name="T72" fmla="*/ 131 w 243"/>
                <a:gd name="T73" fmla="*/ 241 h 241"/>
                <a:gd name="T74" fmla="*/ 140 w 243"/>
                <a:gd name="T75" fmla="*/ 211 h 241"/>
                <a:gd name="T76" fmla="*/ 163 w 243"/>
                <a:gd name="T77" fmla="*/ 205 h 241"/>
                <a:gd name="T78" fmla="*/ 184 w 243"/>
                <a:gd name="T79" fmla="*/ 224 h 241"/>
                <a:gd name="T80" fmla="*/ 203 w 243"/>
                <a:gd name="T81" fmla="*/ 211 h 241"/>
                <a:gd name="T82" fmla="*/ 192 w 243"/>
                <a:gd name="T83" fmla="*/ 183 h 241"/>
                <a:gd name="T84" fmla="*/ 205 w 243"/>
                <a:gd name="T85" fmla="*/ 168 h 241"/>
                <a:gd name="T86" fmla="*/ 236 w 243"/>
                <a:gd name="T87" fmla="*/ 168 h 241"/>
                <a:gd name="T88" fmla="*/ 243 w 243"/>
                <a:gd name="T89" fmla="*/ 147 h 241"/>
                <a:gd name="T90" fmla="*/ 216 w 243"/>
                <a:gd name="T91" fmla="*/ 130 h 241"/>
                <a:gd name="T92" fmla="*/ 216 w 243"/>
                <a:gd name="T93" fmla="*/ 110 h 241"/>
                <a:gd name="T94" fmla="*/ 121 w 243"/>
                <a:gd name="T95" fmla="*/ 170 h 241"/>
                <a:gd name="T96" fmla="*/ 72 w 243"/>
                <a:gd name="T97" fmla="*/ 120 h 241"/>
                <a:gd name="T98" fmla="*/ 121 w 243"/>
                <a:gd name="T99" fmla="*/ 71 h 241"/>
                <a:gd name="T100" fmla="*/ 171 w 243"/>
                <a:gd name="T101" fmla="*/ 120 h 241"/>
                <a:gd name="T102" fmla="*/ 121 w 243"/>
                <a:gd name="T103" fmla="*/ 17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3" h="241">
                  <a:moveTo>
                    <a:pt x="216" y="110"/>
                  </a:moveTo>
                  <a:cubicBezTo>
                    <a:pt x="243" y="95"/>
                    <a:pt x="243" y="95"/>
                    <a:pt x="243" y="95"/>
                  </a:cubicBezTo>
                  <a:cubicBezTo>
                    <a:pt x="234" y="73"/>
                    <a:pt x="234" y="73"/>
                    <a:pt x="234" y="73"/>
                  </a:cubicBezTo>
                  <a:cubicBezTo>
                    <a:pt x="204" y="75"/>
                    <a:pt x="204" y="75"/>
                    <a:pt x="204" y="75"/>
                  </a:cubicBezTo>
                  <a:cubicBezTo>
                    <a:pt x="194" y="59"/>
                    <a:pt x="194" y="59"/>
                    <a:pt x="194" y="59"/>
                  </a:cubicBezTo>
                  <a:cubicBezTo>
                    <a:pt x="204" y="29"/>
                    <a:pt x="204" y="29"/>
                    <a:pt x="204" y="29"/>
                  </a:cubicBezTo>
                  <a:cubicBezTo>
                    <a:pt x="187" y="16"/>
                    <a:pt x="187" y="16"/>
                    <a:pt x="187" y="16"/>
                  </a:cubicBezTo>
                  <a:cubicBezTo>
                    <a:pt x="163" y="38"/>
                    <a:pt x="163" y="38"/>
                    <a:pt x="163" y="38"/>
                  </a:cubicBezTo>
                  <a:cubicBezTo>
                    <a:pt x="142" y="32"/>
                    <a:pt x="142" y="32"/>
                    <a:pt x="142" y="32"/>
                  </a:cubicBezTo>
                  <a:cubicBezTo>
                    <a:pt x="134" y="0"/>
                    <a:pt x="134" y="0"/>
                    <a:pt x="134" y="0"/>
                  </a:cubicBezTo>
                  <a:cubicBezTo>
                    <a:pt x="110" y="0"/>
                    <a:pt x="110" y="0"/>
                    <a:pt x="110" y="0"/>
                  </a:cubicBezTo>
                  <a:cubicBezTo>
                    <a:pt x="102" y="31"/>
                    <a:pt x="102" y="31"/>
                    <a:pt x="102" y="31"/>
                  </a:cubicBezTo>
                  <a:cubicBezTo>
                    <a:pt x="80" y="35"/>
                    <a:pt x="80" y="35"/>
                    <a:pt x="80" y="35"/>
                  </a:cubicBezTo>
                  <a:cubicBezTo>
                    <a:pt x="75" y="31"/>
                    <a:pt x="75" y="31"/>
                    <a:pt x="75" y="31"/>
                  </a:cubicBezTo>
                  <a:cubicBezTo>
                    <a:pt x="65" y="22"/>
                    <a:pt x="65" y="22"/>
                    <a:pt x="65" y="22"/>
                  </a:cubicBezTo>
                  <a:cubicBezTo>
                    <a:pt x="58" y="16"/>
                    <a:pt x="58" y="16"/>
                    <a:pt x="58" y="16"/>
                  </a:cubicBezTo>
                  <a:cubicBezTo>
                    <a:pt x="38" y="32"/>
                    <a:pt x="38" y="32"/>
                    <a:pt x="38" y="32"/>
                  </a:cubicBezTo>
                  <a:cubicBezTo>
                    <a:pt x="49" y="60"/>
                    <a:pt x="49" y="60"/>
                    <a:pt x="49" y="60"/>
                  </a:cubicBezTo>
                  <a:cubicBezTo>
                    <a:pt x="40" y="73"/>
                    <a:pt x="40" y="73"/>
                    <a:pt x="40" y="73"/>
                  </a:cubicBezTo>
                  <a:cubicBezTo>
                    <a:pt x="17" y="72"/>
                    <a:pt x="17" y="72"/>
                    <a:pt x="17" y="72"/>
                  </a:cubicBezTo>
                  <a:cubicBezTo>
                    <a:pt x="7" y="71"/>
                    <a:pt x="7" y="71"/>
                    <a:pt x="7" y="71"/>
                  </a:cubicBezTo>
                  <a:cubicBezTo>
                    <a:pt x="4" y="78"/>
                    <a:pt x="4" y="78"/>
                    <a:pt x="4" y="78"/>
                  </a:cubicBezTo>
                  <a:cubicBezTo>
                    <a:pt x="0" y="91"/>
                    <a:pt x="0" y="91"/>
                    <a:pt x="0" y="91"/>
                  </a:cubicBezTo>
                  <a:cubicBezTo>
                    <a:pt x="23" y="105"/>
                    <a:pt x="23" y="105"/>
                    <a:pt x="23" y="105"/>
                  </a:cubicBezTo>
                  <a:cubicBezTo>
                    <a:pt x="28" y="108"/>
                    <a:pt x="28" y="108"/>
                    <a:pt x="28" y="108"/>
                  </a:cubicBezTo>
                  <a:cubicBezTo>
                    <a:pt x="27" y="112"/>
                    <a:pt x="27" y="112"/>
                    <a:pt x="27" y="112"/>
                  </a:cubicBezTo>
                  <a:cubicBezTo>
                    <a:pt x="26" y="128"/>
                    <a:pt x="26" y="128"/>
                    <a:pt x="26" y="128"/>
                  </a:cubicBezTo>
                  <a:cubicBezTo>
                    <a:pt x="0" y="146"/>
                    <a:pt x="0" y="146"/>
                    <a:pt x="0" y="146"/>
                  </a:cubicBezTo>
                  <a:cubicBezTo>
                    <a:pt x="8" y="168"/>
                    <a:pt x="8" y="168"/>
                    <a:pt x="8" y="168"/>
                  </a:cubicBezTo>
                  <a:cubicBezTo>
                    <a:pt x="38" y="165"/>
                    <a:pt x="38" y="165"/>
                    <a:pt x="38" y="165"/>
                  </a:cubicBezTo>
                  <a:cubicBezTo>
                    <a:pt x="48" y="182"/>
                    <a:pt x="48" y="182"/>
                    <a:pt x="48" y="182"/>
                  </a:cubicBezTo>
                  <a:cubicBezTo>
                    <a:pt x="38" y="210"/>
                    <a:pt x="38" y="210"/>
                    <a:pt x="38" y="210"/>
                  </a:cubicBezTo>
                  <a:cubicBezTo>
                    <a:pt x="58" y="223"/>
                    <a:pt x="58" y="223"/>
                    <a:pt x="58" y="223"/>
                  </a:cubicBezTo>
                  <a:cubicBezTo>
                    <a:pt x="82" y="205"/>
                    <a:pt x="82" y="205"/>
                    <a:pt x="82" y="205"/>
                  </a:cubicBezTo>
                  <a:cubicBezTo>
                    <a:pt x="101" y="212"/>
                    <a:pt x="101" y="212"/>
                    <a:pt x="101" y="212"/>
                  </a:cubicBezTo>
                  <a:cubicBezTo>
                    <a:pt x="109" y="241"/>
                    <a:pt x="109" y="241"/>
                    <a:pt x="109" y="241"/>
                  </a:cubicBezTo>
                  <a:cubicBezTo>
                    <a:pt x="131" y="241"/>
                    <a:pt x="131" y="241"/>
                    <a:pt x="131" y="241"/>
                  </a:cubicBezTo>
                  <a:cubicBezTo>
                    <a:pt x="140" y="211"/>
                    <a:pt x="140" y="211"/>
                    <a:pt x="140" y="211"/>
                  </a:cubicBezTo>
                  <a:cubicBezTo>
                    <a:pt x="163" y="205"/>
                    <a:pt x="163" y="205"/>
                    <a:pt x="163" y="205"/>
                  </a:cubicBezTo>
                  <a:cubicBezTo>
                    <a:pt x="184" y="224"/>
                    <a:pt x="184" y="224"/>
                    <a:pt x="184" y="224"/>
                  </a:cubicBezTo>
                  <a:cubicBezTo>
                    <a:pt x="203" y="211"/>
                    <a:pt x="203" y="211"/>
                    <a:pt x="203" y="211"/>
                  </a:cubicBezTo>
                  <a:cubicBezTo>
                    <a:pt x="192" y="183"/>
                    <a:pt x="192" y="183"/>
                    <a:pt x="192" y="183"/>
                  </a:cubicBezTo>
                  <a:cubicBezTo>
                    <a:pt x="205" y="168"/>
                    <a:pt x="205" y="168"/>
                    <a:pt x="205" y="168"/>
                  </a:cubicBezTo>
                  <a:cubicBezTo>
                    <a:pt x="236" y="168"/>
                    <a:pt x="236" y="168"/>
                    <a:pt x="236" y="168"/>
                  </a:cubicBezTo>
                  <a:cubicBezTo>
                    <a:pt x="243" y="147"/>
                    <a:pt x="243" y="147"/>
                    <a:pt x="243" y="147"/>
                  </a:cubicBezTo>
                  <a:cubicBezTo>
                    <a:pt x="216" y="130"/>
                    <a:pt x="216" y="130"/>
                    <a:pt x="216" y="130"/>
                  </a:cubicBezTo>
                  <a:lnTo>
                    <a:pt x="216" y="110"/>
                  </a:lnTo>
                  <a:close/>
                  <a:moveTo>
                    <a:pt x="121" y="170"/>
                  </a:moveTo>
                  <a:cubicBezTo>
                    <a:pt x="94" y="170"/>
                    <a:pt x="72" y="148"/>
                    <a:pt x="72" y="120"/>
                  </a:cubicBezTo>
                  <a:cubicBezTo>
                    <a:pt x="72" y="93"/>
                    <a:pt x="94" y="71"/>
                    <a:pt x="121" y="71"/>
                  </a:cubicBezTo>
                  <a:cubicBezTo>
                    <a:pt x="148" y="71"/>
                    <a:pt x="171" y="93"/>
                    <a:pt x="171" y="120"/>
                  </a:cubicBezTo>
                  <a:cubicBezTo>
                    <a:pt x="171" y="148"/>
                    <a:pt x="148" y="170"/>
                    <a:pt x="121"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65" name="Freeform 375"/>
            <p:cNvSpPr>
              <a:spLocks/>
            </p:cNvSpPr>
            <p:nvPr/>
          </p:nvSpPr>
          <p:spPr bwMode="auto">
            <a:xfrm>
              <a:off x="6231805" y="1678677"/>
              <a:ext cx="261103" cy="271201"/>
            </a:xfrm>
            <a:custGeom>
              <a:avLst/>
              <a:gdLst>
                <a:gd name="T0" fmla="*/ 88 w 153"/>
                <a:gd name="T1" fmla="*/ 137 h 159"/>
                <a:gd name="T2" fmla="*/ 85 w 153"/>
                <a:gd name="T3" fmla="*/ 126 h 159"/>
                <a:gd name="T4" fmla="*/ 59 w 153"/>
                <a:gd name="T5" fmla="*/ 120 h 159"/>
                <a:gd name="T6" fmla="*/ 44 w 153"/>
                <a:gd name="T7" fmla="*/ 59 h 159"/>
                <a:gd name="T8" fmla="*/ 105 w 153"/>
                <a:gd name="T9" fmla="*/ 44 h 159"/>
                <a:gd name="T10" fmla="*/ 123 w 153"/>
                <a:gd name="T11" fmla="*/ 65 h 159"/>
                <a:gd name="T12" fmla="*/ 148 w 153"/>
                <a:gd name="T13" fmla="*/ 58 h 159"/>
                <a:gd name="T14" fmla="*/ 153 w 153"/>
                <a:gd name="T15" fmla="*/ 56 h 159"/>
                <a:gd name="T16" fmla="*/ 121 w 153"/>
                <a:gd name="T17" fmla="*/ 17 h 159"/>
                <a:gd name="T18" fmla="*/ 31 w 153"/>
                <a:gd name="T19" fmla="*/ 25 h 159"/>
                <a:gd name="T20" fmla="*/ 17 w 153"/>
                <a:gd name="T21" fmla="*/ 43 h 159"/>
                <a:gd name="T22" fmla="*/ 8 w 153"/>
                <a:gd name="T23" fmla="*/ 62 h 159"/>
                <a:gd name="T24" fmla="*/ 42 w 153"/>
                <a:gd name="T25" fmla="*/ 147 h 159"/>
                <a:gd name="T26" fmla="*/ 92 w 153"/>
                <a:gd name="T27" fmla="*/ 157 h 159"/>
                <a:gd name="T28" fmla="*/ 88 w 153"/>
                <a:gd name="T29"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59">
                  <a:moveTo>
                    <a:pt x="88" y="137"/>
                  </a:moveTo>
                  <a:cubicBezTo>
                    <a:pt x="85" y="126"/>
                    <a:pt x="85" y="126"/>
                    <a:pt x="85" y="126"/>
                  </a:cubicBezTo>
                  <a:cubicBezTo>
                    <a:pt x="76" y="127"/>
                    <a:pt x="67" y="125"/>
                    <a:pt x="59" y="120"/>
                  </a:cubicBezTo>
                  <a:cubicBezTo>
                    <a:pt x="38" y="107"/>
                    <a:pt x="31" y="80"/>
                    <a:pt x="44" y="59"/>
                  </a:cubicBezTo>
                  <a:cubicBezTo>
                    <a:pt x="56" y="38"/>
                    <a:pt x="84" y="31"/>
                    <a:pt x="105" y="44"/>
                  </a:cubicBezTo>
                  <a:cubicBezTo>
                    <a:pt x="113" y="49"/>
                    <a:pt x="119" y="56"/>
                    <a:pt x="123" y="65"/>
                  </a:cubicBezTo>
                  <a:cubicBezTo>
                    <a:pt x="148" y="58"/>
                    <a:pt x="148" y="58"/>
                    <a:pt x="148" y="58"/>
                  </a:cubicBezTo>
                  <a:cubicBezTo>
                    <a:pt x="153" y="56"/>
                    <a:pt x="153" y="56"/>
                    <a:pt x="153" y="56"/>
                  </a:cubicBezTo>
                  <a:cubicBezTo>
                    <a:pt x="147" y="40"/>
                    <a:pt x="136" y="26"/>
                    <a:pt x="121" y="17"/>
                  </a:cubicBezTo>
                  <a:cubicBezTo>
                    <a:pt x="92" y="0"/>
                    <a:pt x="55" y="4"/>
                    <a:pt x="31" y="25"/>
                  </a:cubicBezTo>
                  <a:cubicBezTo>
                    <a:pt x="26" y="30"/>
                    <a:pt x="21" y="36"/>
                    <a:pt x="17" y="43"/>
                  </a:cubicBezTo>
                  <a:cubicBezTo>
                    <a:pt x="13" y="49"/>
                    <a:pt x="10" y="56"/>
                    <a:pt x="8" y="62"/>
                  </a:cubicBezTo>
                  <a:cubicBezTo>
                    <a:pt x="0" y="94"/>
                    <a:pt x="13" y="129"/>
                    <a:pt x="42" y="147"/>
                  </a:cubicBezTo>
                  <a:cubicBezTo>
                    <a:pt x="58" y="156"/>
                    <a:pt x="75" y="159"/>
                    <a:pt x="92" y="157"/>
                  </a:cubicBezTo>
                  <a:lnTo>
                    <a:pt x="88"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66" name="Freeform 376"/>
            <p:cNvSpPr>
              <a:spLocks/>
            </p:cNvSpPr>
            <p:nvPr/>
          </p:nvSpPr>
          <p:spPr bwMode="auto">
            <a:xfrm>
              <a:off x="6117843" y="1646219"/>
              <a:ext cx="155075" cy="131273"/>
            </a:xfrm>
            <a:custGeom>
              <a:avLst/>
              <a:gdLst>
                <a:gd name="T0" fmla="*/ 91 w 91"/>
                <a:gd name="T1" fmla="*/ 40 h 77"/>
                <a:gd name="T2" fmla="*/ 30 w 91"/>
                <a:gd name="T3" fmla="*/ 3 h 77"/>
                <a:gd name="T4" fmla="*/ 14 w 91"/>
                <a:gd name="T5" fmla="*/ 7 h 77"/>
                <a:gd name="T6" fmla="*/ 3 w 91"/>
                <a:gd name="T7" fmla="*/ 24 h 77"/>
                <a:gd name="T8" fmla="*/ 7 w 91"/>
                <a:gd name="T9" fmla="*/ 40 h 77"/>
                <a:gd name="T10" fmla="*/ 68 w 91"/>
                <a:gd name="T11" fmla="*/ 77 h 77"/>
                <a:gd name="T12" fmla="*/ 77 w 91"/>
                <a:gd name="T13" fmla="*/ 57 h 77"/>
                <a:gd name="T14" fmla="*/ 91 w 91"/>
                <a:gd name="T15" fmla="*/ 4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77">
                  <a:moveTo>
                    <a:pt x="91" y="40"/>
                  </a:moveTo>
                  <a:cubicBezTo>
                    <a:pt x="30" y="3"/>
                    <a:pt x="30" y="3"/>
                    <a:pt x="30" y="3"/>
                  </a:cubicBezTo>
                  <a:cubicBezTo>
                    <a:pt x="24" y="0"/>
                    <a:pt x="17" y="1"/>
                    <a:pt x="14" y="7"/>
                  </a:cubicBezTo>
                  <a:cubicBezTo>
                    <a:pt x="3" y="24"/>
                    <a:pt x="3" y="24"/>
                    <a:pt x="3" y="24"/>
                  </a:cubicBezTo>
                  <a:cubicBezTo>
                    <a:pt x="0" y="30"/>
                    <a:pt x="2" y="37"/>
                    <a:pt x="7" y="40"/>
                  </a:cubicBezTo>
                  <a:cubicBezTo>
                    <a:pt x="68" y="77"/>
                    <a:pt x="68" y="77"/>
                    <a:pt x="68" y="77"/>
                  </a:cubicBezTo>
                  <a:cubicBezTo>
                    <a:pt x="70" y="70"/>
                    <a:pt x="73" y="64"/>
                    <a:pt x="77" y="57"/>
                  </a:cubicBezTo>
                  <a:cubicBezTo>
                    <a:pt x="81" y="51"/>
                    <a:pt x="85" y="45"/>
                    <a:pt x="91"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grpSp>
      <p:cxnSp>
        <p:nvCxnSpPr>
          <p:cNvPr id="67" name="直接连接符 66"/>
          <p:cNvCxnSpPr/>
          <p:nvPr/>
        </p:nvCxnSpPr>
        <p:spPr>
          <a:xfrm>
            <a:off x="8738935" y="4726659"/>
            <a:ext cx="308858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bwMode="auto">
          <a:xfrm>
            <a:off x="8570339" y="4691473"/>
            <a:ext cx="3428865" cy="1161856"/>
          </a:xfrm>
          <a:prstGeom prst="rect">
            <a:avLst/>
          </a:prstGeom>
          <a:noFill/>
        </p:spPr>
        <p:txBody>
          <a:bodyPr vert="horz" wrap="square" lIns="131190" tIns="65595" rIns="131190" bIns="65595" numCol="1" anchor="t" anchorCtr="0" compatLnSpc="1">
            <a:prstTxWarp prst="textNoShape">
              <a:avLst/>
            </a:prstTxWarp>
            <a:spAutoFit/>
          </a:bodyPr>
          <a:lstStyle/>
          <a:p>
            <a:pPr fontAlgn="base">
              <a:lnSpc>
                <a:spcPct val="150000"/>
              </a:lnSpc>
              <a:spcBef>
                <a:spcPct val="0"/>
              </a:spcBef>
              <a:spcAft>
                <a:spcPct val="0"/>
              </a:spcAft>
            </a:pP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endParaRPr lang="zh-CN" altLang="zh-CN" sz="1547"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69" name="直接连接符 68"/>
          <p:cNvCxnSpPr/>
          <p:nvPr/>
        </p:nvCxnSpPr>
        <p:spPr>
          <a:xfrm>
            <a:off x="1094447" y="4707605"/>
            <a:ext cx="308858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bwMode="auto">
          <a:xfrm>
            <a:off x="925851" y="4672419"/>
            <a:ext cx="3428865" cy="1161856"/>
          </a:xfrm>
          <a:prstGeom prst="rect">
            <a:avLst/>
          </a:prstGeom>
          <a:noFill/>
        </p:spPr>
        <p:txBody>
          <a:bodyPr vert="horz" wrap="square" lIns="131190" tIns="65595" rIns="131190" bIns="65595" numCol="1" anchor="t" anchorCtr="0" compatLnSpc="1">
            <a:prstTxWarp prst="textNoShape">
              <a:avLst/>
            </a:prstTxWarp>
            <a:spAutoFit/>
          </a:bodyPr>
          <a:lstStyle/>
          <a:p>
            <a:pPr fontAlgn="base">
              <a:lnSpc>
                <a:spcPct val="150000"/>
              </a:lnSpc>
              <a:spcBef>
                <a:spcPct val="0"/>
              </a:spcBef>
              <a:spcAft>
                <a:spcPct val="0"/>
              </a:spcAft>
            </a:pP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endParaRPr lang="zh-CN" altLang="zh-CN" sz="1547"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8826286" y="3986257"/>
            <a:ext cx="648708" cy="683974"/>
            <a:chOff x="4222411" y="4893577"/>
            <a:chExt cx="610202" cy="649873"/>
          </a:xfrm>
          <a:solidFill>
            <a:srgbClr val="FF6D3A"/>
          </a:solidFill>
        </p:grpSpPr>
        <p:sp>
          <p:nvSpPr>
            <p:cNvPr id="72" name="Freeform 397"/>
            <p:cNvSpPr>
              <a:spLocks/>
            </p:cNvSpPr>
            <p:nvPr/>
          </p:nvSpPr>
          <p:spPr bwMode="auto">
            <a:xfrm>
              <a:off x="4663834" y="5236185"/>
              <a:ext cx="168779" cy="136322"/>
            </a:xfrm>
            <a:custGeom>
              <a:avLst/>
              <a:gdLst>
                <a:gd name="T0" fmla="*/ 89 w 99"/>
                <a:gd name="T1" fmla="*/ 48 h 80"/>
                <a:gd name="T2" fmla="*/ 60 w 99"/>
                <a:gd name="T3" fmla="*/ 0 h 80"/>
                <a:gd name="T4" fmla="*/ 0 w 99"/>
                <a:gd name="T5" fmla="*/ 0 h 80"/>
                <a:gd name="T6" fmla="*/ 38 w 99"/>
                <a:gd name="T7" fmla="*/ 65 h 80"/>
                <a:gd name="T8" fmla="*/ 38 w 99"/>
                <a:gd name="T9" fmla="*/ 80 h 80"/>
                <a:gd name="T10" fmla="*/ 73 w 99"/>
                <a:gd name="T11" fmla="*/ 80 h 80"/>
                <a:gd name="T12" fmla="*/ 89 w 99"/>
                <a:gd name="T13" fmla="*/ 48 h 80"/>
              </a:gdLst>
              <a:ahLst/>
              <a:cxnLst>
                <a:cxn ang="0">
                  <a:pos x="T0" y="T1"/>
                </a:cxn>
                <a:cxn ang="0">
                  <a:pos x="T2" y="T3"/>
                </a:cxn>
                <a:cxn ang="0">
                  <a:pos x="T4" y="T5"/>
                </a:cxn>
                <a:cxn ang="0">
                  <a:pos x="T6" y="T7"/>
                </a:cxn>
                <a:cxn ang="0">
                  <a:pos x="T8" y="T9"/>
                </a:cxn>
                <a:cxn ang="0">
                  <a:pos x="T10" y="T11"/>
                </a:cxn>
                <a:cxn ang="0">
                  <a:pos x="T12" y="T13"/>
                </a:cxn>
              </a:cxnLst>
              <a:rect l="0" t="0" r="r" b="b"/>
              <a:pathLst>
                <a:path w="99" h="80">
                  <a:moveTo>
                    <a:pt x="89" y="48"/>
                  </a:moveTo>
                  <a:cubicBezTo>
                    <a:pt x="60" y="0"/>
                    <a:pt x="60" y="0"/>
                    <a:pt x="60" y="0"/>
                  </a:cubicBezTo>
                  <a:cubicBezTo>
                    <a:pt x="0" y="0"/>
                    <a:pt x="0" y="0"/>
                    <a:pt x="0" y="0"/>
                  </a:cubicBezTo>
                  <a:cubicBezTo>
                    <a:pt x="21" y="14"/>
                    <a:pt x="38" y="34"/>
                    <a:pt x="38" y="65"/>
                  </a:cubicBezTo>
                  <a:cubicBezTo>
                    <a:pt x="38" y="70"/>
                    <a:pt x="38" y="76"/>
                    <a:pt x="38" y="80"/>
                  </a:cubicBezTo>
                  <a:cubicBezTo>
                    <a:pt x="53" y="80"/>
                    <a:pt x="66" y="80"/>
                    <a:pt x="73" y="80"/>
                  </a:cubicBezTo>
                  <a:cubicBezTo>
                    <a:pt x="99" y="80"/>
                    <a:pt x="89" y="48"/>
                    <a:pt x="8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3" name="Freeform 398"/>
            <p:cNvSpPr>
              <a:spLocks/>
            </p:cNvSpPr>
            <p:nvPr/>
          </p:nvSpPr>
          <p:spPr bwMode="auto">
            <a:xfrm>
              <a:off x="4433746" y="5003212"/>
              <a:ext cx="177435" cy="205565"/>
            </a:xfrm>
            <a:custGeom>
              <a:avLst/>
              <a:gdLst>
                <a:gd name="T0" fmla="*/ 52 w 104"/>
                <a:gd name="T1" fmla="*/ 0 h 121"/>
                <a:gd name="T2" fmla="*/ 0 w 104"/>
                <a:gd name="T3" fmla="*/ 60 h 121"/>
                <a:gd name="T4" fmla="*/ 31 w 104"/>
                <a:gd name="T5" fmla="*/ 116 h 121"/>
                <a:gd name="T6" fmla="*/ 31 w 104"/>
                <a:gd name="T7" fmla="*/ 116 h 121"/>
                <a:gd name="T8" fmla="*/ 52 w 104"/>
                <a:gd name="T9" fmla="*/ 121 h 121"/>
                <a:gd name="T10" fmla="*/ 73 w 104"/>
                <a:gd name="T11" fmla="*/ 116 h 121"/>
                <a:gd name="T12" fmla="*/ 74 w 104"/>
                <a:gd name="T13" fmla="*/ 115 h 121"/>
                <a:gd name="T14" fmla="*/ 104 w 104"/>
                <a:gd name="T15" fmla="*/ 60 h 121"/>
                <a:gd name="T16" fmla="*/ 52 w 104"/>
                <a:gd name="T1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21">
                  <a:moveTo>
                    <a:pt x="52" y="0"/>
                  </a:moveTo>
                  <a:cubicBezTo>
                    <a:pt x="23" y="0"/>
                    <a:pt x="0" y="27"/>
                    <a:pt x="0" y="60"/>
                  </a:cubicBezTo>
                  <a:cubicBezTo>
                    <a:pt x="0" y="85"/>
                    <a:pt x="13" y="106"/>
                    <a:pt x="31" y="116"/>
                  </a:cubicBezTo>
                  <a:cubicBezTo>
                    <a:pt x="31" y="116"/>
                    <a:pt x="31" y="116"/>
                    <a:pt x="31" y="116"/>
                  </a:cubicBezTo>
                  <a:cubicBezTo>
                    <a:pt x="38" y="119"/>
                    <a:pt x="45" y="121"/>
                    <a:pt x="52" y="121"/>
                  </a:cubicBezTo>
                  <a:cubicBezTo>
                    <a:pt x="59" y="121"/>
                    <a:pt x="66" y="119"/>
                    <a:pt x="73" y="116"/>
                  </a:cubicBezTo>
                  <a:cubicBezTo>
                    <a:pt x="73" y="116"/>
                    <a:pt x="74" y="115"/>
                    <a:pt x="74" y="115"/>
                  </a:cubicBezTo>
                  <a:cubicBezTo>
                    <a:pt x="92" y="105"/>
                    <a:pt x="104" y="84"/>
                    <a:pt x="104" y="60"/>
                  </a:cubicBezTo>
                  <a:cubicBezTo>
                    <a:pt x="104" y="27"/>
                    <a:pt x="8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4" name="Freeform 399"/>
            <p:cNvSpPr>
              <a:spLocks/>
            </p:cNvSpPr>
            <p:nvPr/>
          </p:nvSpPr>
          <p:spPr bwMode="auto">
            <a:xfrm>
              <a:off x="4350078" y="5227530"/>
              <a:ext cx="351263" cy="315920"/>
            </a:xfrm>
            <a:custGeom>
              <a:avLst/>
              <a:gdLst>
                <a:gd name="T0" fmla="*/ 150 w 206"/>
                <a:gd name="T1" fmla="*/ 5 h 185"/>
                <a:gd name="T2" fmla="*/ 134 w 206"/>
                <a:gd name="T3" fmla="*/ 0 h 185"/>
                <a:gd name="T4" fmla="*/ 134 w 206"/>
                <a:gd name="T5" fmla="*/ 0 h 185"/>
                <a:gd name="T6" fmla="*/ 120 w 206"/>
                <a:gd name="T7" fmla="*/ 5 h 185"/>
                <a:gd name="T8" fmla="*/ 103 w 206"/>
                <a:gd name="T9" fmla="*/ 12 h 185"/>
                <a:gd name="T10" fmla="*/ 87 w 206"/>
                <a:gd name="T11" fmla="*/ 5 h 185"/>
                <a:gd name="T12" fmla="*/ 73 w 206"/>
                <a:gd name="T13" fmla="*/ 0 h 185"/>
                <a:gd name="T14" fmla="*/ 57 w 206"/>
                <a:gd name="T15" fmla="*/ 5 h 185"/>
                <a:gd name="T16" fmla="*/ 0 w 206"/>
                <a:gd name="T17" fmla="*/ 73 h 185"/>
                <a:gd name="T18" fmla="*/ 0 w 206"/>
                <a:gd name="T19" fmla="*/ 85 h 185"/>
                <a:gd name="T20" fmla="*/ 0 w 206"/>
                <a:gd name="T21" fmla="*/ 151 h 185"/>
                <a:gd name="T22" fmla="*/ 94 w 206"/>
                <a:gd name="T23" fmla="*/ 185 h 185"/>
                <a:gd name="T24" fmla="*/ 113 w 206"/>
                <a:gd name="T25" fmla="*/ 185 h 185"/>
                <a:gd name="T26" fmla="*/ 206 w 206"/>
                <a:gd name="T27" fmla="*/ 151 h 185"/>
                <a:gd name="T28" fmla="*/ 206 w 206"/>
                <a:gd name="T29" fmla="*/ 85 h 185"/>
                <a:gd name="T30" fmla="*/ 206 w 206"/>
                <a:gd name="T31" fmla="*/ 73 h 185"/>
                <a:gd name="T32" fmla="*/ 150 w 206"/>
                <a:gd name="T33" fmla="*/ 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6" h="185">
                  <a:moveTo>
                    <a:pt x="150" y="5"/>
                  </a:moveTo>
                  <a:cubicBezTo>
                    <a:pt x="144" y="3"/>
                    <a:pt x="139" y="2"/>
                    <a:pt x="134" y="0"/>
                  </a:cubicBezTo>
                  <a:cubicBezTo>
                    <a:pt x="134" y="0"/>
                    <a:pt x="134" y="0"/>
                    <a:pt x="134" y="0"/>
                  </a:cubicBezTo>
                  <a:cubicBezTo>
                    <a:pt x="120" y="5"/>
                    <a:pt x="120" y="5"/>
                    <a:pt x="120" y="5"/>
                  </a:cubicBezTo>
                  <a:cubicBezTo>
                    <a:pt x="103" y="12"/>
                    <a:pt x="103" y="12"/>
                    <a:pt x="103" y="12"/>
                  </a:cubicBezTo>
                  <a:cubicBezTo>
                    <a:pt x="87" y="5"/>
                    <a:pt x="87" y="5"/>
                    <a:pt x="87" y="5"/>
                  </a:cubicBezTo>
                  <a:cubicBezTo>
                    <a:pt x="73" y="0"/>
                    <a:pt x="73" y="0"/>
                    <a:pt x="73" y="0"/>
                  </a:cubicBezTo>
                  <a:cubicBezTo>
                    <a:pt x="68" y="2"/>
                    <a:pt x="62" y="3"/>
                    <a:pt x="57" y="5"/>
                  </a:cubicBezTo>
                  <a:cubicBezTo>
                    <a:pt x="30" y="15"/>
                    <a:pt x="0" y="35"/>
                    <a:pt x="0" y="73"/>
                  </a:cubicBezTo>
                  <a:cubicBezTo>
                    <a:pt x="0" y="77"/>
                    <a:pt x="0" y="81"/>
                    <a:pt x="0" y="85"/>
                  </a:cubicBezTo>
                  <a:cubicBezTo>
                    <a:pt x="0" y="141"/>
                    <a:pt x="0" y="151"/>
                    <a:pt x="0" y="151"/>
                  </a:cubicBezTo>
                  <a:cubicBezTo>
                    <a:pt x="0" y="151"/>
                    <a:pt x="3" y="185"/>
                    <a:pt x="94" y="185"/>
                  </a:cubicBezTo>
                  <a:cubicBezTo>
                    <a:pt x="113" y="185"/>
                    <a:pt x="113" y="185"/>
                    <a:pt x="113" y="185"/>
                  </a:cubicBezTo>
                  <a:cubicBezTo>
                    <a:pt x="204" y="185"/>
                    <a:pt x="206" y="151"/>
                    <a:pt x="206" y="151"/>
                  </a:cubicBezTo>
                  <a:cubicBezTo>
                    <a:pt x="206" y="151"/>
                    <a:pt x="206" y="141"/>
                    <a:pt x="206" y="85"/>
                  </a:cubicBezTo>
                  <a:cubicBezTo>
                    <a:pt x="206" y="81"/>
                    <a:pt x="206" y="77"/>
                    <a:pt x="206" y="73"/>
                  </a:cubicBezTo>
                  <a:cubicBezTo>
                    <a:pt x="206" y="35"/>
                    <a:pt x="176" y="15"/>
                    <a:pt x="15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5" name="Freeform 400"/>
            <p:cNvSpPr>
              <a:spLocks/>
            </p:cNvSpPr>
            <p:nvPr/>
          </p:nvSpPr>
          <p:spPr bwMode="auto">
            <a:xfrm>
              <a:off x="4222411" y="5236185"/>
              <a:ext cx="166616" cy="136322"/>
            </a:xfrm>
            <a:custGeom>
              <a:avLst/>
              <a:gdLst>
                <a:gd name="T0" fmla="*/ 98 w 98"/>
                <a:gd name="T1" fmla="*/ 0 h 80"/>
                <a:gd name="T2" fmla="*/ 39 w 98"/>
                <a:gd name="T3" fmla="*/ 0 h 80"/>
                <a:gd name="T4" fmla="*/ 10 w 98"/>
                <a:gd name="T5" fmla="*/ 48 h 80"/>
                <a:gd name="T6" fmla="*/ 26 w 98"/>
                <a:gd name="T7" fmla="*/ 80 h 80"/>
                <a:gd name="T8" fmla="*/ 60 w 98"/>
                <a:gd name="T9" fmla="*/ 80 h 80"/>
                <a:gd name="T10" fmla="*/ 60 w 98"/>
                <a:gd name="T11" fmla="*/ 65 h 80"/>
                <a:gd name="T12" fmla="*/ 98 w 98"/>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8" h="80">
                  <a:moveTo>
                    <a:pt x="98" y="0"/>
                  </a:moveTo>
                  <a:cubicBezTo>
                    <a:pt x="39" y="0"/>
                    <a:pt x="39" y="0"/>
                    <a:pt x="39" y="0"/>
                  </a:cubicBezTo>
                  <a:cubicBezTo>
                    <a:pt x="10" y="48"/>
                    <a:pt x="10" y="48"/>
                    <a:pt x="10" y="48"/>
                  </a:cubicBezTo>
                  <a:cubicBezTo>
                    <a:pt x="10" y="48"/>
                    <a:pt x="0" y="80"/>
                    <a:pt x="26" y="80"/>
                  </a:cubicBezTo>
                  <a:cubicBezTo>
                    <a:pt x="33" y="80"/>
                    <a:pt x="45" y="80"/>
                    <a:pt x="60" y="80"/>
                  </a:cubicBezTo>
                  <a:cubicBezTo>
                    <a:pt x="60" y="76"/>
                    <a:pt x="60" y="70"/>
                    <a:pt x="60" y="65"/>
                  </a:cubicBezTo>
                  <a:cubicBezTo>
                    <a:pt x="60" y="34"/>
                    <a:pt x="77" y="14"/>
                    <a:pt x="9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6" name="Freeform 401"/>
            <p:cNvSpPr>
              <a:spLocks/>
            </p:cNvSpPr>
            <p:nvPr/>
          </p:nvSpPr>
          <p:spPr bwMode="auto">
            <a:xfrm>
              <a:off x="4295260" y="4893577"/>
              <a:ext cx="462340" cy="331067"/>
            </a:xfrm>
            <a:custGeom>
              <a:avLst/>
              <a:gdLst>
                <a:gd name="T0" fmla="*/ 28 w 271"/>
                <a:gd name="T1" fmla="*/ 194 h 194"/>
                <a:gd name="T2" fmla="*/ 68 w 271"/>
                <a:gd name="T3" fmla="*/ 194 h 194"/>
                <a:gd name="T4" fmla="*/ 84 w 271"/>
                <a:gd name="T5" fmla="*/ 188 h 194"/>
                <a:gd name="T6" fmla="*/ 96 w 271"/>
                <a:gd name="T7" fmla="*/ 183 h 194"/>
                <a:gd name="T8" fmla="*/ 93 w 271"/>
                <a:gd name="T9" fmla="*/ 180 h 194"/>
                <a:gd name="T10" fmla="*/ 42 w 271"/>
                <a:gd name="T11" fmla="*/ 180 h 194"/>
                <a:gd name="T12" fmla="*/ 18 w 271"/>
                <a:gd name="T13" fmla="*/ 156 h 194"/>
                <a:gd name="T14" fmla="*/ 18 w 271"/>
                <a:gd name="T15" fmla="*/ 39 h 194"/>
                <a:gd name="T16" fmla="*/ 42 w 271"/>
                <a:gd name="T17" fmla="*/ 15 h 194"/>
                <a:gd name="T18" fmla="*/ 228 w 271"/>
                <a:gd name="T19" fmla="*/ 15 h 194"/>
                <a:gd name="T20" fmla="*/ 253 w 271"/>
                <a:gd name="T21" fmla="*/ 39 h 194"/>
                <a:gd name="T22" fmla="*/ 253 w 271"/>
                <a:gd name="T23" fmla="*/ 156 h 194"/>
                <a:gd name="T24" fmla="*/ 228 w 271"/>
                <a:gd name="T25" fmla="*/ 180 h 194"/>
                <a:gd name="T26" fmla="*/ 176 w 271"/>
                <a:gd name="T27" fmla="*/ 180 h 194"/>
                <a:gd name="T28" fmla="*/ 173 w 271"/>
                <a:gd name="T29" fmla="*/ 183 h 194"/>
                <a:gd name="T30" fmla="*/ 203 w 271"/>
                <a:gd name="T31" fmla="*/ 194 h 194"/>
                <a:gd name="T32" fmla="*/ 243 w 271"/>
                <a:gd name="T33" fmla="*/ 194 h 194"/>
                <a:gd name="T34" fmla="*/ 271 w 271"/>
                <a:gd name="T35" fmla="*/ 166 h 194"/>
                <a:gd name="T36" fmla="*/ 271 w 271"/>
                <a:gd name="T37" fmla="*/ 29 h 194"/>
                <a:gd name="T38" fmla="*/ 243 w 271"/>
                <a:gd name="T39" fmla="*/ 0 h 194"/>
                <a:gd name="T40" fmla="*/ 28 w 271"/>
                <a:gd name="T41" fmla="*/ 0 h 194"/>
                <a:gd name="T42" fmla="*/ 0 w 271"/>
                <a:gd name="T43" fmla="*/ 29 h 194"/>
                <a:gd name="T44" fmla="*/ 0 w 271"/>
                <a:gd name="T45" fmla="*/ 166 h 194"/>
                <a:gd name="T46" fmla="*/ 28 w 271"/>
                <a:gd name="T4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194">
                  <a:moveTo>
                    <a:pt x="28" y="194"/>
                  </a:moveTo>
                  <a:cubicBezTo>
                    <a:pt x="68" y="194"/>
                    <a:pt x="68" y="194"/>
                    <a:pt x="68" y="194"/>
                  </a:cubicBezTo>
                  <a:cubicBezTo>
                    <a:pt x="74" y="192"/>
                    <a:pt x="79" y="189"/>
                    <a:pt x="84" y="188"/>
                  </a:cubicBezTo>
                  <a:cubicBezTo>
                    <a:pt x="88" y="186"/>
                    <a:pt x="92" y="185"/>
                    <a:pt x="96" y="183"/>
                  </a:cubicBezTo>
                  <a:cubicBezTo>
                    <a:pt x="95" y="182"/>
                    <a:pt x="94" y="181"/>
                    <a:pt x="93" y="180"/>
                  </a:cubicBezTo>
                  <a:cubicBezTo>
                    <a:pt x="42" y="180"/>
                    <a:pt x="42" y="180"/>
                    <a:pt x="42" y="180"/>
                  </a:cubicBezTo>
                  <a:cubicBezTo>
                    <a:pt x="29" y="180"/>
                    <a:pt x="18" y="169"/>
                    <a:pt x="18" y="156"/>
                  </a:cubicBezTo>
                  <a:cubicBezTo>
                    <a:pt x="18" y="39"/>
                    <a:pt x="18" y="39"/>
                    <a:pt x="18" y="39"/>
                  </a:cubicBezTo>
                  <a:cubicBezTo>
                    <a:pt x="18" y="25"/>
                    <a:pt x="29" y="15"/>
                    <a:pt x="42" y="15"/>
                  </a:cubicBezTo>
                  <a:cubicBezTo>
                    <a:pt x="228" y="15"/>
                    <a:pt x="228" y="15"/>
                    <a:pt x="228" y="15"/>
                  </a:cubicBezTo>
                  <a:cubicBezTo>
                    <a:pt x="242" y="15"/>
                    <a:pt x="253" y="25"/>
                    <a:pt x="253" y="39"/>
                  </a:cubicBezTo>
                  <a:cubicBezTo>
                    <a:pt x="253" y="156"/>
                    <a:pt x="253" y="156"/>
                    <a:pt x="253" y="156"/>
                  </a:cubicBezTo>
                  <a:cubicBezTo>
                    <a:pt x="253" y="169"/>
                    <a:pt x="242" y="180"/>
                    <a:pt x="228" y="180"/>
                  </a:cubicBezTo>
                  <a:cubicBezTo>
                    <a:pt x="176" y="180"/>
                    <a:pt x="176" y="180"/>
                    <a:pt x="176" y="180"/>
                  </a:cubicBezTo>
                  <a:cubicBezTo>
                    <a:pt x="175" y="181"/>
                    <a:pt x="174" y="182"/>
                    <a:pt x="173" y="183"/>
                  </a:cubicBezTo>
                  <a:cubicBezTo>
                    <a:pt x="182" y="186"/>
                    <a:pt x="192" y="189"/>
                    <a:pt x="203" y="194"/>
                  </a:cubicBezTo>
                  <a:cubicBezTo>
                    <a:pt x="243" y="194"/>
                    <a:pt x="243" y="194"/>
                    <a:pt x="243" y="194"/>
                  </a:cubicBezTo>
                  <a:cubicBezTo>
                    <a:pt x="258" y="194"/>
                    <a:pt x="271" y="181"/>
                    <a:pt x="271" y="166"/>
                  </a:cubicBezTo>
                  <a:cubicBezTo>
                    <a:pt x="271" y="29"/>
                    <a:pt x="271" y="29"/>
                    <a:pt x="271" y="29"/>
                  </a:cubicBezTo>
                  <a:cubicBezTo>
                    <a:pt x="271" y="13"/>
                    <a:pt x="258" y="0"/>
                    <a:pt x="243" y="0"/>
                  </a:cubicBezTo>
                  <a:cubicBezTo>
                    <a:pt x="28" y="0"/>
                    <a:pt x="28" y="0"/>
                    <a:pt x="28" y="0"/>
                  </a:cubicBezTo>
                  <a:cubicBezTo>
                    <a:pt x="13" y="0"/>
                    <a:pt x="0" y="13"/>
                    <a:pt x="0" y="29"/>
                  </a:cubicBezTo>
                  <a:cubicBezTo>
                    <a:pt x="0" y="166"/>
                    <a:pt x="0" y="166"/>
                    <a:pt x="0" y="166"/>
                  </a:cubicBezTo>
                  <a:cubicBezTo>
                    <a:pt x="0" y="181"/>
                    <a:pt x="13" y="194"/>
                    <a:pt x="28" y="1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grpSp>
      <p:grpSp>
        <p:nvGrpSpPr>
          <p:cNvPr id="77" name="组合 76"/>
          <p:cNvGrpSpPr/>
          <p:nvPr/>
        </p:nvGrpSpPr>
        <p:grpSpPr>
          <a:xfrm>
            <a:off x="1164576" y="3963280"/>
            <a:ext cx="589567" cy="659065"/>
            <a:chOff x="1027865" y="1177546"/>
            <a:chExt cx="670069" cy="756622"/>
          </a:xfrm>
          <a:solidFill>
            <a:srgbClr val="3C536A"/>
          </a:solidFill>
        </p:grpSpPr>
        <p:sp>
          <p:nvSpPr>
            <p:cNvPr id="78" name="Oval 648"/>
            <p:cNvSpPr>
              <a:spLocks noChangeArrowheads="1"/>
            </p:cNvSpPr>
            <p:nvPr/>
          </p:nvSpPr>
          <p:spPr bwMode="auto">
            <a:xfrm>
              <a:off x="1494533" y="1264821"/>
              <a:ext cx="189697" cy="21926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9" name="Freeform 649"/>
            <p:cNvSpPr>
              <a:spLocks noEditPoints="1"/>
            </p:cNvSpPr>
            <p:nvPr/>
          </p:nvSpPr>
          <p:spPr bwMode="auto">
            <a:xfrm>
              <a:off x="1301951" y="1177546"/>
              <a:ext cx="199795" cy="173829"/>
            </a:xfrm>
            <a:custGeom>
              <a:avLst/>
              <a:gdLst>
                <a:gd name="T0" fmla="*/ 106 w 117"/>
                <a:gd name="T1" fmla="*/ 67 h 102"/>
                <a:gd name="T2" fmla="*/ 117 w 117"/>
                <a:gd name="T3" fmla="*/ 45 h 102"/>
                <a:gd name="T4" fmla="*/ 117 w 117"/>
                <a:gd name="T5" fmla="*/ 24 h 102"/>
                <a:gd name="T6" fmla="*/ 94 w 117"/>
                <a:gd name="T7" fmla="*/ 0 h 102"/>
                <a:gd name="T8" fmla="*/ 23 w 117"/>
                <a:gd name="T9" fmla="*/ 0 h 102"/>
                <a:gd name="T10" fmla="*/ 0 w 117"/>
                <a:gd name="T11" fmla="*/ 24 h 102"/>
                <a:gd name="T12" fmla="*/ 0 w 117"/>
                <a:gd name="T13" fmla="*/ 45 h 102"/>
                <a:gd name="T14" fmla="*/ 23 w 117"/>
                <a:gd name="T15" fmla="*/ 70 h 102"/>
                <a:gd name="T16" fmla="*/ 73 w 117"/>
                <a:gd name="T17" fmla="*/ 70 h 102"/>
                <a:gd name="T18" fmla="*/ 110 w 117"/>
                <a:gd name="T19" fmla="*/ 102 h 102"/>
                <a:gd name="T20" fmla="*/ 106 w 117"/>
                <a:gd name="T21" fmla="*/ 67 h 102"/>
                <a:gd name="T22" fmla="*/ 88 w 117"/>
                <a:gd name="T23" fmla="*/ 60 h 102"/>
                <a:gd name="T24" fmla="*/ 31 w 117"/>
                <a:gd name="T25" fmla="*/ 60 h 102"/>
                <a:gd name="T26" fmla="*/ 13 w 117"/>
                <a:gd name="T27" fmla="*/ 43 h 102"/>
                <a:gd name="T28" fmla="*/ 13 w 117"/>
                <a:gd name="T29" fmla="*/ 27 h 102"/>
                <a:gd name="T30" fmla="*/ 31 w 117"/>
                <a:gd name="T31" fmla="*/ 9 h 102"/>
                <a:gd name="T32" fmla="*/ 88 w 117"/>
                <a:gd name="T33" fmla="*/ 9 h 102"/>
                <a:gd name="T34" fmla="*/ 106 w 117"/>
                <a:gd name="T35" fmla="*/ 27 h 102"/>
                <a:gd name="T36" fmla="*/ 106 w 117"/>
                <a:gd name="T37" fmla="*/ 43 h 102"/>
                <a:gd name="T38" fmla="*/ 88 w 117"/>
                <a:gd name="T39"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7" h="102">
                  <a:moveTo>
                    <a:pt x="106" y="67"/>
                  </a:moveTo>
                  <a:cubicBezTo>
                    <a:pt x="112" y="62"/>
                    <a:pt x="117" y="55"/>
                    <a:pt x="117" y="45"/>
                  </a:cubicBezTo>
                  <a:cubicBezTo>
                    <a:pt x="117" y="24"/>
                    <a:pt x="117" y="24"/>
                    <a:pt x="117" y="24"/>
                  </a:cubicBezTo>
                  <a:cubicBezTo>
                    <a:pt x="117" y="11"/>
                    <a:pt x="107" y="0"/>
                    <a:pt x="94" y="0"/>
                  </a:cubicBezTo>
                  <a:cubicBezTo>
                    <a:pt x="23" y="0"/>
                    <a:pt x="23" y="0"/>
                    <a:pt x="23" y="0"/>
                  </a:cubicBezTo>
                  <a:cubicBezTo>
                    <a:pt x="10" y="0"/>
                    <a:pt x="0" y="11"/>
                    <a:pt x="0" y="24"/>
                  </a:cubicBezTo>
                  <a:cubicBezTo>
                    <a:pt x="0" y="45"/>
                    <a:pt x="0" y="45"/>
                    <a:pt x="0" y="45"/>
                  </a:cubicBezTo>
                  <a:cubicBezTo>
                    <a:pt x="0" y="59"/>
                    <a:pt x="10" y="70"/>
                    <a:pt x="23" y="70"/>
                  </a:cubicBezTo>
                  <a:cubicBezTo>
                    <a:pt x="73" y="70"/>
                    <a:pt x="73" y="70"/>
                    <a:pt x="73" y="70"/>
                  </a:cubicBezTo>
                  <a:cubicBezTo>
                    <a:pt x="110" y="102"/>
                    <a:pt x="110" y="102"/>
                    <a:pt x="110" y="102"/>
                  </a:cubicBezTo>
                  <a:lnTo>
                    <a:pt x="106" y="67"/>
                  </a:lnTo>
                  <a:close/>
                  <a:moveTo>
                    <a:pt x="88" y="60"/>
                  </a:moveTo>
                  <a:cubicBezTo>
                    <a:pt x="31" y="60"/>
                    <a:pt x="31" y="60"/>
                    <a:pt x="31" y="60"/>
                  </a:cubicBezTo>
                  <a:cubicBezTo>
                    <a:pt x="21" y="60"/>
                    <a:pt x="13" y="52"/>
                    <a:pt x="13" y="43"/>
                  </a:cubicBezTo>
                  <a:cubicBezTo>
                    <a:pt x="13" y="27"/>
                    <a:pt x="13" y="27"/>
                    <a:pt x="13" y="27"/>
                  </a:cubicBezTo>
                  <a:cubicBezTo>
                    <a:pt x="13" y="17"/>
                    <a:pt x="21" y="9"/>
                    <a:pt x="31" y="9"/>
                  </a:cubicBezTo>
                  <a:cubicBezTo>
                    <a:pt x="88" y="9"/>
                    <a:pt x="88" y="9"/>
                    <a:pt x="88" y="9"/>
                  </a:cubicBezTo>
                  <a:cubicBezTo>
                    <a:pt x="98" y="9"/>
                    <a:pt x="106" y="17"/>
                    <a:pt x="106" y="27"/>
                  </a:cubicBezTo>
                  <a:cubicBezTo>
                    <a:pt x="106" y="43"/>
                    <a:pt x="106" y="43"/>
                    <a:pt x="106" y="43"/>
                  </a:cubicBezTo>
                  <a:cubicBezTo>
                    <a:pt x="106" y="52"/>
                    <a:pt x="98" y="60"/>
                    <a:pt x="88"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0" name="Freeform 650"/>
            <p:cNvSpPr>
              <a:spLocks/>
            </p:cNvSpPr>
            <p:nvPr/>
          </p:nvSpPr>
          <p:spPr bwMode="auto">
            <a:xfrm>
              <a:off x="1455584" y="1491302"/>
              <a:ext cx="242350" cy="325297"/>
            </a:xfrm>
            <a:custGeom>
              <a:avLst/>
              <a:gdLst>
                <a:gd name="T0" fmla="*/ 71 w 142"/>
                <a:gd name="T1" fmla="*/ 3 h 191"/>
                <a:gd name="T2" fmla="*/ 57 w 142"/>
                <a:gd name="T3" fmla="*/ 97 h 191"/>
                <a:gd name="T4" fmla="*/ 15 w 142"/>
                <a:gd name="T5" fmla="*/ 123 h 191"/>
                <a:gd name="T6" fmla="*/ 15 w 142"/>
                <a:gd name="T7" fmla="*/ 85 h 191"/>
                <a:gd name="T8" fmla="*/ 71 w 142"/>
                <a:gd name="T9" fmla="*/ 3 h 191"/>
                <a:gd name="T10" fmla="*/ 0 w 142"/>
                <a:gd name="T11" fmla="*/ 97 h 191"/>
                <a:gd name="T12" fmla="*/ 0 w 142"/>
                <a:gd name="T13" fmla="*/ 150 h 191"/>
                <a:gd name="T14" fmla="*/ 71 w 142"/>
                <a:gd name="T15" fmla="*/ 191 h 191"/>
                <a:gd name="T16" fmla="*/ 142 w 142"/>
                <a:gd name="T17" fmla="*/ 163 h 191"/>
                <a:gd name="T18" fmla="*/ 142 w 142"/>
                <a:gd name="T19" fmla="*/ 49 h 191"/>
                <a:gd name="T20" fmla="*/ 71 w 142"/>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91">
                  <a:moveTo>
                    <a:pt x="71" y="3"/>
                  </a:moveTo>
                  <a:cubicBezTo>
                    <a:pt x="57" y="97"/>
                    <a:pt x="57" y="97"/>
                    <a:pt x="57" y="97"/>
                  </a:cubicBezTo>
                  <a:cubicBezTo>
                    <a:pt x="15" y="123"/>
                    <a:pt x="15" y="123"/>
                    <a:pt x="15" y="123"/>
                  </a:cubicBezTo>
                  <a:cubicBezTo>
                    <a:pt x="15" y="85"/>
                    <a:pt x="15" y="85"/>
                    <a:pt x="15" y="85"/>
                  </a:cubicBezTo>
                  <a:cubicBezTo>
                    <a:pt x="71" y="3"/>
                    <a:pt x="71" y="3"/>
                    <a:pt x="71" y="3"/>
                  </a:cubicBezTo>
                  <a:cubicBezTo>
                    <a:pt x="16" y="3"/>
                    <a:pt x="0" y="97"/>
                    <a:pt x="0" y="97"/>
                  </a:cubicBezTo>
                  <a:cubicBezTo>
                    <a:pt x="0" y="97"/>
                    <a:pt x="0" y="128"/>
                    <a:pt x="0" y="150"/>
                  </a:cubicBezTo>
                  <a:cubicBezTo>
                    <a:pt x="0" y="173"/>
                    <a:pt x="8" y="191"/>
                    <a:pt x="71" y="191"/>
                  </a:cubicBezTo>
                  <a:cubicBezTo>
                    <a:pt x="134" y="191"/>
                    <a:pt x="142" y="163"/>
                    <a:pt x="142" y="163"/>
                  </a:cubicBezTo>
                  <a:cubicBezTo>
                    <a:pt x="142" y="163"/>
                    <a:pt x="142" y="98"/>
                    <a:pt x="142" y="49"/>
                  </a:cubicBezTo>
                  <a:cubicBezTo>
                    <a:pt x="142" y="0"/>
                    <a:pt x="71"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1" name="Oval 651"/>
            <p:cNvSpPr>
              <a:spLocks noChangeArrowheads="1"/>
            </p:cNvSpPr>
            <p:nvPr/>
          </p:nvSpPr>
          <p:spPr bwMode="auto">
            <a:xfrm>
              <a:off x="1421683" y="1225150"/>
              <a:ext cx="21638"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2" name="Oval 652"/>
            <p:cNvSpPr>
              <a:spLocks noChangeArrowheads="1"/>
            </p:cNvSpPr>
            <p:nvPr/>
          </p:nvSpPr>
          <p:spPr bwMode="auto">
            <a:xfrm>
              <a:off x="1387062" y="1225150"/>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3" name="Oval 653"/>
            <p:cNvSpPr>
              <a:spLocks noChangeArrowheads="1"/>
            </p:cNvSpPr>
            <p:nvPr/>
          </p:nvSpPr>
          <p:spPr bwMode="auto">
            <a:xfrm>
              <a:off x="1351719" y="1223708"/>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4" name="Oval 654"/>
            <p:cNvSpPr>
              <a:spLocks noChangeArrowheads="1"/>
            </p:cNvSpPr>
            <p:nvPr/>
          </p:nvSpPr>
          <p:spPr bwMode="auto">
            <a:xfrm>
              <a:off x="1353162" y="1396094"/>
              <a:ext cx="22360" cy="21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5" name="Oval 655"/>
            <p:cNvSpPr>
              <a:spLocks noChangeArrowheads="1"/>
            </p:cNvSpPr>
            <p:nvPr/>
          </p:nvSpPr>
          <p:spPr bwMode="auto">
            <a:xfrm>
              <a:off x="1317098" y="1397536"/>
              <a:ext cx="22360"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6" name="Oval 656"/>
            <p:cNvSpPr>
              <a:spLocks noChangeArrowheads="1"/>
            </p:cNvSpPr>
            <p:nvPr/>
          </p:nvSpPr>
          <p:spPr bwMode="auto">
            <a:xfrm>
              <a:off x="1283198" y="1397536"/>
              <a:ext cx="23802"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7" name="Freeform 657"/>
            <p:cNvSpPr>
              <a:spLocks/>
            </p:cNvSpPr>
            <p:nvPr/>
          </p:nvSpPr>
          <p:spPr bwMode="auto">
            <a:xfrm>
              <a:off x="1027865" y="1608871"/>
              <a:ext cx="240186" cy="325297"/>
            </a:xfrm>
            <a:custGeom>
              <a:avLst/>
              <a:gdLst>
                <a:gd name="T0" fmla="*/ 71 w 141"/>
                <a:gd name="T1" fmla="*/ 3 h 191"/>
                <a:gd name="T2" fmla="*/ 127 w 141"/>
                <a:gd name="T3" fmla="*/ 84 h 191"/>
                <a:gd name="T4" fmla="*/ 127 w 141"/>
                <a:gd name="T5" fmla="*/ 122 h 191"/>
                <a:gd name="T6" fmla="*/ 85 w 141"/>
                <a:gd name="T7" fmla="*/ 97 h 191"/>
                <a:gd name="T8" fmla="*/ 71 w 141"/>
                <a:gd name="T9" fmla="*/ 3 h 191"/>
                <a:gd name="T10" fmla="*/ 0 w 141"/>
                <a:gd name="T11" fmla="*/ 48 h 191"/>
                <a:gd name="T12" fmla="*/ 0 w 141"/>
                <a:gd name="T13" fmla="*/ 163 h 191"/>
                <a:gd name="T14" fmla="*/ 71 w 141"/>
                <a:gd name="T15" fmla="*/ 191 h 191"/>
                <a:gd name="T16" fmla="*/ 141 w 141"/>
                <a:gd name="T17" fmla="*/ 150 h 191"/>
                <a:gd name="T18" fmla="*/ 141 w 141"/>
                <a:gd name="T19" fmla="*/ 97 h 191"/>
                <a:gd name="T20" fmla="*/ 71 w 141"/>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91">
                  <a:moveTo>
                    <a:pt x="71" y="3"/>
                  </a:moveTo>
                  <a:cubicBezTo>
                    <a:pt x="127" y="84"/>
                    <a:pt x="127" y="84"/>
                    <a:pt x="127" y="84"/>
                  </a:cubicBezTo>
                  <a:cubicBezTo>
                    <a:pt x="127" y="122"/>
                    <a:pt x="127" y="122"/>
                    <a:pt x="127" y="122"/>
                  </a:cubicBezTo>
                  <a:cubicBezTo>
                    <a:pt x="85" y="97"/>
                    <a:pt x="85" y="97"/>
                    <a:pt x="85" y="97"/>
                  </a:cubicBezTo>
                  <a:cubicBezTo>
                    <a:pt x="71" y="3"/>
                    <a:pt x="71" y="3"/>
                    <a:pt x="71" y="3"/>
                  </a:cubicBezTo>
                  <a:cubicBezTo>
                    <a:pt x="71" y="3"/>
                    <a:pt x="0" y="0"/>
                    <a:pt x="0" y="48"/>
                  </a:cubicBezTo>
                  <a:cubicBezTo>
                    <a:pt x="0" y="98"/>
                    <a:pt x="0" y="163"/>
                    <a:pt x="0" y="163"/>
                  </a:cubicBezTo>
                  <a:cubicBezTo>
                    <a:pt x="0" y="163"/>
                    <a:pt x="8" y="191"/>
                    <a:pt x="71" y="191"/>
                  </a:cubicBezTo>
                  <a:cubicBezTo>
                    <a:pt x="134" y="191"/>
                    <a:pt x="141" y="173"/>
                    <a:pt x="141" y="150"/>
                  </a:cubicBezTo>
                  <a:cubicBezTo>
                    <a:pt x="141" y="127"/>
                    <a:pt x="141" y="97"/>
                    <a:pt x="141" y="97"/>
                  </a:cubicBezTo>
                  <a:cubicBezTo>
                    <a:pt x="141" y="97"/>
                    <a:pt x="126"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8" name="Freeform 658"/>
            <p:cNvSpPr>
              <a:spLocks noEditPoints="1"/>
            </p:cNvSpPr>
            <p:nvPr/>
          </p:nvSpPr>
          <p:spPr bwMode="auto">
            <a:xfrm>
              <a:off x="1226938" y="1347768"/>
              <a:ext cx="197631" cy="175992"/>
            </a:xfrm>
            <a:custGeom>
              <a:avLst/>
              <a:gdLst>
                <a:gd name="T0" fmla="*/ 94 w 116"/>
                <a:gd name="T1" fmla="*/ 0 h 103"/>
                <a:gd name="T2" fmla="*/ 22 w 116"/>
                <a:gd name="T3" fmla="*/ 0 h 103"/>
                <a:gd name="T4" fmla="*/ 0 w 116"/>
                <a:gd name="T5" fmla="*/ 25 h 103"/>
                <a:gd name="T6" fmla="*/ 0 w 116"/>
                <a:gd name="T7" fmla="*/ 46 h 103"/>
                <a:gd name="T8" fmla="*/ 11 w 116"/>
                <a:gd name="T9" fmla="*/ 67 h 103"/>
                <a:gd name="T10" fmla="*/ 6 w 116"/>
                <a:gd name="T11" fmla="*/ 103 h 103"/>
                <a:gd name="T12" fmla="*/ 43 w 116"/>
                <a:gd name="T13" fmla="*/ 71 h 103"/>
                <a:gd name="T14" fmla="*/ 94 w 116"/>
                <a:gd name="T15" fmla="*/ 71 h 103"/>
                <a:gd name="T16" fmla="*/ 116 w 116"/>
                <a:gd name="T17" fmla="*/ 46 h 103"/>
                <a:gd name="T18" fmla="*/ 116 w 116"/>
                <a:gd name="T19" fmla="*/ 25 h 103"/>
                <a:gd name="T20" fmla="*/ 94 w 116"/>
                <a:gd name="T21" fmla="*/ 0 h 103"/>
                <a:gd name="T22" fmla="*/ 104 w 116"/>
                <a:gd name="T23" fmla="*/ 43 h 103"/>
                <a:gd name="T24" fmla="*/ 86 w 116"/>
                <a:gd name="T25" fmla="*/ 61 h 103"/>
                <a:gd name="T26" fmla="*/ 29 w 116"/>
                <a:gd name="T27" fmla="*/ 61 h 103"/>
                <a:gd name="T28" fmla="*/ 11 w 116"/>
                <a:gd name="T29" fmla="*/ 43 h 103"/>
                <a:gd name="T30" fmla="*/ 11 w 116"/>
                <a:gd name="T31" fmla="*/ 28 h 103"/>
                <a:gd name="T32" fmla="*/ 29 w 116"/>
                <a:gd name="T33" fmla="*/ 10 h 103"/>
                <a:gd name="T34" fmla="*/ 86 w 116"/>
                <a:gd name="T35" fmla="*/ 10 h 103"/>
                <a:gd name="T36" fmla="*/ 104 w 116"/>
                <a:gd name="T37" fmla="*/ 28 h 103"/>
                <a:gd name="T38" fmla="*/ 104 w 116"/>
                <a:gd name="T3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03">
                  <a:moveTo>
                    <a:pt x="94" y="0"/>
                  </a:moveTo>
                  <a:cubicBezTo>
                    <a:pt x="22" y="0"/>
                    <a:pt x="22" y="0"/>
                    <a:pt x="22" y="0"/>
                  </a:cubicBezTo>
                  <a:cubicBezTo>
                    <a:pt x="10" y="0"/>
                    <a:pt x="0" y="11"/>
                    <a:pt x="0" y="25"/>
                  </a:cubicBezTo>
                  <a:cubicBezTo>
                    <a:pt x="0" y="46"/>
                    <a:pt x="0" y="46"/>
                    <a:pt x="0" y="46"/>
                  </a:cubicBezTo>
                  <a:cubicBezTo>
                    <a:pt x="0" y="55"/>
                    <a:pt x="4" y="63"/>
                    <a:pt x="11" y="67"/>
                  </a:cubicBezTo>
                  <a:cubicBezTo>
                    <a:pt x="6" y="103"/>
                    <a:pt x="6" y="103"/>
                    <a:pt x="6" y="103"/>
                  </a:cubicBezTo>
                  <a:cubicBezTo>
                    <a:pt x="43" y="71"/>
                    <a:pt x="43" y="71"/>
                    <a:pt x="43" y="71"/>
                  </a:cubicBezTo>
                  <a:cubicBezTo>
                    <a:pt x="94" y="71"/>
                    <a:pt x="94" y="71"/>
                    <a:pt x="94" y="71"/>
                  </a:cubicBezTo>
                  <a:cubicBezTo>
                    <a:pt x="106" y="71"/>
                    <a:pt x="116" y="60"/>
                    <a:pt x="116" y="46"/>
                  </a:cubicBezTo>
                  <a:cubicBezTo>
                    <a:pt x="116" y="25"/>
                    <a:pt x="116" y="25"/>
                    <a:pt x="116" y="25"/>
                  </a:cubicBezTo>
                  <a:cubicBezTo>
                    <a:pt x="116" y="11"/>
                    <a:pt x="106" y="0"/>
                    <a:pt x="94" y="0"/>
                  </a:cubicBezTo>
                  <a:close/>
                  <a:moveTo>
                    <a:pt x="104" y="43"/>
                  </a:moveTo>
                  <a:cubicBezTo>
                    <a:pt x="104" y="53"/>
                    <a:pt x="96" y="61"/>
                    <a:pt x="86" y="61"/>
                  </a:cubicBezTo>
                  <a:cubicBezTo>
                    <a:pt x="29" y="61"/>
                    <a:pt x="29" y="61"/>
                    <a:pt x="29" y="61"/>
                  </a:cubicBezTo>
                  <a:cubicBezTo>
                    <a:pt x="19" y="61"/>
                    <a:pt x="11" y="53"/>
                    <a:pt x="11" y="43"/>
                  </a:cubicBezTo>
                  <a:cubicBezTo>
                    <a:pt x="11" y="28"/>
                    <a:pt x="11" y="28"/>
                    <a:pt x="11" y="28"/>
                  </a:cubicBezTo>
                  <a:cubicBezTo>
                    <a:pt x="11" y="18"/>
                    <a:pt x="19" y="10"/>
                    <a:pt x="29" y="10"/>
                  </a:cubicBezTo>
                  <a:cubicBezTo>
                    <a:pt x="86" y="10"/>
                    <a:pt x="86" y="10"/>
                    <a:pt x="86" y="10"/>
                  </a:cubicBezTo>
                  <a:cubicBezTo>
                    <a:pt x="96" y="10"/>
                    <a:pt x="104" y="18"/>
                    <a:pt x="104" y="28"/>
                  </a:cubicBezTo>
                  <a:lnTo>
                    <a:pt x="10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9" name="Oval 659"/>
            <p:cNvSpPr>
              <a:spLocks noChangeArrowheads="1"/>
            </p:cNvSpPr>
            <p:nvPr/>
          </p:nvSpPr>
          <p:spPr bwMode="auto">
            <a:xfrm>
              <a:off x="1041569" y="1380225"/>
              <a:ext cx="188975" cy="2221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grpSp>
      <p:grpSp>
        <p:nvGrpSpPr>
          <p:cNvPr id="90" name="组合 89">
            <a:extLst>
              <a:ext uri="{FF2B5EF4-FFF2-40B4-BE49-F238E27FC236}">
                <a16:creationId xmlns:a16="http://schemas.microsoft.com/office/drawing/2014/main" xmlns="" id="{E50F4547-C56B-4041-AF5D-03A2A049B49B}"/>
              </a:ext>
            </a:extLst>
          </p:cNvPr>
          <p:cNvGrpSpPr/>
          <p:nvPr/>
        </p:nvGrpSpPr>
        <p:grpSpPr>
          <a:xfrm>
            <a:off x="-1708812" y="-3944515"/>
            <a:ext cx="6515217" cy="5087249"/>
            <a:chOff x="-1708812" y="-3944515"/>
            <a:chExt cx="6515217" cy="5087249"/>
          </a:xfrm>
        </p:grpSpPr>
        <p:sp>
          <p:nvSpPr>
            <p:cNvPr id="91" name="TextBox 8">
              <a:extLst>
                <a:ext uri="{FF2B5EF4-FFF2-40B4-BE49-F238E27FC236}">
                  <a16:creationId xmlns:a16="http://schemas.microsoft.com/office/drawing/2014/main" xmlns="" id="{D9892900-31F2-4FD3-9599-F2A842810CD5}"/>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92" name="矩形 91">
              <a:extLst>
                <a:ext uri="{FF2B5EF4-FFF2-40B4-BE49-F238E27FC236}">
                  <a16:creationId xmlns:a16="http://schemas.microsoft.com/office/drawing/2014/main" xmlns="" id="{B196A6E1-640A-4D7D-8741-8ABD1B5645E9}"/>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3" name="矩形 92">
              <a:extLst>
                <a:ext uri="{FF2B5EF4-FFF2-40B4-BE49-F238E27FC236}">
                  <a16:creationId xmlns:a16="http://schemas.microsoft.com/office/drawing/2014/main" xmlns="" id="{1243AADB-7394-4C13-B577-03F35B258072}"/>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4" name="矩形 93">
              <a:extLst>
                <a:ext uri="{FF2B5EF4-FFF2-40B4-BE49-F238E27FC236}">
                  <a16:creationId xmlns:a16="http://schemas.microsoft.com/office/drawing/2014/main" xmlns="" id="{DF4FBAEA-453F-46C1-9336-112FAC1843F0}"/>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5" name="矩形 94">
              <a:extLst>
                <a:ext uri="{FF2B5EF4-FFF2-40B4-BE49-F238E27FC236}">
                  <a16:creationId xmlns:a16="http://schemas.microsoft.com/office/drawing/2014/main" xmlns="" id="{61CECB74-87A0-439A-A872-BDB195762B5F}"/>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493650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25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50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nodeType="withEffect">
                                  <p:stCondLst>
                                    <p:cond delay="75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par>
                          <p:cTn id="17" fill="hold">
                            <p:stCondLst>
                              <p:cond delay="1250"/>
                            </p:stCondLst>
                            <p:childTnLst>
                              <p:par>
                                <p:cTn id="18" presetID="47" presetClass="entr" presetSubtype="0"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1000"/>
                                        <p:tgtEl>
                                          <p:spTgt spid="38"/>
                                        </p:tgtEl>
                                      </p:cBhvr>
                                    </p:animEffect>
                                    <p:anim calcmode="lin" valueType="num">
                                      <p:cBhvr>
                                        <p:cTn id="21" dur="1000" fill="hold"/>
                                        <p:tgtEl>
                                          <p:spTgt spid="38"/>
                                        </p:tgtEl>
                                        <p:attrNameLst>
                                          <p:attrName>ppt_x</p:attrName>
                                        </p:attrNameLst>
                                      </p:cBhvr>
                                      <p:tavLst>
                                        <p:tav tm="0">
                                          <p:val>
                                            <p:strVal val="#ppt_x"/>
                                          </p:val>
                                        </p:tav>
                                        <p:tav tm="100000">
                                          <p:val>
                                            <p:strVal val="#ppt_x"/>
                                          </p:val>
                                        </p:tav>
                                      </p:tavLst>
                                    </p:anim>
                                    <p:anim calcmode="lin" valueType="num">
                                      <p:cBhvr>
                                        <p:cTn id="22" dur="1000" fill="hold"/>
                                        <p:tgtEl>
                                          <p:spTgt spid="38"/>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22" presetClass="entr" presetSubtype="8" fill="hold"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wipe(left)">
                                      <p:cBhvr>
                                        <p:cTn id="26" dur="500"/>
                                        <p:tgtEl>
                                          <p:spTgt spid="57"/>
                                        </p:tgtEl>
                                      </p:cBhvr>
                                    </p:animEffect>
                                  </p:childTnLst>
                                </p:cTn>
                              </p:par>
                            </p:childTnLst>
                          </p:cTn>
                        </p:par>
                        <p:par>
                          <p:cTn id="27" fill="hold">
                            <p:stCondLst>
                              <p:cond delay="2750"/>
                            </p:stCondLst>
                            <p:childTnLst>
                              <p:par>
                                <p:cTn id="28" presetID="53" presetClass="entr" presetSubtype="16" fill="hold" grpId="0" nodeType="after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p:cTn id="30" dur="500" fill="hold"/>
                                        <p:tgtEl>
                                          <p:spTgt spid="58"/>
                                        </p:tgtEl>
                                        <p:attrNameLst>
                                          <p:attrName>ppt_w</p:attrName>
                                        </p:attrNameLst>
                                      </p:cBhvr>
                                      <p:tavLst>
                                        <p:tav tm="0">
                                          <p:val>
                                            <p:fltVal val="0"/>
                                          </p:val>
                                        </p:tav>
                                        <p:tav tm="100000">
                                          <p:val>
                                            <p:strVal val="#ppt_w"/>
                                          </p:val>
                                        </p:tav>
                                      </p:tavLst>
                                    </p:anim>
                                    <p:anim calcmode="lin" valueType="num">
                                      <p:cBhvr>
                                        <p:cTn id="31" dur="500" fill="hold"/>
                                        <p:tgtEl>
                                          <p:spTgt spid="58"/>
                                        </p:tgtEl>
                                        <p:attrNameLst>
                                          <p:attrName>ppt_h</p:attrName>
                                        </p:attrNameLst>
                                      </p:cBhvr>
                                      <p:tavLst>
                                        <p:tav tm="0">
                                          <p:val>
                                            <p:fltVal val="0"/>
                                          </p:val>
                                        </p:tav>
                                        <p:tav tm="100000">
                                          <p:val>
                                            <p:strVal val="#ppt_h"/>
                                          </p:val>
                                        </p:tav>
                                      </p:tavLst>
                                    </p:anim>
                                    <p:animEffect transition="in" filter="fade">
                                      <p:cBhvr>
                                        <p:cTn id="32" dur="500"/>
                                        <p:tgtEl>
                                          <p:spTgt spid="58"/>
                                        </p:tgtEl>
                                      </p:cBhvr>
                                    </p:animEffect>
                                  </p:childTnLst>
                                </p:cTn>
                              </p:par>
                            </p:childTnLst>
                          </p:cTn>
                        </p:par>
                        <p:par>
                          <p:cTn id="33" fill="hold">
                            <p:stCondLst>
                              <p:cond delay="3250"/>
                            </p:stCondLst>
                            <p:childTnLst>
                              <p:par>
                                <p:cTn id="34" presetID="47" presetClass="entr" presetSubtype="0" fill="hold"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1000"/>
                                        <p:tgtEl>
                                          <p:spTgt spid="61"/>
                                        </p:tgtEl>
                                      </p:cBhvr>
                                    </p:animEffect>
                                    <p:anim calcmode="lin" valueType="num">
                                      <p:cBhvr>
                                        <p:cTn id="37" dur="1000" fill="hold"/>
                                        <p:tgtEl>
                                          <p:spTgt spid="61"/>
                                        </p:tgtEl>
                                        <p:attrNameLst>
                                          <p:attrName>ppt_x</p:attrName>
                                        </p:attrNameLst>
                                      </p:cBhvr>
                                      <p:tavLst>
                                        <p:tav tm="0">
                                          <p:val>
                                            <p:strVal val="#ppt_x"/>
                                          </p:val>
                                        </p:tav>
                                        <p:tav tm="100000">
                                          <p:val>
                                            <p:strVal val="#ppt_x"/>
                                          </p:val>
                                        </p:tav>
                                      </p:tavLst>
                                    </p:anim>
                                    <p:anim calcmode="lin" valueType="num">
                                      <p:cBhvr>
                                        <p:cTn id="38" dur="1000" fill="hold"/>
                                        <p:tgtEl>
                                          <p:spTgt spid="61"/>
                                        </p:tgtEl>
                                        <p:attrNameLst>
                                          <p:attrName>ppt_y</p:attrName>
                                        </p:attrNameLst>
                                      </p:cBhvr>
                                      <p:tavLst>
                                        <p:tav tm="0">
                                          <p:val>
                                            <p:strVal val="#ppt_y-.1"/>
                                          </p:val>
                                        </p:tav>
                                        <p:tav tm="100000">
                                          <p:val>
                                            <p:strVal val="#ppt_y"/>
                                          </p:val>
                                        </p:tav>
                                      </p:tavLst>
                                    </p:anim>
                                  </p:childTnLst>
                                </p:cTn>
                              </p:par>
                            </p:childTnLst>
                          </p:cTn>
                        </p:par>
                        <p:par>
                          <p:cTn id="39" fill="hold">
                            <p:stCondLst>
                              <p:cond delay="4250"/>
                            </p:stCondLst>
                            <p:childTnLst>
                              <p:par>
                                <p:cTn id="40" presetID="22" presetClass="entr" presetSubtype="8"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wipe(left)">
                                      <p:cBhvr>
                                        <p:cTn id="42" dur="500"/>
                                        <p:tgtEl>
                                          <p:spTgt spid="59"/>
                                        </p:tgtEl>
                                      </p:cBhvr>
                                    </p:animEffect>
                                  </p:childTnLst>
                                </p:cTn>
                              </p:par>
                            </p:childTnLst>
                          </p:cTn>
                        </p:par>
                        <p:par>
                          <p:cTn id="43" fill="hold">
                            <p:stCondLst>
                              <p:cond delay="4750"/>
                            </p:stCondLst>
                            <p:childTnLst>
                              <p:par>
                                <p:cTn id="44" presetID="53" presetClass="entr" presetSubtype="16" fill="hold" grpId="0" nodeType="afterEffect">
                                  <p:stCondLst>
                                    <p:cond delay="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Effect transition="in" filter="fade">
                                      <p:cBhvr>
                                        <p:cTn id="48" dur="500"/>
                                        <p:tgtEl>
                                          <p:spTgt spid="60"/>
                                        </p:tgtEl>
                                      </p:cBhvr>
                                    </p:animEffect>
                                  </p:childTnLst>
                                </p:cTn>
                              </p:par>
                            </p:childTnLst>
                          </p:cTn>
                        </p:par>
                        <p:par>
                          <p:cTn id="49" fill="hold">
                            <p:stCondLst>
                              <p:cond delay="5250"/>
                            </p:stCondLst>
                            <p:childTnLst>
                              <p:par>
                                <p:cTn id="50" presetID="47" presetClass="entr" presetSubtype="0" fill="hold" nodeType="after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1000"/>
                                        <p:tgtEl>
                                          <p:spTgt spid="71"/>
                                        </p:tgtEl>
                                      </p:cBhvr>
                                    </p:animEffect>
                                    <p:anim calcmode="lin" valueType="num">
                                      <p:cBhvr>
                                        <p:cTn id="53" dur="1000" fill="hold"/>
                                        <p:tgtEl>
                                          <p:spTgt spid="71"/>
                                        </p:tgtEl>
                                        <p:attrNameLst>
                                          <p:attrName>ppt_x</p:attrName>
                                        </p:attrNameLst>
                                      </p:cBhvr>
                                      <p:tavLst>
                                        <p:tav tm="0">
                                          <p:val>
                                            <p:strVal val="#ppt_x"/>
                                          </p:val>
                                        </p:tav>
                                        <p:tav tm="100000">
                                          <p:val>
                                            <p:strVal val="#ppt_x"/>
                                          </p:val>
                                        </p:tav>
                                      </p:tavLst>
                                    </p:anim>
                                    <p:anim calcmode="lin" valueType="num">
                                      <p:cBhvr>
                                        <p:cTn id="54" dur="1000" fill="hold"/>
                                        <p:tgtEl>
                                          <p:spTgt spid="71"/>
                                        </p:tgtEl>
                                        <p:attrNameLst>
                                          <p:attrName>ppt_y</p:attrName>
                                        </p:attrNameLst>
                                      </p:cBhvr>
                                      <p:tavLst>
                                        <p:tav tm="0">
                                          <p:val>
                                            <p:strVal val="#ppt_y-.1"/>
                                          </p:val>
                                        </p:tav>
                                        <p:tav tm="100000">
                                          <p:val>
                                            <p:strVal val="#ppt_y"/>
                                          </p:val>
                                        </p:tav>
                                      </p:tavLst>
                                    </p:anim>
                                  </p:childTnLst>
                                </p:cTn>
                              </p:par>
                            </p:childTnLst>
                          </p:cTn>
                        </p:par>
                        <p:par>
                          <p:cTn id="55" fill="hold">
                            <p:stCondLst>
                              <p:cond delay="6250"/>
                            </p:stCondLst>
                            <p:childTnLst>
                              <p:par>
                                <p:cTn id="56" presetID="22" presetClass="entr" presetSubtype="8" fill="hold"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wipe(left)">
                                      <p:cBhvr>
                                        <p:cTn id="58" dur="500"/>
                                        <p:tgtEl>
                                          <p:spTgt spid="67"/>
                                        </p:tgtEl>
                                      </p:cBhvr>
                                    </p:animEffect>
                                  </p:childTnLst>
                                </p:cTn>
                              </p:par>
                            </p:childTnLst>
                          </p:cTn>
                        </p:par>
                        <p:par>
                          <p:cTn id="59" fill="hold">
                            <p:stCondLst>
                              <p:cond delay="6750"/>
                            </p:stCondLst>
                            <p:childTnLst>
                              <p:par>
                                <p:cTn id="60" presetID="53" presetClass="entr" presetSubtype="16" fill="hold" grpId="0" nodeType="afterEffect">
                                  <p:stCondLst>
                                    <p:cond delay="0"/>
                                  </p:stCondLst>
                                  <p:childTnLst>
                                    <p:set>
                                      <p:cBhvr>
                                        <p:cTn id="61" dur="1" fill="hold">
                                          <p:stCondLst>
                                            <p:cond delay="0"/>
                                          </p:stCondLst>
                                        </p:cTn>
                                        <p:tgtEl>
                                          <p:spTgt spid="68"/>
                                        </p:tgtEl>
                                        <p:attrNameLst>
                                          <p:attrName>style.visibility</p:attrName>
                                        </p:attrNameLst>
                                      </p:cBhvr>
                                      <p:to>
                                        <p:strVal val="visible"/>
                                      </p:to>
                                    </p:set>
                                    <p:anim calcmode="lin" valueType="num">
                                      <p:cBhvr>
                                        <p:cTn id="62" dur="500" fill="hold"/>
                                        <p:tgtEl>
                                          <p:spTgt spid="68"/>
                                        </p:tgtEl>
                                        <p:attrNameLst>
                                          <p:attrName>ppt_w</p:attrName>
                                        </p:attrNameLst>
                                      </p:cBhvr>
                                      <p:tavLst>
                                        <p:tav tm="0">
                                          <p:val>
                                            <p:fltVal val="0"/>
                                          </p:val>
                                        </p:tav>
                                        <p:tav tm="100000">
                                          <p:val>
                                            <p:strVal val="#ppt_w"/>
                                          </p:val>
                                        </p:tav>
                                      </p:tavLst>
                                    </p:anim>
                                    <p:anim calcmode="lin" valueType="num">
                                      <p:cBhvr>
                                        <p:cTn id="63" dur="500" fill="hold"/>
                                        <p:tgtEl>
                                          <p:spTgt spid="68"/>
                                        </p:tgtEl>
                                        <p:attrNameLst>
                                          <p:attrName>ppt_h</p:attrName>
                                        </p:attrNameLst>
                                      </p:cBhvr>
                                      <p:tavLst>
                                        <p:tav tm="0">
                                          <p:val>
                                            <p:fltVal val="0"/>
                                          </p:val>
                                        </p:tav>
                                        <p:tav tm="100000">
                                          <p:val>
                                            <p:strVal val="#ppt_h"/>
                                          </p:val>
                                        </p:tav>
                                      </p:tavLst>
                                    </p:anim>
                                    <p:animEffect transition="in" filter="fade">
                                      <p:cBhvr>
                                        <p:cTn id="64" dur="500"/>
                                        <p:tgtEl>
                                          <p:spTgt spid="68"/>
                                        </p:tgtEl>
                                      </p:cBhvr>
                                    </p:animEffect>
                                  </p:childTnLst>
                                </p:cTn>
                              </p:par>
                            </p:childTnLst>
                          </p:cTn>
                        </p:par>
                        <p:par>
                          <p:cTn id="65" fill="hold">
                            <p:stCondLst>
                              <p:cond delay="7250"/>
                            </p:stCondLst>
                            <p:childTnLst>
                              <p:par>
                                <p:cTn id="66" presetID="47" presetClass="entr" presetSubtype="0" fill="hold" nodeType="afterEffect">
                                  <p:stCondLst>
                                    <p:cond delay="0"/>
                                  </p:stCondLst>
                                  <p:childTnLst>
                                    <p:set>
                                      <p:cBhvr>
                                        <p:cTn id="67" dur="1" fill="hold">
                                          <p:stCondLst>
                                            <p:cond delay="0"/>
                                          </p:stCondLst>
                                        </p:cTn>
                                        <p:tgtEl>
                                          <p:spTgt spid="77"/>
                                        </p:tgtEl>
                                        <p:attrNameLst>
                                          <p:attrName>style.visibility</p:attrName>
                                        </p:attrNameLst>
                                      </p:cBhvr>
                                      <p:to>
                                        <p:strVal val="visible"/>
                                      </p:to>
                                    </p:set>
                                    <p:animEffect transition="in" filter="fade">
                                      <p:cBhvr>
                                        <p:cTn id="68" dur="1000"/>
                                        <p:tgtEl>
                                          <p:spTgt spid="77"/>
                                        </p:tgtEl>
                                      </p:cBhvr>
                                    </p:animEffect>
                                    <p:anim calcmode="lin" valueType="num">
                                      <p:cBhvr>
                                        <p:cTn id="69" dur="1000" fill="hold"/>
                                        <p:tgtEl>
                                          <p:spTgt spid="77"/>
                                        </p:tgtEl>
                                        <p:attrNameLst>
                                          <p:attrName>ppt_x</p:attrName>
                                        </p:attrNameLst>
                                      </p:cBhvr>
                                      <p:tavLst>
                                        <p:tav tm="0">
                                          <p:val>
                                            <p:strVal val="#ppt_x"/>
                                          </p:val>
                                        </p:tav>
                                        <p:tav tm="100000">
                                          <p:val>
                                            <p:strVal val="#ppt_x"/>
                                          </p:val>
                                        </p:tav>
                                      </p:tavLst>
                                    </p:anim>
                                    <p:anim calcmode="lin" valueType="num">
                                      <p:cBhvr>
                                        <p:cTn id="70" dur="1000" fill="hold"/>
                                        <p:tgtEl>
                                          <p:spTgt spid="77"/>
                                        </p:tgtEl>
                                        <p:attrNameLst>
                                          <p:attrName>ppt_y</p:attrName>
                                        </p:attrNameLst>
                                      </p:cBhvr>
                                      <p:tavLst>
                                        <p:tav tm="0">
                                          <p:val>
                                            <p:strVal val="#ppt_y-.1"/>
                                          </p:val>
                                        </p:tav>
                                        <p:tav tm="100000">
                                          <p:val>
                                            <p:strVal val="#ppt_y"/>
                                          </p:val>
                                        </p:tav>
                                      </p:tavLst>
                                    </p:anim>
                                  </p:childTnLst>
                                </p:cTn>
                              </p:par>
                            </p:childTnLst>
                          </p:cTn>
                        </p:par>
                        <p:par>
                          <p:cTn id="71" fill="hold">
                            <p:stCondLst>
                              <p:cond delay="8250"/>
                            </p:stCondLst>
                            <p:childTnLst>
                              <p:par>
                                <p:cTn id="72" presetID="22" presetClass="entr" presetSubtype="8" fill="hold" nodeType="after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wipe(left)">
                                      <p:cBhvr>
                                        <p:cTn id="74" dur="500"/>
                                        <p:tgtEl>
                                          <p:spTgt spid="69"/>
                                        </p:tgtEl>
                                      </p:cBhvr>
                                    </p:animEffect>
                                  </p:childTnLst>
                                </p:cTn>
                              </p:par>
                            </p:childTnLst>
                          </p:cTn>
                        </p:par>
                        <p:par>
                          <p:cTn id="75" fill="hold">
                            <p:stCondLst>
                              <p:cond delay="8750"/>
                            </p:stCondLst>
                            <p:childTnLst>
                              <p:par>
                                <p:cTn id="76" presetID="53" presetClass="entr" presetSubtype="16" fill="hold" grpId="0" nodeType="afterEffect">
                                  <p:stCondLst>
                                    <p:cond delay="0"/>
                                  </p:stCondLst>
                                  <p:childTnLst>
                                    <p:set>
                                      <p:cBhvr>
                                        <p:cTn id="77" dur="1" fill="hold">
                                          <p:stCondLst>
                                            <p:cond delay="0"/>
                                          </p:stCondLst>
                                        </p:cTn>
                                        <p:tgtEl>
                                          <p:spTgt spid="70"/>
                                        </p:tgtEl>
                                        <p:attrNameLst>
                                          <p:attrName>style.visibility</p:attrName>
                                        </p:attrNameLst>
                                      </p:cBhvr>
                                      <p:to>
                                        <p:strVal val="visible"/>
                                      </p:to>
                                    </p:set>
                                    <p:anim calcmode="lin" valueType="num">
                                      <p:cBhvr>
                                        <p:cTn id="78" dur="500" fill="hold"/>
                                        <p:tgtEl>
                                          <p:spTgt spid="70"/>
                                        </p:tgtEl>
                                        <p:attrNameLst>
                                          <p:attrName>ppt_w</p:attrName>
                                        </p:attrNameLst>
                                      </p:cBhvr>
                                      <p:tavLst>
                                        <p:tav tm="0">
                                          <p:val>
                                            <p:fltVal val="0"/>
                                          </p:val>
                                        </p:tav>
                                        <p:tav tm="100000">
                                          <p:val>
                                            <p:strVal val="#ppt_w"/>
                                          </p:val>
                                        </p:tav>
                                      </p:tavLst>
                                    </p:anim>
                                    <p:anim calcmode="lin" valueType="num">
                                      <p:cBhvr>
                                        <p:cTn id="79" dur="500" fill="hold"/>
                                        <p:tgtEl>
                                          <p:spTgt spid="70"/>
                                        </p:tgtEl>
                                        <p:attrNameLst>
                                          <p:attrName>ppt_h</p:attrName>
                                        </p:attrNameLst>
                                      </p:cBhvr>
                                      <p:tavLst>
                                        <p:tav tm="0">
                                          <p:val>
                                            <p:fltVal val="0"/>
                                          </p:val>
                                        </p:tav>
                                        <p:tav tm="100000">
                                          <p:val>
                                            <p:strVal val="#ppt_h"/>
                                          </p:val>
                                        </p:tav>
                                      </p:tavLst>
                                    </p:anim>
                                    <p:animEffect transition="in" filter="fade">
                                      <p:cBhvr>
                                        <p:cTn id="8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0" grpId="0"/>
      <p:bldP spid="68" grpId="0"/>
      <p:bldP spid="7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Oval 15"/>
          <p:cNvSpPr>
            <a:spLocks noChangeArrowheads="1"/>
          </p:cNvSpPr>
          <p:nvPr/>
        </p:nvSpPr>
        <p:spPr bwMode="auto">
          <a:xfrm>
            <a:off x="5611934" y="3407257"/>
            <a:ext cx="1301430" cy="1299198"/>
          </a:xfrm>
          <a:prstGeom prst="ellipse">
            <a:avLst/>
          </a:prstGeom>
          <a:solidFill>
            <a:sysClr val="window" lastClr="FFFFFF">
              <a:lumMod val="85000"/>
            </a:sysClr>
          </a:solidFill>
          <a:ln>
            <a:noFill/>
          </a:ln>
        </p:spPr>
        <p:txBody>
          <a:bodyPr lIns="0" tIns="0" rIns="0" bIns="0" anchor="ctr"/>
          <a:lstStyle/>
          <a:p>
            <a:pPr algn="ctr" defTabSz="1285829" fontAlgn="auto">
              <a:spcBef>
                <a:spcPts val="0"/>
              </a:spcBef>
              <a:spcAft>
                <a:spcPts val="0"/>
              </a:spcAft>
              <a:defRPr/>
            </a:pPr>
            <a:r>
              <a:rPr lang="zh-CN" altLang="en-US" sz="3375" b="1" kern="0" dirty="0">
                <a:solidFill>
                  <a:srgbClr val="FF6D3A"/>
                </a:solidFill>
                <a:latin typeface="微软雅黑" panose="020B0503020204020204" pitchFamily="34" charset="-122"/>
                <a:ea typeface="微软雅黑" panose="020B0503020204020204" pitchFamily="34" charset="-122"/>
              </a:rPr>
              <a:t>目标</a:t>
            </a:r>
          </a:p>
        </p:txBody>
      </p:sp>
      <p:grpSp>
        <p:nvGrpSpPr>
          <p:cNvPr id="43" name="组合 42"/>
          <p:cNvGrpSpPr/>
          <p:nvPr/>
        </p:nvGrpSpPr>
        <p:grpSpPr>
          <a:xfrm>
            <a:off x="4357382" y="1882595"/>
            <a:ext cx="2428742" cy="2607326"/>
            <a:chOff x="3088977" y="1117152"/>
            <a:chExt cx="1727200" cy="1854200"/>
          </a:xfrm>
        </p:grpSpPr>
        <p:sp>
          <p:nvSpPr>
            <p:cNvPr id="44" name="任意多边形 43"/>
            <p:cNvSpPr/>
            <p:nvPr/>
          </p:nvSpPr>
          <p:spPr>
            <a:xfrm rot="19354201">
              <a:off x="3392189" y="1117152"/>
              <a:ext cx="1423988" cy="1854200"/>
            </a:xfrm>
            <a:custGeom>
              <a:avLst/>
              <a:gdLst>
                <a:gd name="connsiteX0" fmla="*/ 908149 w 1661196"/>
                <a:gd name="connsiteY0" fmla="*/ 116236 h 2161132"/>
                <a:gd name="connsiteX1" fmla="*/ 1045422 w 1661196"/>
                <a:gd name="connsiteY1" fmla="*/ 863815 h 2161132"/>
                <a:gd name="connsiteX2" fmla="*/ 1563639 w 1661196"/>
                <a:gd name="connsiteY2" fmla="*/ 1852839 h 2161132"/>
                <a:gd name="connsiteX3" fmla="*/ 1550532 w 1661196"/>
                <a:gd name="connsiteY3" fmla="*/ 1899767 h 2161132"/>
                <a:gd name="connsiteX4" fmla="*/ 1661196 w 1661196"/>
                <a:gd name="connsiteY4" fmla="*/ 1877382 h 2161132"/>
                <a:gd name="connsiteX5" fmla="*/ 1478236 w 1661196"/>
                <a:gd name="connsiteY5" fmla="*/ 2161132 h 2161132"/>
                <a:gd name="connsiteX6" fmla="*/ 1436046 w 1661196"/>
                <a:gd name="connsiteY6" fmla="*/ 1825812 h 2161132"/>
                <a:gd name="connsiteX7" fmla="*/ 1529211 w 1661196"/>
                <a:gd name="connsiteY7" fmla="*/ 1894840 h 2161132"/>
                <a:gd name="connsiteX8" fmla="*/ 999492 w 1661196"/>
                <a:gd name="connsiteY8" fmla="*/ 935746 h 2161132"/>
                <a:gd name="connsiteX9" fmla="*/ 788637 w 1661196"/>
                <a:gd name="connsiteY9" fmla="*/ 865497 h 2161132"/>
                <a:gd name="connsiteX10" fmla="*/ 139707 w 1661196"/>
                <a:gd name="connsiteY10" fmla="*/ 938417 h 2161132"/>
                <a:gd name="connsiteX11" fmla="*/ 140807 w 1661196"/>
                <a:gd name="connsiteY11" fmla="*/ 936981 h 2161132"/>
                <a:gd name="connsiteX12" fmla="*/ 138269 w 1661196"/>
                <a:gd name="connsiteY12" fmla="*/ 937316 h 2161132"/>
                <a:gd name="connsiteX13" fmla="*/ 110342 w 1661196"/>
                <a:gd name="connsiteY13" fmla="*/ 902271 h 2161132"/>
                <a:gd name="connsiteX14" fmla="*/ 111442 w 1661196"/>
                <a:gd name="connsiteY14" fmla="*/ 900835 h 2161132"/>
                <a:gd name="connsiteX15" fmla="*/ 116237 w 1661196"/>
                <a:gd name="connsiteY15" fmla="*/ 220981 h 2161132"/>
                <a:gd name="connsiteX16" fmla="*/ 908149 w 1661196"/>
                <a:gd name="connsiteY16" fmla="*/ 116236 h 216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61196" h="2161132">
                  <a:moveTo>
                    <a:pt x="908149" y="116236"/>
                  </a:moveTo>
                  <a:cubicBezTo>
                    <a:pt x="1141188" y="294601"/>
                    <a:pt x="1196152" y="619193"/>
                    <a:pt x="1045422" y="863815"/>
                  </a:cubicBezTo>
                  <a:cubicBezTo>
                    <a:pt x="1427287" y="1044447"/>
                    <a:pt x="1652072" y="1451172"/>
                    <a:pt x="1563639" y="1852839"/>
                  </a:cubicBezTo>
                  <a:cubicBezTo>
                    <a:pt x="1558735" y="1874148"/>
                    <a:pt x="1556875" y="1879559"/>
                    <a:pt x="1550532" y="1899767"/>
                  </a:cubicBezTo>
                  <a:cubicBezTo>
                    <a:pt x="1550532" y="1899767"/>
                    <a:pt x="1550532" y="1899767"/>
                    <a:pt x="1661196" y="1877382"/>
                  </a:cubicBezTo>
                  <a:cubicBezTo>
                    <a:pt x="1661196" y="1877382"/>
                    <a:pt x="1661196" y="1877382"/>
                    <a:pt x="1478236" y="2161132"/>
                  </a:cubicBezTo>
                  <a:cubicBezTo>
                    <a:pt x="1478236" y="2161132"/>
                    <a:pt x="1478236" y="2161132"/>
                    <a:pt x="1436046" y="1825812"/>
                  </a:cubicBezTo>
                  <a:cubicBezTo>
                    <a:pt x="1436046" y="1825812"/>
                    <a:pt x="1436046" y="1825812"/>
                    <a:pt x="1529211" y="1894840"/>
                  </a:cubicBezTo>
                  <a:cubicBezTo>
                    <a:pt x="1608930" y="1495617"/>
                    <a:pt x="1380679" y="1111303"/>
                    <a:pt x="999492" y="935746"/>
                  </a:cubicBezTo>
                  <a:cubicBezTo>
                    <a:pt x="998053" y="934645"/>
                    <a:pt x="923084" y="895492"/>
                    <a:pt x="788637" y="865497"/>
                  </a:cubicBezTo>
                  <a:cubicBezTo>
                    <a:pt x="559511" y="813161"/>
                    <a:pt x="329975" y="844813"/>
                    <a:pt x="139707" y="938417"/>
                  </a:cubicBezTo>
                  <a:cubicBezTo>
                    <a:pt x="139707" y="938417"/>
                    <a:pt x="139707" y="938417"/>
                    <a:pt x="140807" y="936981"/>
                  </a:cubicBezTo>
                  <a:cubicBezTo>
                    <a:pt x="140807" y="936981"/>
                    <a:pt x="140807" y="936981"/>
                    <a:pt x="138269" y="937316"/>
                  </a:cubicBezTo>
                  <a:cubicBezTo>
                    <a:pt x="128960" y="925635"/>
                    <a:pt x="119651" y="913953"/>
                    <a:pt x="110342" y="902271"/>
                  </a:cubicBezTo>
                  <a:cubicBezTo>
                    <a:pt x="110342" y="902271"/>
                    <a:pt x="110342" y="902271"/>
                    <a:pt x="111442" y="900835"/>
                  </a:cubicBezTo>
                  <a:cubicBezTo>
                    <a:pt x="-34877" y="704542"/>
                    <a:pt x="-41015" y="426435"/>
                    <a:pt x="116237" y="220981"/>
                  </a:cubicBezTo>
                  <a:cubicBezTo>
                    <a:pt x="305379" y="-26139"/>
                    <a:pt x="660724" y="-73140"/>
                    <a:pt x="908149" y="116236"/>
                  </a:cubicBezTo>
                  <a:close/>
                </a:path>
              </a:pathLst>
            </a:custGeom>
            <a:solidFill>
              <a:srgbClr val="FF6D3A"/>
            </a:solidFill>
            <a:ln w="25400" cap="flat" cmpd="sng" algn="ctr">
              <a:noFill/>
              <a:prstDash val="solid"/>
            </a:ln>
            <a:effectLst/>
          </p:spPr>
          <p:txBody>
            <a:bodyPr anchor="ctr"/>
            <a:lstStyle/>
            <a:p>
              <a:pPr algn="ctr" defTabSz="1285829" fontAlgn="auto">
                <a:spcBef>
                  <a:spcPts val="0"/>
                </a:spcBef>
                <a:spcAft>
                  <a:spcPts val="0"/>
                </a:spcAft>
                <a:defRPr/>
              </a:pPr>
              <a:endParaRPr lang="zh-CN" altLang="en-US" sz="1969" kern="0">
                <a:solidFill>
                  <a:srgbClr val="FFFFFF"/>
                </a:solidFill>
                <a:latin typeface="微软雅黑" panose="020B0503020204020204" pitchFamily="34" charset="-122"/>
                <a:ea typeface="微软雅黑" panose="020B0503020204020204" pitchFamily="34" charset="-122"/>
              </a:endParaRPr>
            </a:p>
          </p:txBody>
        </p:sp>
        <p:sp>
          <p:nvSpPr>
            <p:cNvPr id="45" name="文本框 5"/>
            <p:cNvSpPr txBox="1">
              <a:spLocks noChangeArrowheads="1"/>
            </p:cNvSpPr>
            <p:nvPr/>
          </p:nvSpPr>
          <p:spPr bwMode="auto">
            <a:xfrm rot="-2144691">
              <a:off x="3088977" y="1366390"/>
              <a:ext cx="97631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85829" fontAlgn="auto">
                <a:spcBef>
                  <a:spcPct val="0"/>
                </a:spcBef>
                <a:spcAft>
                  <a:spcPts val="0"/>
                </a:spcAft>
                <a:buNone/>
                <a:defRPr/>
              </a:pPr>
              <a:r>
                <a:rPr lang="zh-CN" altLang="en-US" sz="2250" kern="0" dirty="0">
                  <a:solidFill>
                    <a:srgbClr val="FFFFFF"/>
                  </a:solidFill>
                  <a:latin typeface="微软雅黑" panose="020B0503020204020204" pitchFamily="34" charset="-122"/>
                </a:rPr>
                <a:t>不想做</a:t>
              </a:r>
            </a:p>
          </p:txBody>
        </p:sp>
      </p:grpSp>
      <p:grpSp>
        <p:nvGrpSpPr>
          <p:cNvPr id="46" name="组合 45"/>
          <p:cNvGrpSpPr/>
          <p:nvPr/>
        </p:nvGrpSpPr>
        <p:grpSpPr>
          <a:xfrm>
            <a:off x="5781590" y="3634951"/>
            <a:ext cx="2468923" cy="2560447"/>
            <a:chOff x="4101802" y="2363340"/>
            <a:chExt cx="1755775" cy="1820862"/>
          </a:xfrm>
        </p:grpSpPr>
        <p:sp>
          <p:nvSpPr>
            <p:cNvPr id="47" name="任意多边形 46"/>
            <p:cNvSpPr/>
            <p:nvPr/>
          </p:nvSpPr>
          <p:spPr>
            <a:xfrm rot="19354201">
              <a:off x="4101802" y="2363340"/>
              <a:ext cx="1471612" cy="1820862"/>
            </a:xfrm>
            <a:custGeom>
              <a:avLst/>
              <a:gdLst>
                <a:gd name="connsiteX0" fmla="*/ 170626 w 1714377"/>
                <a:gd name="connsiteY0" fmla="*/ 0 h 2122351"/>
                <a:gd name="connsiteX1" fmla="*/ 226424 w 1714377"/>
                <a:gd name="connsiteY1" fmla="*/ 332456 h 2122351"/>
                <a:gd name="connsiteX2" fmla="*/ 129951 w 1714377"/>
                <a:gd name="connsiteY2" fmla="*/ 267743 h 2122351"/>
                <a:gd name="connsiteX3" fmla="*/ 699044 w 1714377"/>
                <a:gd name="connsiteY3" fmla="*/ 1205247 h 2122351"/>
                <a:gd name="connsiteX4" fmla="*/ 912591 w 1714377"/>
                <a:gd name="connsiteY4" fmla="*/ 1266026 h 2122351"/>
                <a:gd name="connsiteX5" fmla="*/ 1557090 w 1714377"/>
                <a:gd name="connsiteY5" fmla="*/ 1166130 h 2122351"/>
                <a:gd name="connsiteX6" fmla="*/ 1558528 w 1714377"/>
                <a:gd name="connsiteY6" fmla="*/ 1167231 h 2122351"/>
                <a:gd name="connsiteX7" fmla="*/ 1588987 w 1714377"/>
                <a:gd name="connsiteY7" fmla="*/ 1201951 h 2122351"/>
                <a:gd name="connsiteX8" fmla="*/ 1612029 w 1714377"/>
                <a:gd name="connsiteY8" fmla="*/ 1881220 h 2122351"/>
                <a:gd name="connsiteX9" fmla="*/ 824028 w 1714377"/>
                <a:gd name="connsiteY9" fmla="*/ 2019577 h 2122351"/>
                <a:gd name="connsiteX10" fmla="*/ 655921 w 1714377"/>
                <a:gd name="connsiteY10" fmla="*/ 1279471 h 2122351"/>
                <a:gd name="connsiteX11" fmla="*/ 99456 w 1714377"/>
                <a:gd name="connsiteY11" fmla="*/ 310566 h 2122351"/>
                <a:gd name="connsiteX12" fmla="*/ 110060 w 1714377"/>
                <a:gd name="connsiteY12" fmla="*/ 263926 h 2122351"/>
                <a:gd name="connsiteX13" fmla="*/ 0 w 1714377"/>
                <a:gd name="connsiteY13" fmla="*/ 291480 h 2122351"/>
                <a:gd name="connsiteX14" fmla="*/ 170626 w 1714377"/>
                <a:gd name="connsiteY14" fmla="*/ 0 h 21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4377" h="2122351">
                  <a:moveTo>
                    <a:pt x="170626" y="0"/>
                  </a:moveTo>
                  <a:cubicBezTo>
                    <a:pt x="170626" y="0"/>
                    <a:pt x="170626" y="0"/>
                    <a:pt x="226424" y="332456"/>
                  </a:cubicBezTo>
                  <a:cubicBezTo>
                    <a:pt x="226424" y="332456"/>
                    <a:pt x="226424" y="332456"/>
                    <a:pt x="129951" y="267743"/>
                  </a:cubicBezTo>
                  <a:cubicBezTo>
                    <a:pt x="68389" y="670077"/>
                    <a:pt x="310738" y="1044932"/>
                    <a:pt x="699044" y="1205247"/>
                  </a:cubicBezTo>
                  <a:cubicBezTo>
                    <a:pt x="700482" y="1206348"/>
                    <a:pt x="777667" y="1242610"/>
                    <a:pt x="912591" y="1266026"/>
                  </a:cubicBezTo>
                  <a:cubicBezTo>
                    <a:pt x="1144431" y="1308866"/>
                    <a:pt x="1371655" y="1268319"/>
                    <a:pt x="1557090" y="1166130"/>
                  </a:cubicBezTo>
                  <a:cubicBezTo>
                    <a:pt x="1557090" y="1166130"/>
                    <a:pt x="1557090" y="1166130"/>
                    <a:pt x="1558528" y="1167231"/>
                  </a:cubicBezTo>
                  <a:cubicBezTo>
                    <a:pt x="1570374" y="1178579"/>
                    <a:pt x="1579681" y="1190265"/>
                    <a:pt x="1588987" y="1201951"/>
                  </a:cubicBezTo>
                  <a:cubicBezTo>
                    <a:pt x="1743639" y="1393328"/>
                    <a:pt x="1759762" y="1670320"/>
                    <a:pt x="1612029" y="1881220"/>
                  </a:cubicBezTo>
                  <a:cubicBezTo>
                    <a:pt x="1431600" y="2137819"/>
                    <a:pt x="1079167" y="2198887"/>
                    <a:pt x="824028" y="2019577"/>
                  </a:cubicBezTo>
                  <a:cubicBezTo>
                    <a:pt x="583274" y="1851278"/>
                    <a:pt x="514688" y="1529567"/>
                    <a:pt x="655921" y="1279471"/>
                  </a:cubicBezTo>
                  <a:cubicBezTo>
                    <a:pt x="266941" y="1114077"/>
                    <a:pt x="25533" y="717128"/>
                    <a:pt x="99456" y="310566"/>
                  </a:cubicBezTo>
                  <a:cubicBezTo>
                    <a:pt x="101837" y="289573"/>
                    <a:pt x="103701" y="284156"/>
                    <a:pt x="110060" y="263926"/>
                  </a:cubicBezTo>
                  <a:cubicBezTo>
                    <a:pt x="110060" y="263926"/>
                    <a:pt x="110060" y="263926"/>
                    <a:pt x="0" y="291480"/>
                  </a:cubicBezTo>
                  <a:cubicBezTo>
                    <a:pt x="0" y="291480"/>
                    <a:pt x="0" y="291480"/>
                    <a:pt x="170626" y="0"/>
                  </a:cubicBezTo>
                  <a:close/>
                </a:path>
              </a:pathLst>
            </a:custGeom>
            <a:solidFill>
              <a:srgbClr val="FF6D3A"/>
            </a:solidFill>
            <a:ln w="25400" cap="flat" cmpd="sng" algn="ctr">
              <a:noFill/>
              <a:prstDash val="solid"/>
            </a:ln>
            <a:effectLst/>
          </p:spPr>
          <p:txBody>
            <a:bodyPr anchor="ctr"/>
            <a:lstStyle/>
            <a:p>
              <a:pPr algn="ctr" defTabSz="1285829" fontAlgn="auto">
                <a:spcBef>
                  <a:spcPts val="0"/>
                </a:spcBef>
                <a:spcAft>
                  <a:spcPts val="0"/>
                </a:spcAft>
                <a:defRPr/>
              </a:pPr>
              <a:endParaRPr lang="zh-CN" altLang="en-US" sz="1969" kern="0">
                <a:solidFill>
                  <a:srgbClr val="FFFFFF"/>
                </a:solidFill>
                <a:latin typeface="微软雅黑" panose="020B0503020204020204" pitchFamily="34" charset="-122"/>
                <a:ea typeface="微软雅黑" panose="020B0503020204020204" pitchFamily="34" charset="-122"/>
              </a:endParaRPr>
            </a:p>
          </p:txBody>
        </p:sp>
        <p:sp>
          <p:nvSpPr>
            <p:cNvPr id="48" name="文本框 25"/>
            <p:cNvSpPr txBox="1">
              <a:spLocks noChangeArrowheads="1"/>
            </p:cNvSpPr>
            <p:nvPr/>
          </p:nvSpPr>
          <p:spPr bwMode="auto">
            <a:xfrm rot="-2144691">
              <a:off x="4881264" y="3185665"/>
              <a:ext cx="976313"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85829" fontAlgn="auto">
                <a:spcBef>
                  <a:spcPct val="0"/>
                </a:spcBef>
                <a:spcAft>
                  <a:spcPts val="0"/>
                </a:spcAft>
                <a:buNone/>
                <a:defRPr/>
              </a:pPr>
              <a:r>
                <a:rPr lang="zh-CN" altLang="en-US" sz="2250" kern="0" dirty="0">
                  <a:solidFill>
                    <a:srgbClr val="FFFFFF"/>
                  </a:solidFill>
                  <a:latin typeface="微软雅黑" panose="020B0503020204020204" pitchFamily="34" charset="-122"/>
                </a:rPr>
                <a:t>不好做</a:t>
              </a:r>
            </a:p>
          </p:txBody>
        </p:sp>
      </p:grpSp>
      <p:grpSp>
        <p:nvGrpSpPr>
          <p:cNvPr id="49" name="组合 48"/>
          <p:cNvGrpSpPr/>
          <p:nvPr/>
        </p:nvGrpSpPr>
        <p:grpSpPr>
          <a:xfrm>
            <a:off x="5826236" y="2320126"/>
            <a:ext cx="2638578" cy="2207745"/>
            <a:chOff x="4133552" y="1428302"/>
            <a:chExt cx="1876425" cy="1570038"/>
          </a:xfrm>
        </p:grpSpPr>
        <p:sp>
          <p:nvSpPr>
            <p:cNvPr id="50" name="任意多边形 49"/>
            <p:cNvSpPr/>
            <p:nvPr/>
          </p:nvSpPr>
          <p:spPr>
            <a:xfrm rot="3052925">
              <a:off x="4374058" y="1362421"/>
              <a:ext cx="1395413" cy="1876425"/>
            </a:xfrm>
            <a:custGeom>
              <a:avLst/>
              <a:gdLst>
                <a:gd name="connsiteX0" fmla="*/ 126139 w 1624995"/>
                <a:gd name="connsiteY0" fmla="*/ 208394 h 2186941"/>
                <a:gd name="connsiteX1" fmla="*/ 921298 w 1624995"/>
                <a:gd name="connsiteY1" fmla="*/ 126400 h 2186941"/>
                <a:gd name="connsiteX2" fmla="*/ 1037178 w 1624995"/>
                <a:gd name="connsiteY2" fmla="*/ 876855 h 2186941"/>
                <a:gd name="connsiteX3" fmla="*/ 1525619 w 1624995"/>
                <a:gd name="connsiteY3" fmla="*/ 1881233 h 2186941"/>
                <a:gd name="connsiteX4" fmla="*/ 1511096 w 1624995"/>
                <a:gd name="connsiteY4" fmla="*/ 1927805 h 2186941"/>
                <a:gd name="connsiteX5" fmla="*/ 1624995 w 1624995"/>
                <a:gd name="connsiteY5" fmla="*/ 1908333 h 2186941"/>
                <a:gd name="connsiteX6" fmla="*/ 1433455 w 1624995"/>
                <a:gd name="connsiteY6" fmla="*/ 2186941 h 2186941"/>
                <a:gd name="connsiteX7" fmla="*/ 1401376 w 1624995"/>
                <a:gd name="connsiteY7" fmla="*/ 1850258 h 2186941"/>
                <a:gd name="connsiteX8" fmla="*/ 1492468 w 1624995"/>
                <a:gd name="connsiteY8" fmla="*/ 1921999 h 2186941"/>
                <a:gd name="connsiteX9" fmla="*/ 989073 w 1624995"/>
                <a:gd name="connsiteY9" fmla="*/ 947495 h 2186941"/>
                <a:gd name="connsiteX10" fmla="*/ 781720 w 1624995"/>
                <a:gd name="connsiteY10" fmla="*/ 872288 h 2186941"/>
                <a:gd name="connsiteX11" fmla="*/ 130518 w 1624995"/>
                <a:gd name="connsiteY11" fmla="*/ 926560 h 2186941"/>
                <a:gd name="connsiteX12" fmla="*/ 129113 w 1624995"/>
                <a:gd name="connsiteY12" fmla="*/ 925417 h 2186941"/>
                <a:gd name="connsiteX13" fmla="*/ 102241 w 1624995"/>
                <a:gd name="connsiteY13" fmla="*/ 889552 h 2186941"/>
                <a:gd name="connsiteX14" fmla="*/ 126139 w 1624995"/>
                <a:gd name="connsiteY14" fmla="*/ 208394 h 2186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24995" h="2186941">
                  <a:moveTo>
                    <a:pt x="126139" y="208394"/>
                  </a:moveTo>
                  <a:cubicBezTo>
                    <a:pt x="322756" y="-33390"/>
                    <a:pt x="679559" y="-70182"/>
                    <a:pt x="921298" y="126400"/>
                  </a:cubicBezTo>
                  <a:cubicBezTo>
                    <a:pt x="1150126" y="310147"/>
                    <a:pt x="1196710" y="637608"/>
                    <a:pt x="1037178" y="876855"/>
                  </a:cubicBezTo>
                  <a:cubicBezTo>
                    <a:pt x="1413637" y="1068560"/>
                    <a:pt x="1628727" y="1481672"/>
                    <a:pt x="1525619" y="1881233"/>
                  </a:cubicBezTo>
                  <a:cubicBezTo>
                    <a:pt x="1520072" y="1902410"/>
                    <a:pt x="1518048" y="1907770"/>
                    <a:pt x="1511096" y="1927805"/>
                  </a:cubicBezTo>
                  <a:cubicBezTo>
                    <a:pt x="1511096" y="1927805"/>
                    <a:pt x="1511096" y="1927805"/>
                    <a:pt x="1624995" y="1908333"/>
                  </a:cubicBezTo>
                  <a:cubicBezTo>
                    <a:pt x="1624995" y="1908333"/>
                    <a:pt x="1624995" y="1908333"/>
                    <a:pt x="1433455" y="2186941"/>
                  </a:cubicBezTo>
                  <a:cubicBezTo>
                    <a:pt x="1433455" y="2186941"/>
                    <a:pt x="1433455" y="2186941"/>
                    <a:pt x="1401376" y="1850258"/>
                  </a:cubicBezTo>
                  <a:cubicBezTo>
                    <a:pt x="1401376" y="1850258"/>
                    <a:pt x="1401376" y="1850258"/>
                    <a:pt x="1492468" y="1921999"/>
                  </a:cubicBezTo>
                  <a:cubicBezTo>
                    <a:pt x="1583096" y="1526301"/>
                    <a:pt x="1366413" y="1135246"/>
                    <a:pt x="989073" y="947495"/>
                  </a:cubicBezTo>
                  <a:cubicBezTo>
                    <a:pt x="987668" y="946352"/>
                    <a:pt x="913872" y="905024"/>
                    <a:pt x="781720" y="872288"/>
                  </a:cubicBezTo>
                  <a:cubicBezTo>
                    <a:pt x="553004" y="814739"/>
                    <a:pt x="323631" y="838391"/>
                    <a:pt x="130518" y="926560"/>
                  </a:cubicBezTo>
                  <a:cubicBezTo>
                    <a:pt x="130518" y="926560"/>
                    <a:pt x="130518" y="926560"/>
                    <a:pt x="129113" y="925417"/>
                  </a:cubicBezTo>
                  <a:cubicBezTo>
                    <a:pt x="120175" y="913462"/>
                    <a:pt x="111198" y="901507"/>
                    <a:pt x="102241" y="889552"/>
                  </a:cubicBezTo>
                  <a:cubicBezTo>
                    <a:pt x="-39579" y="687818"/>
                    <a:pt x="-35923" y="410555"/>
                    <a:pt x="126139" y="208394"/>
                  </a:cubicBezTo>
                  <a:close/>
                </a:path>
              </a:pathLst>
            </a:custGeom>
            <a:solidFill>
              <a:srgbClr val="3C536A"/>
            </a:solidFill>
            <a:ln w="25400" cap="flat" cmpd="sng" algn="ctr">
              <a:noFill/>
              <a:prstDash val="solid"/>
            </a:ln>
            <a:effectLst/>
          </p:spPr>
          <p:txBody>
            <a:bodyPr anchor="ctr"/>
            <a:lstStyle/>
            <a:p>
              <a:pPr algn="ctr" defTabSz="1285829" fontAlgn="auto">
                <a:spcBef>
                  <a:spcPts val="0"/>
                </a:spcBef>
                <a:spcAft>
                  <a:spcPts val="0"/>
                </a:spcAft>
                <a:defRPr/>
              </a:pPr>
              <a:endParaRPr lang="zh-CN" altLang="en-US" sz="1969" kern="0">
                <a:solidFill>
                  <a:srgbClr val="FFFFFF"/>
                </a:solidFill>
                <a:latin typeface="微软雅黑" panose="020B0503020204020204" pitchFamily="34" charset="-122"/>
                <a:ea typeface="微软雅黑" panose="020B0503020204020204" pitchFamily="34" charset="-122"/>
              </a:endParaRPr>
            </a:p>
          </p:txBody>
        </p:sp>
        <p:sp>
          <p:nvSpPr>
            <p:cNvPr id="51" name="文本框 26"/>
            <p:cNvSpPr txBox="1">
              <a:spLocks noChangeArrowheads="1"/>
            </p:cNvSpPr>
            <p:nvPr/>
          </p:nvSpPr>
          <p:spPr bwMode="auto">
            <a:xfrm rot="2655997">
              <a:off x="4898727" y="1428302"/>
              <a:ext cx="976312"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85829" fontAlgn="auto">
                <a:spcBef>
                  <a:spcPct val="0"/>
                </a:spcBef>
                <a:spcAft>
                  <a:spcPts val="0"/>
                </a:spcAft>
                <a:buNone/>
                <a:defRPr/>
              </a:pPr>
              <a:r>
                <a:rPr lang="zh-CN" altLang="en-US" sz="2250" kern="0" dirty="0">
                  <a:solidFill>
                    <a:srgbClr val="FFFFFF"/>
                  </a:solidFill>
                  <a:latin typeface="微软雅黑" panose="020B0503020204020204" pitchFamily="34" charset="-122"/>
                </a:rPr>
                <a:t>不会做</a:t>
              </a:r>
            </a:p>
          </p:txBody>
        </p:sp>
      </p:grpSp>
      <p:grpSp>
        <p:nvGrpSpPr>
          <p:cNvPr id="52" name="组合 51"/>
          <p:cNvGrpSpPr/>
          <p:nvPr/>
        </p:nvGrpSpPr>
        <p:grpSpPr>
          <a:xfrm>
            <a:off x="4131919" y="3588073"/>
            <a:ext cx="2591700" cy="2319360"/>
            <a:chOff x="2928639" y="2330002"/>
            <a:chExt cx="1843088" cy="1649413"/>
          </a:xfrm>
        </p:grpSpPr>
        <p:sp>
          <p:nvSpPr>
            <p:cNvPr id="53" name="任意多边形 52"/>
            <p:cNvSpPr/>
            <p:nvPr/>
          </p:nvSpPr>
          <p:spPr>
            <a:xfrm rot="3052925">
              <a:off x="3131045" y="2127596"/>
              <a:ext cx="1438275" cy="1843088"/>
            </a:xfrm>
            <a:custGeom>
              <a:avLst/>
              <a:gdLst>
                <a:gd name="connsiteX0" fmla="*/ 179163 w 1676437"/>
                <a:gd name="connsiteY0" fmla="*/ 0 h 2149102"/>
                <a:gd name="connsiteX1" fmla="*/ 224993 w 1676437"/>
                <a:gd name="connsiteY1" fmla="*/ 333833 h 2149102"/>
                <a:gd name="connsiteX2" fmla="*/ 130540 w 1676437"/>
                <a:gd name="connsiteY2" fmla="*/ 266364 h 2149102"/>
                <a:gd name="connsiteX3" fmla="*/ 672290 w 1676437"/>
                <a:gd name="connsiteY3" fmla="*/ 1218311 h 2149102"/>
                <a:gd name="connsiteX4" fmla="*/ 882685 w 1676437"/>
                <a:gd name="connsiteY4" fmla="*/ 1286657 h 2149102"/>
                <a:gd name="connsiteX5" fmla="*/ 1530715 w 1676437"/>
                <a:gd name="connsiteY5" fmla="*/ 1204160 h 2149102"/>
                <a:gd name="connsiteX6" fmla="*/ 1532119 w 1676437"/>
                <a:gd name="connsiteY6" fmla="*/ 1205302 h 2149102"/>
                <a:gd name="connsiteX7" fmla="*/ 1561514 w 1676437"/>
                <a:gd name="connsiteY7" fmla="*/ 1240881 h 2149102"/>
                <a:gd name="connsiteX8" fmla="*/ 1564275 w 1676437"/>
                <a:gd name="connsiteY8" fmla="*/ 1920319 h 2149102"/>
                <a:gd name="connsiteX9" fmla="*/ 774275 w 1676437"/>
                <a:gd name="connsiteY9" fmla="*/ 2036816 h 2149102"/>
                <a:gd name="connsiteX10" fmla="*/ 628398 w 1676437"/>
                <a:gd name="connsiteY10" fmla="*/ 1292369 h 2149102"/>
                <a:gd name="connsiteX11" fmla="*/ 97653 w 1676437"/>
                <a:gd name="connsiteY11" fmla="*/ 309675 h 2149102"/>
                <a:gd name="connsiteX12" fmla="*/ 110781 w 1676437"/>
                <a:gd name="connsiteY12" fmla="*/ 261972 h 2149102"/>
                <a:gd name="connsiteX13" fmla="*/ 0 w 1676437"/>
                <a:gd name="connsiteY13" fmla="*/ 286307 h 2149102"/>
                <a:gd name="connsiteX14" fmla="*/ 179163 w 1676437"/>
                <a:gd name="connsiteY14" fmla="*/ 0 h 214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6437" h="2149102">
                  <a:moveTo>
                    <a:pt x="179163" y="0"/>
                  </a:moveTo>
                  <a:cubicBezTo>
                    <a:pt x="179163" y="0"/>
                    <a:pt x="179163" y="0"/>
                    <a:pt x="224993" y="333833"/>
                  </a:cubicBezTo>
                  <a:cubicBezTo>
                    <a:pt x="224993" y="333833"/>
                    <a:pt x="224993" y="333833"/>
                    <a:pt x="130540" y="266364"/>
                  </a:cubicBezTo>
                  <a:cubicBezTo>
                    <a:pt x="57034" y="666613"/>
                    <a:pt x="287980" y="1048235"/>
                    <a:pt x="672290" y="1218311"/>
                  </a:cubicBezTo>
                  <a:cubicBezTo>
                    <a:pt x="673694" y="1219453"/>
                    <a:pt x="748584" y="1259336"/>
                    <a:pt x="882685" y="1286657"/>
                  </a:cubicBezTo>
                  <a:cubicBezTo>
                    <a:pt x="1114177" y="1334797"/>
                    <a:pt x="1342402" y="1300885"/>
                    <a:pt x="1530715" y="1204160"/>
                  </a:cubicBezTo>
                  <a:cubicBezTo>
                    <a:pt x="1530715" y="1204160"/>
                    <a:pt x="1530715" y="1204160"/>
                    <a:pt x="1532119" y="1205302"/>
                  </a:cubicBezTo>
                  <a:cubicBezTo>
                    <a:pt x="1543615" y="1216986"/>
                    <a:pt x="1552564" y="1228933"/>
                    <a:pt x="1561514" y="1240881"/>
                  </a:cubicBezTo>
                  <a:cubicBezTo>
                    <a:pt x="1710316" y="1436612"/>
                    <a:pt x="1718162" y="1713868"/>
                    <a:pt x="1564275" y="1920319"/>
                  </a:cubicBezTo>
                  <a:cubicBezTo>
                    <a:pt x="1377763" y="2172628"/>
                    <a:pt x="1023832" y="2223409"/>
                    <a:pt x="774275" y="2036816"/>
                  </a:cubicBezTo>
                  <a:cubicBezTo>
                    <a:pt x="538762" y="1861643"/>
                    <a:pt x="478693" y="1539583"/>
                    <a:pt x="628398" y="1292369"/>
                  </a:cubicBezTo>
                  <a:cubicBezTo>
                    <a:pt x="243304" y="1114650"/>
                    <a:pt x="12814" y="712383"/>
                    <a:pt x="97653" y="309675"/>
                  </a:cubicBezTo>
                  <a:cubicBezTo>
                    <a:pt x="103204" y="288503"/>
                    <a:pt x="105229" y="283144"/>
                    <a:pt x="110781" y="261972"/>
                  </a:cubicBezTo>
                  <a:cubicBezTo>
                    <a:pt x="110781" y="261972"/>
                    <a:pt x="110781" y="261972"/>
                    <a:pt x="0" y="286307"/>
                  </a:cubicBezTo>
                  <a:cubicBezTo>
                    <a:pt x="0" y="286307"/>
                    <a:pt x="0" y="286307"/>
                    <a:pt x="179163" y="0"/>
                  </a:cubicBezTo>
                  <a:close/>
                </a:path>
              </a:pathLst>
            </a:custGeom>
            <a:solidFill>
              <a:srgbClr val="3C536A"/>
            </a:solidFill>
            <a:ln w="25400" cap="flat" cmpd="sng" algn="ctr">
              <a:noFill/>
              <a:prstDash val="solid"/>
            </a:ln>
            <a:effectLst/>
          </p:spPr>
          <p:txBody>
            <a:bodyPr anchor="ctr"/>
            <a:lstStyle/>
            <a:p>
              <a:pPr algn="ctr" defTabSz="1285829" fontAlgn="auto">
                <a:spcBef>
                  <a:spcPts val="0"/>
                </a:spcBef>
                <a:spcAft>
                  <a:spcPts val="0"/>
                </a:spcAft>
                <a:defRPr/>
              </a:pPr>
              <a:endParaRPr lang="zh-CN" altLang="en-US" sz="1969" kern="0">
                <a:solidFill>
                  <a:srgbClr val="FFFFFF"/>
                </a:solidFill>
                <a:latin typeface="微软雅黑" panose="020B0503020204020204" pitchFamily="34" charset="-122"/>
                <a:ea typeface="微软雅黑" panose="020B0503020204020204" pitchFamily="34" charset="-122"/>
              </a:endParaRPr>
            </a:p>
          </p:txBody>
        </p:sp>
        <p:sp>
          <p:nvSpPr>
            <p:cNvPr id="54" name="文本框 27"/>
            <p:cNvSpPr txBox="1">
              <a:spLocks noChangeArrowheads="1"/>
            </p:cNvSpPr>
            <p:nvPr/>
          </p:nvSpPr>
          <p:spPr bwMode="auto">
            <a:xfrm rot="2655997">
              <a:off x="3079452" y="3211065"/>
              <a:ext cx="97631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85829" fontAlgn="auto">
                <a:spcBef>
                  <a:spcPct val="0"/>
                </a:spcBef>
                <a:spcAft>
                  <a:spcPts val="0"/>
                </a:spcAft>
                <a:buNone/>
                <a:defRPr/>
              </a:pPr>
              <a:r>
                <a:rPr lang="zh-CN" altLang="en-US" sz="2250" kern="0" dirty="0">
                  <a:solidFill>
                    <a:srgbClr val="FFFFFF"/>
                  </a:solidFill>
                  <a:latin typeface="微软雅黑" panose="020B0503020204020204" pitchFamily="34" charset="-122"/>
                </a:rPr>
                <a:t>做不好</a:t>
              </a:r>
            </a:p>
          </p:txBody>
        </p:sp>
      </p:grpSp>
      <p:sp>
        <p:nvSpPr>
          <p:cNvPr id="55" name="矩形 54"/>
          <p:cNvSpPr/>
          <p:nvPr/>
        </p:nvSpPr>
        <p:spPr>
          <a:xfrm>
            <a:off x="8205865" y="1894464"/>
            <a:ext cx="3048046" cy="1623702"/>
          </a:xfrm>
          <a:prstGeom prst="rect">
            <a:avLst/>
          </a:prstGeom>
        </p:spPr>
        <p:txBody>
          <a:bodyPr anchor="ctr"/>
          <a:lstStyle/>
          <a:p>
            <a:pPr algn="just" defTabSz="1285829" fontAlgn="auto">
              <a:lnSpc>
                <a:spcPct val="120000"/>
              </a:lnSpc>
              <a:spcBef>
                <a:spcPts val="0"/>
              </a:spcBef>
              <a:spcAft>
                <a:spcPts val="0"/>
              </a:spcAft>
              <a:defRPr/>
            </a:pP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a:t>
            </a:r>
          </a:p>
        </p:txBody>
      </p:sp>
      <p:sp>
        <p:nvSpPr>
          <p:cNvPr id="56" name="矩形 55"/>
          <p:cNvSpPr/>
          <p:nvPr/>
        </p:nvSpPr>
        <p:spPr>
          <a:xfrm>
            <a:off x="8205865" y="4427799"/>
            <a:ext cx="3048046" cy="1626582"/>
          </a:xfrm>
          <a:prstGeom prst="rect">
            <a:avLst/>
          </a:prstGeom>
        </p:spPr>
        <p:txBody>
          <a:bodyPr anchor="ctr"/>
          <a:lstStyle/>
          <a:p>
            <a:pPr algn="just" defTabSz="1285829" fontAlgn="auto">
              <a:lnSpc>
                <a:spcPct val="120000"/>
              </a:lnSpc>
              <a:spcBef>
                <a:spcPts val="0"/>
              </a:spcBef>
              <a:spcAft>
                <a:spcPts val="0"/>
              </a:spcAft>
              <a:defRPr/>
            </a:pP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a:t>
            </a:r>
          </a:p>
        </p:txBody>
      </p:sp>
      <p:sp>
        <p:nvSpPr>
          <p:cNvPr id="57" name="矩形 56"/>
          <p:cNvSpPr/>
          <p:nvPr/>
        </p:nvSpPr>
        <p:spPr>
          <a:xfrm>
            <a:off x="1388815" y="1865855"/>
            <a:ext cx="3017679" cy="1680919"/>
          </a:xfrm>
          <a:prstGeom prst="rect">
            <a:avLst/>
          </a:prstGeom>
        </p:spPr>
        <p:txBody>
          <a:bodyPr anchor="ctr"/>
          <a:lstStyle/>
          <a:p>
            <a:pPr algn="just" defTabSz="1285829" fontAlgn="auto">
              <a:lnSpc>
                <a:spcPct val="120000"/>
              </a:lnSpc>
              <a:spcBef>
                <a:spcPts val="0"/>
              </a:spcBef>
              <a:spcAft>
                <a:spcPts val="0"/>
              </a:spcAft>
              <a:defRPr/>
            </a:pP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a:t>
            </a:r>
          </a:p>
        </p:txBody>
      </p:sp>
      <p:sp>
        <p:nvSpPr>
          <p:cNvPr id="58" name="矩形 57"/>
          <p:cNvSpPr/>
          <p:nvPr/>
        </p:nvSpPr>
        <p:spPr>
          <a:xfrm>
            <a:off x="1388815" y="4427799"/>
            <a:ext cx="3017679" cy="1626582"/>
          </a:xfrm>
          <a:prstGeom prst="rect">
            <a:avLst/>
          </a:prstGeom>
        </p:spPr>
        <p:txBody>
          <a:bodyPr anchor="ctr"/>
          <a:lstStyle/>
          <a:p>
            <a:pPr algn="just" defTabSz="1285829" fontAlgn="auto">
              <a:lnSpc>
                <a:spcPct val="120000"/>
              </a:lnSpc>
              <a:spcBef>
                <a:spcPts val="0"/>
              </a:spcBef>
              <a:spcAft>
                <a:spcPts val="0"/>
              </a:spcAft>
              <a:defRPr/>
            </a:pP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a:t>
            </a:r>
          </a:p>
        </p:txBody>
      </p:sp>
      <p:grpSp>
        <p:nvGrpSpPr>
          <p:cNvPr id="20" name="组合 19">
            <a:extLst>
              <a:ext uri="{FF2B5EF4-FFF2-40B4-BE49-F238E27FC236}">
                <a16:creationId xmlns:a16="http://schemas.microsoft.com/office/drawing/2014/main" xmlns="" id="{10F11FE1-3C64-4FB5-BB59-0DDD16746258}"/>
              </a:ext>
            </a:extLst>
          </p:cNvPr>
          <p:cNvGrpSpPr/>
          <p:nvPr/>
        </p:nvGrpSpPr>
        <p:grpSpPr>
          <a:xfrm>
            <a:off x="-1708812" y="-3944515"/>
            <a:ext cx="6515217" cy="5087249"/>
            <a:chOff x="-1708812" y="-3944515"/>
            <a:chExt cx="6515217" cy="5087249"/>
          </a:xfrm>
        </p:grpSpPr>
        <p:sp>
          <p:nvSpPr>
            <p:cNvPr id="21" name="TextBox 8">
              <a:extLst>
                <a:ext uri="{FF2B5EF4-FFF2-40B4-BE49-F238E27FC236}">
                  <a16:creationId xmlns:a16="http://schemas.microsoft.com/office/drawing/2014/main" xmlns="" id="{55692523-4E83-428C-9334-620A5ED0611E}"/>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22" name="矩形 21">
              <a:extLst>
                <a:ext uri="{FF2B5EF4-FFF2-40B4-BE49-F238E27FC236}">
                  <a16:creationId xmlns:a16="http://schemas.microsoft.com/office/drawing/2014/main" xmlns="" id="{8C721C82-8DBC-4519-A1B4-5A8B04ED221E}"/>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矩形 22">
              <a:extLst>
                <a:ext uri="{FF2B5EF4-FFF2-40B4-BE49-F238E27FC236}">
                  <a16:creationId xmlns:a16="http://schemas.microsoft.com/office/drawing/2014/main" xmlns="" id="{8163DB79-FA25-4BAE-91D8-B8E599543438}"/>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7C52E59D-75B9-4FC3-9EAC-9E1C9267F59C}"/>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矩形 24">
              <a:extLst>
                <a:ext uri="{FF2B5EF4-FFF2-40B4-BE49-F238E27FC236}">
                  <a16:creationId xmlns:a16="http://schemas.microsoft.com/office/drawing/2014/main" xmlns="" id="{776C4E74-8B61-4258-80E1-8A31BADD6D4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869488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style.rotation</p:attrName>
                                        </p:attrNameLst>
                                      </p:cBhvr>
                                      <p:tavLst>
                                        <p:tav tm="0">
                                          <p:val>
                                            <p:fltVal val="720"/>
                                          </p:val>
                                        </p:tav>
                                        <p:tav tm="100000">
                                          <p:val>
                                            <p:fltVal val="0"/>
                                          </p:val>
                                        </p:tav>
                                      </p:tavLst>
                                    </p:anim>
                                    <p:anim calcmode="lin" valueType="num">
                                      <p:cBhvr>
                                        <p:cTn id="9" dur="500" fill="hold"/>
                                        <p:tgtEl>
                                          <p:spTgt spid="43"/>
                                        </p:tgtEl>
                                        <p:attrNameLst>
                                          <p:attrName>ppt_h</p:attrName>
                                        </p:attrNameLst>
                                      </p:cBhvr>
                                      <p:tavLst>
                                        <p:tav tm="0">
                                          <p:val>
                                            <p:fltVal val="0"/>
                                          </p:val>
                                        </p:tav>
                                        <p:tav tm="100000">
                                          <p:val>
                                            <p:strVal val="#ppt_h"/>
                                          </p:val>
                                        </p:tav>
                                      </p:tavLst>
                                    </p:anim>
                                    <p:anim calcmode="lin" valueType="num">
                                      <p:cBhvr>
                                        <p:cTn id="10" dur="500" fill="hold"/>
                                        <p:tgtEl>
                                          <p:spTgt spid="43"/>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anim calcmode="lin" valueType="num">
                                      <p:cBhvr>
                                        <p:cTn id="14" dur="500" fill="hold"/>
                                        <p:tgtEl>
                                          <p:spTgt spid="49"/>
                                        </p:tgtEl>
                                        <p:attrNameLst>
                                          <p:attrName>style.rotation</p:attrName>
                                        </p:attrNameLst>
                                      </p:cBhvr>
                                      <p:tavLst>
                                        <p:tav tm="0">
                                          <p:val>
                                            <p:fltVal val="720"/>
                                          </p:val>
                                        </p:tav>
                                        <p:tav tm="100000">
                                          <p:val>
                                            <p:fltVal val="0"/>
                                          </p:val>
                                        </p:tav>
                                      </p:tavLst>
                                    </p:anim>
                                    <p:anim calcmode="lin" valueType="num">
                                      <p:cBhvr>
                                        <p:cTn id="15" dur="500" fill="hold"/>
                                        <p:tgtEl>
                                          <p:spTgt spid="49"/>
                                        </p:tgtEl>
                                        <p:attrNameLst>
                                          <p:attrName>ppt_h</p:attrName>
                                        </p:attrNameLst>
                                      </p:cBhvr>
                                      <p:tavLst>
                                        <p:tav tm="0">
                                          <p:val>
                                            <p:fltVal val="0"/>
                                          </p:val>
                                        </p:tav>
                                        <p:tav tm="100000">
                                          <p:val>
                                            <p:strVal val="#ppt_h"/>
                                          </p:val>
                                        </p:tav>
                                      </p:tavLst>
                                    </p:anim>
                                    <p:anim calcmode="lin" valueType="num">
                                      <p:cBhvr>
                                        <p:cTn id="16" dur="500" fill="hold"/>
                                        <p:tgtEl>
                                          <p:spTgt spid="49"/>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anim calcmode="lin" valueType="num">
                                      <p:cBhvr>
                                        <p:cTn id="20" dur="500" fill="hold"/>
                                        <p:tgtEl>
                                          <p:spTgt spid="46"/>
                                        </p:tgtEl>
                                        <p:attrNameLst>
                                          <p:attrName>style.rotation</p:attrName>
                                        </p:attrNameLst>
                                      </p:cBhvr>
                                      <p:tavLst>
                                        <p:tav tm="0">
                                          <p:val>
                                            <p:fltVal val="720"/>
                                          </p:val>
                                        </p:tav>
                                        <p:tav tm="100000">
                                          <p:val>
                                            <p:fltVal val="0"/>
                                          </p:val>
                                        </p:tav>
                                      </p:tavLst>
                                    </p:anim>
                                    <p:anim calcmode="lin" valueType="num">
                                      <p:cBhvr>
                                        <p:cTn id="21" dur="500" fill="hold"/>
                                        <p:tgtEl>
                                          <p:spTgt spid="46"/>
                                        </p:tgtEl>
                                        <p:attrNameLst>
                                          <p:attrName>ppt_h</p:attrName>
                                        </p:attrNameLst>
                                      </p:cBhvr>
                                      <p:tavLst>
                                        <p:tav tm="0">
                                          <p:val>
                                            <p:fltVal val="0"/>
                                          </p:val>
                                        </p:tav>
                                        <p:tav tm="100000">
                                          <p:val>
                                            <p:strVal val="#ppt_h"/>
                                          </p:val>
                                        </p:tav>
                                      </p:tavLst>
                                    </p:anim>
                                    <p:anim calcmode="lin" valueType="num">
                                      <p:cBhvr>
                                        <p:cTn id="22" dur="500" fill="hold"/>
                                        <p:tgtEl>
                                          <p:spTgt spid="46"/>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anim calcmode="lin" valueType="num">
                                      <p:cBhvr>
                                        <p:cTn id="26" dur="500" fill="hold"/>
                                        <p:tgtEl>
                                          <p:spTgt spid="52"/>
                                        </p:tgtEl>
                                        <p:attrNameLst>
                                          <p:attrName>style.rotation</p:attrName>
                                        </p:attrNameLst>
                                      </p:cBhvr>
                                      <p:tavLst>
                                        <p:tav tm="0">
                                          <p:val>
                                            <p:fltVal val="720"/>
                                          </p:val>
                                        </p:tav>
                                        <p:tav tm="100000">
                                          <p:val>
                                            <p:fltVal val="0"/>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 calcmode="lin" valueType="num">
                                      <p:cBhvr>
                                        <p:cTn id="28" dur="500" fill="hold"/>
                                        <p:tgtEl>
                                          <p:spTgt spid="52"/>
                                        </p:tgtEl>
                                        <p:attrNameLst>
                                          <p:attrName>ppt_w</p:attrName>
                                        </p:attrNameLst>
                                      </p:cBhvr>
                                      <p:tavLst>
                                        <p:tav tm="0">
                                          <p:val>
                                            <p:fltVal val="0"/>
                                          </p:val>
                                        </p:tav>
                                        <p:tav tm="100000">
                                          <p:val>
                                            <p:strVal val="#ppt_w"/>
                                          </p:val>
                                        </p:tav>
                                      </p:tavLst>
                                    </p:anim>
                                  </p:childTnLst>
                                </p:cTn>
                              </p:par>
                              <p:par>
                                <p:cTn id="29" presetID="53" presetClass="entr" presetSubtype="16" fill="hold" grpId="0" nodeType="withEffect">
                                  <p:stCondLst>
                                    <p:cond delay="30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fltVal val="0"/>
                                          </p:val>
                                        </p:tav>
                                        <p:tav tm="100000">
                                          <p:val>
                                            <p:strVal val="#ppt_w"/>
                                          </p:val>
                                        </p:tav>
                                      </p:tavLst>
                                    </p:anim>
                                    <p:anim calcmode="lin" valueType="num">
                                      <p:cBhvr>
                                        <p:cTn id="32" dur="500" fill="hold"/>
                                        <p:tgtEl>
                                          <p:spTgt spid="42"/>
                                        </p:tgtEl>
                                        <p:attrNameLst>
                                          <p:attrName>ppt_h</p:attrName>
                                        </p:attrNameLst>
                                      </p:cBhvr>
                                      <p:tavLst>
                                        <p:tav tm="0">
                                          <p:val>
                                            <p:fltVal val="0"/>
                                          </p:val>
                                        </p:tav>
                                        <p:tav tm="100000">
                                          <p:val>
                                            <p:strVal val="#ppt_h"/>
                                          </p:val>
                                        </p:tav>
                                      </p:tavLst>
                                    </p:anim>
                                    <p:animEffect transition="in" filter="fade">
                                      <p:cBhvr>
                                        <p:cTn id="33" dur="500"/>
                                        <p:tgtEl>
                                          <p:spTgt spid="42"/>
                                        </p:tgtEl>
                                      </p:cBhvr>
                                    </p:animEffect>
                                  </p:childTnLst>
                                </p:cTn>
                              </p:par>
                            </p:childTnLst>
                          </p:cTn>
                        </p:par>
                        <p:par>
                          <p:cTn id="34" fill="hold">
                            <p:stCondLst>
                              <p:cond delay="800"/>
                            </p:stCondLst>
                            <p:childTnLst>
                              <p:par>
                                <p:cTn id="35" presetID="2" presetClass="entr" presetSubtype="8"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additive="base">
                                        <p:cTn id="37" dur="500" fill="hold"/>
                                        <p:tgtEl>
                                          <p:spTgt spid="57"/>
                                        </p:tgtEl>
                                        <p:attrNameLst>
                                          <p:attrName>ppt_x</p:attrName>
                                        </p:attrNameLst>
                                      </p:cBhvr>
                                      <p:tavLst>
                                        <p:tav tm="0">
                                          <p:val>
                                            <p:strVal val="0-#ppt_w/2"/>
                                          </p:val>
                                        </p:tav>
                                        <p:tav tm="100000">
                                          <p:val>
                                            <p:strVal val="#ppt_x"/>
                                          </p:val>
                                        </p:tav>
                                      </p:tavLst>
                                    </p:anim>
                                    <p:anim calcmode="lin" valueType="num">
                                      <p:cBhvr additive="base">
                                        <p:cTn id="38" dur="500" fill="hold"/>
                                        <p:tgtEl>
                                          <p:spTgt spid="57"/>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additive="base">
                                        <p:cTn id="41" dur="500" fill="hold"/>
                                        <p:tgtEl>
                                          <p:spTgt spid="55"/>
                                        </p:tgtEl>
                                        <p:attrNameLst>
                                          <p:attrName>ppt_x</p:attrName>
                                        </p:attrNameLst>
                                      </p:cBhvr>
                                      <p:tavLst>
                                        <p:tav tm="0">
                                          <p:val>
                                            <p:strVal val="1+#ppt_w/2"/>
                                          </p:val>
                                        </p:tav>
                                        <p:tav tm="100000">
                                          <p:val>
                                            <p:strVal val="#ppt_x"/>
                                          </p:val>
                                        </p:tav>
                                      </p:tavLst>
                                    </p:anim>
                                    <p:anim calcmode="lin" valueType="num">
                                      <p:cBhvr additive="base">
                                        <p:cTn id="42" dur="500" fill="hold"/>
                                        <p:tgtEl>
                                          <p:spTgt spid="5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300"/>
                                  </p:stCondLst>
                                  <p:childTnLst>
                                    <p:set>
                                      <p:cBhvr>
                                        <p:cTn id="44" dur="1" fill="hold">
                                          <p:stCondLst>
                                            <p:cond delay="0"/>
                                          </p:stCondLst>
                                        </p:cTn>
                                        <p:tgtEl>
                                          <p:spTgt spid="58"/>
                                        </p:tgtEl>
                                        <p:attrNameLst>
                                          <p:attrName>style.visibility</p:attrName>
                                        </p:attrNameLst>
                                      </p:cBhvr>
                                      <p:to>
                                        <p:strVal val="visible"/>
                                      </p:to>
                                    </p:set>
                                    <p:anim calcmode="lin" valueType="num">
                                      <p:cBhvr additive="base">
                                        <p:cTn id="45" dur="500" fill="hold"/>
                                        <p:tgtEl>
                                          <p:spTgt spid="58"/>
                                        </p:tgtEl>
                                        <p:attrNameLst>
                                          <p:attrName>ppt_x</p:attrName>
                                        </p:attrNameLst>
                                      </p:cBhvr>
                                      <p:tavLst>
                                        <p:tav tm="0">
                                          <p:val>
                                            <p:strVal val="0-#ppt_w/2"/>
                                          </p:val>
                                        </p:tav>
                                        <p:tav tm="100000">
                                          <p:val>
                                            <p:strVal val="#ppt_x"/>
                                          </p:val>
                                        </p:tav>
                                      </p:tavLst>
                                    </p:anim>
                                    <p:anim calcmode="lin" valueType="num">
                                      <p:cBhvr additive="base">
                                        <p:cTn id="46" dur="500" fill="hold"/>
                                        <p:tgtEl>
                                          <p:spTgt spid="5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30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500" fill="hold"/>
                                        <p:tgtEl>
                                          <p:spTgt spid="56"/>
                                        </p:tgtEl>
                                        <p:attrNameLst>
                                          <p:attrName>ppt_x</p:attrName>
                                        </p:attrNameLst>
                                      </p:cBhvr>
                                      <p:tavLst>
                                        <p:tav tm="0">
                                          <p:val>
                                            <p:strVal val="1+#ppt_w/2"/>
                                          </p:val>
                                        </p:tav>
                                        <p:tav tm="100000">
                                          <p:val>
                                            <p:strVal val="#ppt_x"/>
                                          </p:val>
                                        </p:tav>
                                      </p:tavLst>
                                    </p:anim>
                                    <p:anim calcmode="lin" valueType="num">
                                      <p:cBhvr additive="base">
                                        <p:cTn id="50"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5" grpId="0"/>
      <p:bldP spid="56" grpId="0"/>
      <p:bldP spid="57" grpId="0"/>
      <p:bldP spid="5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3"/>
          <p:cNvGrpSpPr/>
          <p:nvPr/>
        </p:nvGrpSpPr>
        <p:grpSpPr>
          <a:xfrm>
            <a:off x="1236245" y="3671282"/>
            <a:ext cx="1581624" cy="417982"/>
            <a:chOff x="1424694" y="3437117"/>
            <a:chExt cx="1499779" cy="396331"/>
          </a:xfrm>
          <a:solidFill>
            <a:srgbClr val="3C536A"/>
          </a:solidFill>
        </p:grpSpPr>
        <p:sp>
          <p:nvSpPr>
            <p:cNvPr id="15" name="Round Same Side Corner Rectangle 4"/>
            <p:cNvSpPr/>
            <p:nvPr/>
          </p:nvSpPr>
          <p:spPr>
            <a:xfrm rot="16200000">
              <a:off x="2049734"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Oval 13"/>
            <p:cNvSpPr/>
            <p:nvPr/>
          </p:nvSpPr>
          <p:spPr>
            <a:xfrm>
              <a:off x="2014338"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Group 10"/>
          <p:cNvGrpSpPr/>
          <p:nvPr/>
        </p:nvGrpSpPr>
        <p:grpSpPr>
          <a:xfrm>
            <a:off x="2890411" y="3825922"/>
            <a:ext cx="1581624" cy="406378"/>
            <a:chOff x="2993261" y="3583747"/>
            <a:chExt cx="1499779" cy="385328"/>
          </a:xfrm>
          <a:solidFill>
            <a:srgbClr val="FF6D3A"/>
          </a:solidFill>
        </p:grpSpPr>
        <p:sp>
          <p:nvSpPr>
            <p:cNvPr id="18" name="Round Same Side Corner Rectangle 6"/>
            <p:cNvSpPr/>
            <p:nvPr/>
          </p:nvSpPr>
          <p:spPr>
            <a:xfrm rot="5400000" flipH="1">
              <a:off x="3618301"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Oval 14"/>
            <p:cNvSpPr/>
            <p:nvPr/>
          </p:nvSpPr>
          <p:spPr>
            <a:xfrm>
              <a:off x="3582905"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Group 11"/>
          <p:cNvGrpSpPr/>
          <p:nvPr/>
        </p:nvGrpSpPr>
        <p:grpSpPr>
          <a:xfrm>
            <a:off x="4544576" y="3671283"/>
            <a:ext cx="1581624" cy="417981"/>
            <a:chOff x="4561827" y="3437117"/>
            <a:chExt cx="1499779" cy="396330"/>
          </a:xfrm>
          <a:solidFill>
            <a:srgbClr val="3C536A"/>
          </a:solidFill>
        </p:grpSpPr>
        <p:sp>
          <p:nvSpPr>
            <p:cNvPr id="21" name="Round Same Side Corner Rectangle 7"/>
            <p:cNvSpPr/>
            <p:nvPr/>
          </p:nvSpPr>
          <p:spPr>
            <a:xfrm rot="5400000" flipH="1">
              <a:off x="5186867"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Oval 15"/>
            <p:cNvSpPr/>
            <p:nvPr/>
          </p:nvSpPr>
          <p:spPr>
            <a:xfrm>
              <a:off x="5220257"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12"/>
          <p:cNvGrpSpPr/>
          <p:nvPr/>
        </p:nvGrpSpPr>
        <p:grpSpPr>
          <a:xfrm>
            <a:off x="6198741" y="3825922"/>
            <a:ext cx="1581624" cy="406378"/>
            <a:chOff x="6130393" y="3583747"/>
            <a:chExt cx="1499779" cy="385328"/>
          </a:xfrm>
          <a:solidFill>
            <a:srgbClr val="FF6D3A"/>
          </a:solidFill>
        </p:grpSpPr>
        <p:sp>
          <p:nvSpPr>
            <p:cNvPr id="24" name="Round Same Side Corner Rectangle 8"/>
            <p:cNvSpPr/>
            <p:nvPr/>
          </p:nvSpPr>
          <p:spPr>
            <a:xfrm rot="5400000" flipH="1">
              <a:off x="6755433"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Oval 16"/>
            <p:cNvSpPr/>
            <p:nvPr/>
          </p:nvSpPr>
          <p:spPr>
            <a:xfrm>
              <a:off x="6720037"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Group 35"/>
          <p:cNvGrpSpPr/>
          <p:nvPr/>
        </p:nvGrpSpPr>
        <p:grpSpPr>
          <a:xfrm>
            <a:off x="9507074" y="3825924"/>
            <a:ext cx="1581624" cy="406377"/>
            <a:chOff x="9267526" y="3583748"/>
            <a:chExt cx="1499779" cy="385327"/>
          </a:xfrm>
          <a:solidFill>
            <a:srgbClr val="FF6D3A"/>
          </a:solidFill>
        </p:grpSpPr>
        <p:sp>
          <p:nvSpPr>
            <p:cNvPr id="27" name="Round Same Side Corner Rectangle 5"/>
            <p:cNvSpPr/>
            <p:nvPr/>
          </p:nvSpPr>
          <p:spPr>
            <a:xfrm rot="5400000" flipH="1">
              <a:off x="9892566"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Oval 17"/>
            <p:cNvSpPr/>
            <p:nvPr/>
          </p:nvSpPr>
          <p:spPr>
            <a:xfrm>
              <a:off x="9857169"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Group 19"/>
          <p:cNvGrpSpPr/>
          <p:nvPr/>
        </p:nvGrpSpPr>
        <p:grpSpPr>
          <a:xfrm>
            <a:off x="7852908" y="3671282"/>
            <a:ext cx="1581624" cy="417982"/>
            <a:chOff x="7698960" y="3437117"/>
            <a:chExt cx="1499779" cy="396331"/>
          </a:xfrm>
          <a:solidFill>
            <a:srgbClr val="3C536A"/>
          </a:solidFill>
        </p:grpSpPr>
        <p:sp>
          <p:nvSpPr>
            <p:cNvPr id="30" name="Round Same Side Corner Rectangle 9"/>
            <p:cNvSpPr/>
            <p:nvPr/>
          </p:nvSpPr>
          <p:spPr>
            <a:xfrm rot="5400000" flipH="1">
              <a:off x="8324000" y="2958708"/>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Oval 18"/>
            <p:cNvSpPr/>
            <p:nvPr/>
          </p:nvSpPr>
          <p:spPr>
            <a:xfrm>
              <a:off x="8357389"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20"/>
          <p:cNvGrpSpPr/>
          <p:nvPr/>
        </p:nvGrpSpPr>
        <p:grpSpPr>
          <a:xfrm>
            <a:off x="10053044" y="4322652"/>
            <a:ext cx="489684" cy="490548"/>
            <a:chOff x="9145588" y="4435475"/>
            <a:chExt cx="464344" cy="465138"/>
          </a:xfrm>
          <a:solidFill>
            <a:srgbClr val="FF6D3A"/>
          </a:solidFill>
        </p:grpSpPr>
        <p:sp>
          <p:nvSpPr>
            <p:cNvPr id="33"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 name="Group 30"/>
          <p:cNvGrpSpPr/>
          <p:nvPr/>
        </p:nvGrpSpPr>
        <p:grpSpPr>
          <a:xfrm>
            <a:off x="8471419" y="3107186"/>
            <a:ext cx="489684" cy="489711"/>
            <a:chOff x="7287419" y="2577307"/>
            <a:chExt cx="464344" cy="464344"/>
          </a:xfrm>
          <a:solidFill>
            <a:srgbClr val="3C536A"/>
          </a:solidFill>
        </p:grpSpPr>
        <p:sp>
          <p:nvSpPr>
            <p:cNvPr id="54" name="AutoShape 56"/>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5" name="AutoShape 57"/>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6" name="AutoShape 58"/>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57" name="AutoShape 59"/>
          <p:cNvSpPr>
            <a:spLocks/>
          </p:cNvSpPr>
          <p:nvPr/>
        </p:nvSpPr>
        <p:spPr bwMode="auto">
          <a:xfrm>
            <a:off x="3359693" y="4312710"/>
            <a:ext cx="490521" cy="489711"/>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F6D3A"/>
          </a:solidFill>
          <a:ln>
            <a:noFill/>
          </a:ln>
          <a:effectLst/>
        </p:spPr>
        <p:txBody>
          <a:bodyPr lIns="20090" tIns="20090" rIns="20090" bIns="20090"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8" name="Group 38"/>
          <p:cNvGrpSpPr/>
          <p:nvPr/>
        </p:nvGrpSpPr>
        <p:grpSpPr>
          <a:xfrm>
            <a:off x="5162668" y="3100404"/>
            <a:ext cx="490521" cy="412698"/>
            <a:chOff x="5368132" y="2625725"/>
            <a:chExt cx="465138" cy="391319"/>
          </a:xfrm>
          <a:solidFill>
            <a:srgbClr val="3C536A"/>
          </a:solidFill>
        </p:grpSpPr>
        <p:sp>
          <p:nvSpPr>
            <p:cNvPr id="59"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0"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1"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Group 42"/>
          <p:cNvGrpSpPr/>
          <p:nvPr/>
        </p:nvGrpSpPr>
        <p:grpSpPr>
          <a:xfrm>
            <a:off x="1782215" y="3106770"/>
            <a:ext cx="489684" cy="382561"/>
            <a:chOff x="2581275" y="1710532"/>
            <a:chExt cx="464344" cy="362744"/>
          </a:xfrm>
          <a:solidFill>
            <a:srgbClr val="3C536A"/>
          </a:solidFill>
        </p:grpSpPr>
        <p:sp>
          <p:nvSpPr>
            <p:cNvPr id="63"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78" y="8008"/>
                    <a:pt x="2017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4"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5"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6"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7"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8"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9"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Group 52"/>
          <p:cNvGrpSpPr/>
          <p:nvPr/>
        </p:nvGrpSpPr>
        <p:grpSpPr>
          <a:xfrm>
            <a:off x="6822044" y="4312710"/>
            <a:ext cx="336501" cy="490548"/>
            <a:chOff x="5441157" y="4440238"/>
            <a:chExt cx="319088" cy="465138"/>
          </a:xfrm>
          <a:solidFill>
            <a:srgbClr val="FF6D3A"/>
          </a:solidFill>
        </p:grpSpPr>
        <p:sp>
          <p:nvSpPr>
            <p:cNvPr id="72" name="AutoShape 97"/>
            <p:cNvSpPr>
              <a:spLocks/>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73" name="AutoShape 98"/>
            <p:cNvSpPr>
              <a:spLocks/>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74" name="AutoShape 99"/>
            <p:cNvSpPr>
              <a:spLocks/>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75" name="TextBox 23"/>
          <p:cNvSpPr txBox="1"/>
          <p:nvPr/>
        </p:nvSpPr>
        <p:spPr>
          <a:xfrm>
            <a:off x="9349753" y="2289909"/>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76" name="TextBox 24"/>
          <p:cNvSpPr txBox="1"/>
          <p:nvPr/>
        </p:nvSpPr>
        <p:spPr>
          <a:xfrm>
            <a:off x="9349752" y="1993182"/>
            <a:ext cx="1576060" cy="330403"/>
          </a:xfrm>
          <a:prstGeom prst="rect">
            <a:avLst/>
          </a:prstGeom>
          <a:noFill/>
        </p:spPr>
        <p:txBody>
          <a:bodyPr wrap="none" lIns="91434" tIns="45716" rIns="91434" bIns="45716" rtlCol="0">
            <a:spAutoFit/>
          </a:bodyPr>
          <a:lstStyle/>
          <a:p>
            <a:r>
              <a:rPr lang="zh-CN" altLang="en-US" sz="1547" b="1" dirty="0">
                <a:solidFill>
                  <a:srgbClr val="FF6D3A"/>
                </a:solidFill>
                <a:ea typeface="微软雅黑" panose="020B0503020204020204" pitchFamily="34" charset="-122"/>
              </a:rPr>
              <a:t>请替换文字内容</a:t>
            </a:r>
          </a:p>
        </p:txBody>
      </p:sp>
      <p:sp>
        <p:nvSpPr>
          <p:cNvPr id="77" name="TextBox 23"/>
          <p:cNvSpPr txBox="1"/>
          <p:nvPr/>
        </p:nvSpPr>
        <p:spPr>
          <a:xfrm>
            <a:off x="7798130" y="5141028"/>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78" name="TextBox 24"/>
          <p:cNvSpPr txBox="1"/>
          <p:nvPr/>
        </p:nvSpPr>
        <p:spPr>
          <a:xfrm>
            <a:off x="7798129" y="4844301"/>
            <a:ext cx="1576060" cy="330403"/>
          </a:xfrm>
          <a:prstGeom prst="rect">
            <a:avLst/>
          </a:prstGeom>
          <a:noFill/>
        </p:spPr>
        <p:txBody>
          <a:bodyPr wrap="none" lIns="91434" tIns="45716" rIns="91434" bIns="45716" rtlCol="0">
            <a:spAutoFit/>
          </a:bodyPr>
          <a:lstStyle/>
          <a:p>
            <a:r>
              <a:rPr lang="zh-CN" altLang="en-US" sz="1547" b="1" dirty="0">
                <a:solidFill>
                  <a:srgbClr val="3C536A"/>
                </a:solidFill>
                <a:ea typeface="微软雅黑" panose="020B0503020204020204" pitchFamily="34" charset="-122"/>
              </a:rPr>
              <a:t>请替换文字内容</a:t>
            </a:r>
          </a:p>
        </p:txBody>
      </p:sp>
      <p:sp>
        <p:nvSpPr>
          <p:cNvPr id="79" name="TextBox 23"/>
          <p:cNvSpPr txBox="1"/>
          <p:nvPr/>
        </p:nvSpPr>
        <p:spPr>
          <a:xfrm>
            <a:off x="5923250" y="2289909"/>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80" name="TextBox 24"/>
          <p:cNvSpPr txBox="1"/>
          <p:nvPr/>
        </p:nvSpPr>
        <p:spPr>
          <a:xfrm>
            <a:off x="5923249" y="1993182"/>
            <a:ext cx="1576060" cy="330403"/>
          </a:xfrm>
          <a:prstGeom prst="rect">
            <a:avLst/>
          </a:prstGeom>
          <a:noFill/>
        </p:spPr>
        <p:txBody>
          <a:bodyPr wrap="none" lIns="91434" tIns="45716" rIns="91434" bIns="45716" rtlCol="0">
            <a:spAutoFit/>
          </a:bodyPr>
          <a:lstStyle/>
          <a:p>
            <a:r>
              <a:rPr lang="zh-CN" altLang="en-US" sz="1547" b="1" dirty="0">
                <a:solidFill>
                  <a:srgbClr val="FF6D3A"/>
                </a:solidFill>
                <a:ea typeface="微软雅黑" panose="020B0503020204020204" pitchFamily="34" charset="-122"/>
              </a:rPr>
              <a:t>请替换文字内容</a:t>
            </a:r>
          </a:p>
        </p:txBody>
      </p:sp>
      <p:sp>
        <p:nvSpPr>
          <p:cNvPr id="81" name="TextBox 23"/>
          <p:cNvSpPr txBox="1"/>
          <p:nvPr/>
        </p:nvSpPr>
        <p:spPr>
          <a:xfrm>
            <a:off x="4565579" y="5141028"/>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82" name="TextBox 24"/>
          <p:cNvSpPr txBox="1"/>
          <p:nvPr/>
        </p:nvSpPr>
        <p:spPr>
          <a:xfrm>
            <a:off x="4565578" y="4844301"/>
            <a:ext cx="1576060" cy="330403"/>
          </a:xfrm>
          <a:prstGeom prst="rect">
            <a:avLst/>
          </a:prstGeom>
          <a:noFill/>
        </p:spPr>
        <p:txBody>
          <a:bodyPr wrap="none" lIns="91434" tIns="45716" rIns="91434" bIns="45716" rtlCol="0">
            <a:spAutoFit/>
          </a:bodyPr>
          <a:lstStyle/>
          <a:p>
            <a:r>
              <a:rPr lang="zh-CN" altLang="en-US" sz="1547" b="1" dirty="0">
                <a:solidFill>
                  <a:srgbClr val="3C536A"/>
                </a:solidFill>
                <a:ea typeface="微软雅黑" panose="020B0503020204020204" pitchFamily="34" charset="-122"/>
              </a:rPr>
              <a:t>请替换文字内容</a:t>
            </a:r>
          </a:p>
        </p:txBody>
      </p:sp>
      <p:sp>
        <p:nvSpPr>
          <p:cNvPr id="83" name="TextBox 23"/>
          <p:cNvSpPr txBox="1"/>
          <p:nvPr/>
        </p:nvSpPr>
        <p:spPr>
          <a:xfrm>
            <a:off x="2764586" y="2289909"/>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84" name="TextBox 24"/>
          <p:cNvSpPr txBox="1"/>
          <p:nvPr/>
        </p:nvSpPr>
        <p:spPr>
          <a:xfrm>
            <a:off x="2764585" y="1993182"/>
            <a:ext cx="1576060" cy="330403"/>
          </a:xfrm>
          <a:prstGeom prst="rect">
            <a:avLst/>
          </a:prstGeom>
          <a:noFill/>
        </p:spPr>
        <p:txBody>
          <a:bodyPr wrap="none" lIns="91434" tIns="45716" rIns="91434" bIns="45716" rtlCol="0">
            <a:spAutoFit/>
          </a:bodyPr>
          <a:lstStyle/>
          <a:p>
            <a:r>
              <a:rPr lang="zh-CN" altLang="en-US" sz="1547" b="1" dirty="0">
                <a:solidFill>
                  <a:srgbClr val="FF6D3A"/>
                </a:solidFill>
                <a:ea typeface="微软雅黑" panose="020B0503020204020204" pitchFamily="34" charset="-122"/>
              </a:rPr>
              <a:t>请替换文字内容</a:t>
            </a:r>
          </a:p>
        </p:txBody>
      </p:sp>
      <p:sp>
        <p:nvSpPr>
          <p:cNvPr id="85" name="TextBox 23"/>
          <p:cNvSpPr txBox="1"/>
          <p:nvPr/>
        </p:nvSpPr>
        <p:spPr>
          <a:xfrm>
            <a:off x="1259142" y="5141028"/>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86" name="TextBox 24"/>
          <p:cNvSpPr txBox="1"/>
          <p:nvPr/>
        </p:nvSpPr>
        <p:spPr>
          <a:xfrm>
            <a:off x="1259141" y="4844301"/>
            <a:ext cx="1576060" cy="330403"/>
          </a:xfrm>
          <a:prstGeom prst="rect">
            <a:avLst/>
          </a:prstGeom>
          <a:noFill/>
        </p:spPr>
        <p:txBody>
          <a:bodyPr wrap="none" lIns="91434" tIns="45716" rIns="91434" bIns="45716" rtlCol="0">
            <a:spAutoFit/>
          </a:bodyPr>
          <a:lstStyle/>
          <a:p>
            <a:r>
              <a:rPr lang="zh-CN" altLang="en-US" sz="1547" b="1" dirty="0">
                <a:solidFill>
                  <a:srgbClr val="3C536A"/>
                </a:solidFill>
                <a:ea typeface="微软雅黑" panose="020B0503020204020204" pitchFamily="34" charset="-122"/>
              </a:rPr>
              <a:t>请替换文字内容</a:t>
            </a:r>
          </a:p>
        </p:txBody>
      </p:sp>
      <p:grpSp>
        <p:nvGrpSpPr>
          <p:cNvPr id="87" name="组合 86">
            <a:extLst>
              <a:ext uri="{FF2B5EF4-FFF2-40B4-BE49-F238E27FC236}">
                <a16:creationId xmlns:a16="http://schemas.microsoft.com/office/drawing/2014/main" xmlns="" id="{4222F9E2-F37C-4D96-97CE-22D8BF58BF56}"/>
              </a:ext>
            </a:extLst>
          </p:cNvPr>
          <p:cNvGrpSpPr/>
          <p:nvPr/>
        </p:nvGrpSpPr>
        <p:grpSpPr>
          <a:xfrm>
            <a:off x="-1708812" y="-3944515"/>
            <a:ext cx="6515217" cy="5087249"/>
            <a:chOff x="-1708812" y="-3944515"/>
            <a:chExt cx="6515217" cy="5087249"/>
          </a:xfrm>
        </p:grpSpPr>
        <p:sp>
          <p:nvSpPr>
            <p:cNvPr id="88" name="TextBox 8">
              <a:extLst>
                <a:ext uri="{FF2B5EF4-FFF2-40B4-BE49-F238E27FC236}">
                  <a16:creationId xmlns:a16="http://schemas.microsoft.com/office/drawing/2014/main" xmlns="" id="{D1E796A5-2F7F-4D11-80AE-67BE3FF47A1F}"/>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89" name="矩形 88">
              <a:extLst>
                <a:ext uri="{FF2B5EF4-FFF2-40B4-BE49-F238E27FC236}">
                  <a16:creationId xmlns:a16="http://schemas.microsoft.com/office/drawing/2014/main" xmlns="" id="{DA829D03-A9E1-469E-8C20-D9F78DDF17E4}"/>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0" name="矩形 89">
              <a:extLst>
                <a:ext uri="{FF2B5EF4-FFF2-40B4-BE49-F238E27FC236}">
                  <a16:creationId xmlns:a16="http://schemas.microsoft.com/office/drawing/2014/main" xmlns="" id="{AC895325-F22C-4F0F-8E86-0823C73041EA}"/>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1" name="矩形 90">
              <a:extLst>
                <a:ext uri="{FF2B5EF4-FFF2-40B4-BE49-F238E27FC236}">
                  <a16:creationId xmlns:a16="http://schemas.microsoft.com/office/drawing/2014/main" xmlns="" id="{BBE973C8-CD08-499D-AABD-CA02C3EDFEE4}"/>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2" name="矩形 91">
              <a:extLst>
                <a:ext uri="{FF2B5EF4-FFF2-40B4-BE49-F238E27FC236}">
                  <a16:creationId xmlns:a16="http://schemas.microsoft.com/office/drawing/2014/main" xmlns="" id="{802C2101-EE37-4368-8B94-3CD7E8B783CC}"/>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1060105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75"/>
                                        </p:tgtEl>
                                        <p:attrNameLst>
                                          <p:attrName>style.visibility</p:attrName>
                                        </p:attrNameLst>
                                      </p:cBhvr>
                                      <p:to>
                                        <p:strVal val="visible"/>
                                      </p:to>
                                    </p:set>
                                    <p:anim calcmode="lin" valueType="num">
                                      <p:cBhvr additive="base">
                                        <p:cTn id="18" dur="500"/>
                                        <p:tgtEl>
                                          <p:spTgt spid="75"/>
                                        </p:tgtEl>
                                        <p:attrNameLst>
                                          <p:attrName>ppt_y</p:attrName>
                                        </p:attrNameLst>
                                      </p:cBhvr>
                                      <p:tavLst>
                                        <p:tav tm="0">
                                          <p:val>
                                            <p:strVal val="#ppt_y+#ppt_h*1.125000"/>
                                          </p:val>
                                        </p:tav>
                                        <p:tav tm="100000">
                                          <p:val>
                                            <p:strVal val="#ppt_y"/>
                                          </p:val>
                                        </p:tav>
                                      </p:tavLst>
                                    </p:anim>
                                    <p:animEffect transition="in" filter="wipe(up)">
                                      <p:cBhvr>
                                        <p:cTn id="19" dur="500"/>
                                        <p:tgtEl>
                                          <p:spTgt spid="75"/>
                                        </p:tgtEl>
                                      </p:cBhvr>
                                    </p:animEffect>
                                  </p:childTnLst>
                                </p:cTn>
                              </p:par>
                              <p:par>
                                <p:cTn id="20" presetID="12" presetClass="entr" presetSubtype="1" fill="hold" grpId="0" nodeType="with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additive="base">
                                        <p:cTn id="22" dur="500"/>
                                        <p:tgtEl>
                                          <p:spTgt spid="76"/>
                                        </p:tgtEl>
                                        <p:attrNameLst>
                                          <p:attrName>ppt_y</p:attrName>
                                        </p:attrNameLst>
                                      </p:cBhvr>
                                      <p:tavLst>
                                        <p:tav tm="0">
                                          <p:val>
                                            <p:strVal val="#ppt_y-#ppt_h*1.125000"/>
                                          </p:val>
                                        </p:tav>
                                        <p:tav tm="100000">
                                          <p:val>
                                            <p:strVal val="#ppt_y"/>
                                          </p:val>
                                        </p:tav>
                                      </p:tavLst>
                                    </p:anim>
                                    <p:animEffect transition="in" filter="wipe(down)">
                                      <p:cBhvr>
                                        <p:cTn id="23" dur="500"/>
                                        <p:tgtEl>
                                          <p:spTgt spid="76"/>
                                        </p:tgtEl>
                                      </p:cBhvr>
                                    </p:animEffect>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0-#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p:cTn id="32" dur="500" fill="hold"/>
                                        <p:tgtEl>
                                          <p:spTgt spid="53"/>
                                        </p:tgtEl>
                                        <p:attrNameLst>
                                          <p:attrName>ppt_w</p:attrName>
                                        </p:attrNameLst>
                                      </p:cBhvr>
                                      <p:tavLst>
                                        <p:tav tm="0">
                                          <p:val>
                                            <p:fltVal val="0"/>
                                          </p:val>
                                        </p:tav>
                                        <p:tav tm="100000">
                                          <p:val>
                                            <p:strVal val="#ppt_w"/>
                                          </p:val>
                                        </p:tav>
                                      </p:tavLst>
                                    </p:anim>
                                    <p:anim calcmode="lin" valueType="num">
                                      <p:cBhvr>
                                        <p:cTn id="33" dur="500" fill="hold"/>
                                        <p:tgtEl>
                                          <p:spTgt spid="53"/>
                                        </p:tgtEl>
                                        <p:attrNameLst>
                                          <p:attrName>ppt_h</p:attrName>
                                        </p:attrNameLst>
                                      </p:cBhvr>
                                      <p:tavLst>
                                        <p:tav tm="0">
                                          <p:val>
                                            <p:fltVal val="0"/>
                                          </p:val>
                                        </p:tav>
                                        <p:tav tm="100000">
                                          <p:val>
                                            <p:strVal val="#ppt_h"/>
                                          </p:val>
                                        </p:tav>
                                      </p:tavLst>
                                    </p:anim>
                                    <p:animEffect transition="in" filter="fade">
                                      <p:cBhvr>
                                        <p:cTn id="34" dur="500"/>
                                        <p:tgtEl>
                                          <p:spTgt spid="53"/>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 calcmode="lin" valueType="num">
                                      <p:cBhvr additive="base">
                                        <p:cTn id="38" dur="500"/>
                                        <p:tgtEl>
                                          <p:spTgt spid="77"/>
                                        </p:tgtEl>
                                        <p:attrNameLst>
                                          <p:attrName>ppt_y</p:attrName>
                                        </p:attrNameLst>
                                      </p:cBhvr>
                                      <p:tavLst>
                                        <p:tav tm="0">
                                          <p:val>
                                            <p:strVal val="#ppt_y+#ppt_h*1.125000"/>
                                          </p:val>
                                        </p:tav>
                                        <p:tav tm="100000">
                                          <p:val>
                                            <p:strVal val="#ppt_y"/>
                                          </p:val>
                                        </p:tav>
                                      </p:tavLst>
                                    </p:anim>
                                    <p:animEffect transition="in" filter="wipe(up)">
                                      <p:cBhvr>
                                        <p:cTn id="39" dur="500"/>
                                        <p:tgtEl>
                                          <p:spTgt spid="77"/>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78"/>
                                        </p:tgtEl>
                                        <p:attrNameLst>
                                          <p:attrName>style.visibility</p:attrName>
                                        </p:attrNameLst>
                                      </p:cBhvr>
                                      <p:to>
                                        <p:strVal val="visible"/>
                                      </p:to>
                                    </p:set>
                                    <p:anim calcmode="lin" valueType="num">
                                      <p:cBhvr additive="base">
                                        <p:cTn id="42" dur="500"/>
                                        <p:tgtEl>
                                          <p:spTgt spid="78"/>
                                        </p:tgtEl>
                                        <p:attrNameLst>
                                          <p:attrName>ppt_y</p:attrName>
                                        </p:attrNameLst>
                                      </p:cBhvr>
                                      <p:tavLst>
                                        <p:tav tm="0">
                                          <p:val>
                                            <p:strVal val="#ppt_y-#ppt_h*1.125000"/>
                                          </p:val>
                                        </p:tav>
                                        <p:tav tm="100000">
                                          <p:val>
                                            <p:strVal val="#ppt_y"/>
                                          </p:val>
                                        </p:tav>
                                      </p:tavLst>
                                    </p:anim>
                                    <p:animEffect transition="in" filter="wipe(down)">
                                      <p:cBhvr>
                                        <p:cTn id="43" dur="500"/>
                                        <p:tgtEl>
                                          <p:spTgt spid="78"/>
                                        </p:tgtEl>
                                      </p:cBhvr>
                                    </p:animEffect>
                                  </p:childTnLst>
                                </p:cTn>
                              </p:par>
                            </p:childTnLst>
                          </p:cTn>
                        </p:par>
                        <p:par>
                          <p:cTn id="44" fill="hold">
                            <p:stCondLst>
                              <p:cond delay="3000"/>
                            </p:stCondLst>
                            <p:childTnLst>
                              <p:par>
                                <p:cTn id="45" presetID="2" presetClass="entr" presetSubtype="8"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0-#ppt_w/2"/>
                                          </p:val>
                                        </p:tav>
                                        <p:tav tm="100000">
                                          <p:val>
                                            <p:strVal val="#ppt_x"/>
                                          </p:val>
                                        </p:tav>
                                      </p:tavLst>
                                    </p:anim>
                                    <p:anim calcmode="lin" valueType="num">
                                      <p:cBhvr additive="base">
                                        <p:cTn id="48" dur="500" fill="hold"/>
                                        <p:tgtEl>
                                          <p:spTgt spid="23"/>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Effect transition="in" filter="fade">
                                      <p:cBhvr>
                                        <p:cTn id="54" dur="500"/>
                                        <p:tgtEl>
                                          <p:spTgt spid="70"/>
                                        </p:tgtEl>
                                      </p:cBhvr>
                                    </p:animEffect>
                                  </p:childTnLst>
                                </p:cTn>
                              </p:par>
                            </p:childTnLst>
                          </p:cTn>
                        </p:par>
                        <p:par>
                          <p:cTn id="55" fill="hold">
                            <p:stCondLst>
                              <p:cond delay="4000"/>
                            </p:stCondLst>
                            <p:childTnLst>
                              <p:par>
                                <p:cTn id="56" presetID="12" presetClass="entr" presetSubtype="4"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p:tgtEl>
                                          <p:spTgt spid="79"/>
                                        </p:tgtEl>
                                        <p:attrNameLst>
                                          <p:attrName>ppt_y</p:attrName>
                                        </p:attrNameLst>
                                      </p:cBhvr>
                                      <p:tavLst>
                                        <p:tav tm="0">
                                          <p:val>
                                            <p:strVal val="#ppt_y+#ppt_h*1.125000"/>
                                          </p:val>
                                        </p:tav>
                                        <p:tav tm="100000">
                                          <p:val>
                                            <p:strVal val="#ppt_y"/>
                                          </p:val>
                                        </p:tav>
                                      </p:tavLst>
                                    </p:anim>
                                    <p:animEffect transition="in" filter="wipe(up)">
                                      <p:cBhvr>
                                        <p:cTn id="59" dur="500"/>
                                        <p:tgtEl>
                                          <p:spTgt spid="79"/>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additive="base">
                                        <p:cTn id="62" dur="500"/>
                                        <p:tgtEl>
                                          <p:spTgt spid="80"/>
                                        </p:tgtEl>
                                        <p:attrNameLst>
                                          <p:attrName>ppt_y</p:attrName>
                                        </p:attrNameLst>
                                      </p:cBhvr>
                                      <p:tavLst>
                                        <p:tav tm="0">
                                          <p:val>
                                            <p:strVal val="#ppt_y-#ppt_h*1.125000"/>
                                          </p:val>
                                        </p:tav>
                                        <p:tav tm="100000">
                                          <p:val>
                                            <p:strVal val="#ppt_y"/>
                                          </p:val>
                                        </p:tav>
                                      </p:tavLst>
                                    </p:anim>
                                    <p:animEffect transition="in" filter="wipe(down)">
                                      <p:cBhvr>
                                        <p:cTn id="63" dur="500"/>
                                        <p:tgtEl>
                                          <p:spTgt spid="80"/>
                                        </p:tgtEl>
                                      </p:cBhvr>
                                    </p:animEffect>
                                  </p:childTnLst>
                                </p:cTn>
                              </p:par>
                            </p:childTnLst>
                          </p:cTn>
                        </p:par>
                        <p:par>
                          <p:cTn id="64" fill="hold">
                            <p:stCondLst>
                              <p:cond delay="4500"/>
                            </p:stCondLst>
                            <p:childTnLst>
                              <p:par>
                                <p:cTn id="65" presetID="2" presetClass="entr" presetSubtype="8"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childTnLst>
                          </p:cTn>
                        </p:par>
                        <p:par>
                          <p:cTn id="69" fill="hold">
                            <p:stCondLst>
                              <p:cond delay="5000"/>
                            </p:stCondLst>
                            <p:childTnLst>
                              <p:par>
                                <p:cTn id="70" presetID="53" presetClass="entr" presetSubtype="16" fill="hold" nodeType="afterEffect">
                                  <p:stCondLst>
                                    <p:cond delay="0"/>
                                  </p:stCondLst>
                                  <p:childTnLst>
                                    <p:set>
                                      <p:cBhvr>
                                        <p:cTn id="71" dur="1" fill="hold">
                                          <p:stCondLst>
                                            <p:cond delay="0"/>
                                          </p:stCondLst>
                                        </p:cTn>
                                        <p:tgtEl>
                                          <p:spTgt spid="58"/>
                                        </p:tgtEl>
                                        <p:attrNameLst>
                                          <p:attrName>style.visibility</p:attrName>
                                        </p:attrNameLst>
                                      </p:cBhvr>
                                      <p:to>
                                        <p:strVal val="visible"/>
                                      </p:to>
                                    </p:set>
                                    <p:anim calcmode="lin" valueType="num">
                                      <p:cBhvr>
                                        <p:cTn id="72" dur="500" fill="hold"/>
                                        <p:tgtEl>
                                          <p:spTgt spid="58"/>
                                        </p:tgtEl>
                                        <p:attrNameLst>
                                          <p:attrName>ppt_w</p:attrName>
                                        </p:attrNameLst>
                                      </p:cBhvr>
                                      <p:tavLst>
                                        <p:tav tm="0">
                                          <p:val>
                                            <p:fltVal val="0"/>
                                          </p:val>
                                        </p:tav>
                                        <p:tav tm="100000">
                                          <p:val>
                                            <p:strVal val="#ppt_w"/>
                                          </p:val>
                                        </p:tav>
                                      </p:tavLst>
                                    </p:anim>
                                    <p:anim calcmode="lin" valueType="num">
                                      <p:cBhvr>
                                        <p:cTn id="73" dur="500" fill="hold"/>
                                        <p:tgtEl>
                                          <p:spTgt spid="58"/>
                                        </p:tgtEl>
                                        <p:attrNameLst>
                                          <p:attrName>ppt_h</p:attrName>
                                        </p:attrNameLst>
                                      </p:cBhvr>
                                      <p:tavLst>
                                        <p:tav tm="0">
                                          <p:val>
                                            <p:fltVal val="0"/>
                                          </p:val>
                                        </p:tav>
                                        <p:tav tm="100000">
                                          <p:val>
                                            <p:strVal val="#ppt_h"/>
                                          </p:val>
                                        </p:tav>
                                      </p:tavLst>
                                    </p:anim>
                                    <p:animEffect transition="in" filter="fade">
                                      <p:cBhvr>
                                        <p:cTn id="74" dur="500"/>
                                        <p:tgtEl>
                                          <p:spTgt spid="58"/>
                                        </p:tgtEl>
                                      </p:cBhvr>
                                    </p:animEffect>
                                  </p:childTnLst>
                                </p:cTn>
                              </p:par>
                            </p:childTnLst>
                          </p:cTn>
                        </p:par>
                        <p:par>
                          <p:cTn id="75" fill="hold">
                            <p:stCondLst>
                              <p:cond delay="5500"/>
                            </p:stCondLst>
                            <p:childTnLst>
                              <p:par>
                                <p:cTn id="76" presetID="12" presetClass="entr" presetSubtype="4" fill="hold" grpId="0" nodeType="afterEffect">
                                  <p:stCondLst>
                                    <p:cond delay="0"/>
                                  </p:stCondLst>
                                  <p:childTnLst>
                                    <p:set>
                                      <p:cBhvr>
                                        <p:cTn id="77" dur="1" fill="hold">
                                          <p:stCondLst>
                                            <p:cond delay="0"/>
                                          </p:stCondLst>
                                        </p:cTn>
                                        <p:tgtEl>
                                          <p:spTgt spid="81"/>
                                        </p:tgtEl>
                                        <p:attrNameLst>
                                          <p:attrName>style.visibility</p:attrName>
                                        </p:attrNameLst>
                                      </p:cBhvr>
                                      <p:to>
                                        <p:strVal val="visible"/>
                                      </p:to>
                                    </p:set>
                                    <p:anim calcmode="lin" valueType="num">
                                      <p:cBhvr additive="base">
                                        <p:cTn id="78" dur="500"/>
                                        <p:tgtEl>
                                          <p:spTgt spid="81"/>
                                        </p:tgtEl>
                                        <p:attrNameLst>
                                          <p:attrName>ppt_y</p:attrName>
                                        </p:attrNameLst>
                                      </p:cBhvr>
                                      <p:tavLst>
                                        <p:tav tm="0">
                                          <p:val>
                                            <p:strVal val="#ppt_y+#ppt_h*1.125000"/>
                                          </p:val>
                                        </p:tav>
                                        <p:tav tm="100000">
                                          <p:val>
                                            <p:strVal val="#ppt_y"/>
                                          </p:val>
                                        </p:tav>
                                      </p:tavLst>
                                    </p:anim>
                                    <p:animEffect transition="in" filter="wipe(up)">
                                      <p:cBhvr>
                                        <p:cTn id="79" dur="500"/>
                                        <p:tgtEl>
                                          <p:spTgt spid="81"/>
                                        </p:tgtEl>
                                      </p:cBhvr>
                                    </p:animEffect>
                                  </p:childTnLst>
                                </p:cTn>
                              </p:par>
                              <p:par>
                                <p:cTn id="80" presetID="12" presetClass="entr" presetSubtype="1" fill="hold" grpId="0" nodeType="withEffect">
                                  <p:stCondLst>
                                    <p:cond delay="0"/>
                                  </p:stCondLst>
                                  <p:childTnLst>
                                    <p:set>
                                      <p:cBhvr>
                                        <p:cTn id="81" dur="1" fill="hold">
                                          <p:stCondLst>
                                            <p:cond delay="0"/>
                                          </p:stCondLst>
                                        </p:cTn>
                                        <p:tgtEl>
                                          <p:spTgt spid="82"/>
                                        </p:tgtEl>
                                        <p:attrNameLst>
                                          <p:attrName>style.visibility</p:attrName>
                                        </p:attrNameLst>
                                      </p:cBhvr>
                                      <p:to>
                                        <p:strVal val="visible"/>
                                      </p:to>
                                    </p:set>
                                    <p:anim calcmode="lin" valueType="num">
                                      <p:cBhvr additive="base">
                                        <p:cTn id="82" dur="500"/>
                                        <p:tgtEl>
                                          <p:spTgt spid="82"/>
                                        </p:tgtEl>
                                        <p:attrNameLst>
                                          <p:attrName>ppt_y</p:attrName>
                                        </p:attrNameLst>
                                      </p:cBhvr>
                                      <p:tavLst>
                                        <p:tav tm="0">
                                          <p:val>
                                            <p:strVal val="#ppt_y-#ppt_h*1.125000"/>
                                          </p:val>
                                        </p:tav>
                                        <p:tav tm="100000">
                                          <p:val>
                                            <p:strVal val="#ppt_y"/>
                                          </p:val>
                                        </p:tav>
                                      </p:tavLst>
                                    </p:anim>
                                    <p:animEffect transition="in" filter="wipe(down)">
                                      <p:cBhvr>
                                        <p:cTn id="83" dur="500"/>
                                        <p:tgtEl>
                                          <p:spTgt spid="82"/>
                                        </p:tgtEl>
                                      </p:cBhvr>
                                    </p:animEffect>
                                  </p:childTnLst>
                                </p:cTn>
                              </p:par>
                            </p:childTnLst>
                          </p:cTn>
                        </p:par>
                        <p:par>
                          <p:cTn id="84" fill="hold">
                            <p:stCondLst>
                              <p:cond delay="6000"/>
                            </p:stCondLst>
                            <p:childTnLst>
                              <p:par>
                                <p:cTn id="85" presetID="2" presetClass="entr" presetSubtype="8" fill="hold" nodeType="after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fill="hold"/>
                                        <p:tgtEl>
                                          <p:spTgt spid="17"/>
                                        </p:tgtEl>
                                        <p:attrNameLst>
                                          <p:attrName>ppt_x</p:attrName>
                                        </p:attrNameLst>
                                      </p:cBhvr>
                                      <p:tavLst>
                                        <p:tav tm="0">
                                          <p:val>
                                            <p:strVal val="0-#ppt_w/2"/>
                                          </p:val>
                                        </p:tav>
                                        <p:tav tm="100000">
                                          <p:val>
                                            <p:strVal val="#ppt_x"/>
                                          </p:val>
                                        </p:tav>
                                      </p:tavLst>
                                    </p:anim>
                                    <p:anim calcmode="lin" valueType="num">
                                      <p:cBhvr additive="base">
                                        <p:cTn id="88" dur="500" fill="hold"/>
                                        <p:tgtEl>
                                          <p:spTgt spid="17"/>
                                        </p:tgtEl>
                                        <p:attrNameLst>
                                          <p:attrName>ppt_y</p:attrName>
                                        </p:attrNameLst>
                                      </p:cBhvr>
                                      <p:tavLst>
                                        <p:tav tm="0">
                                          <p:val>
                                            <p:strVal val="#ppt_y"/>
                                          </p:val>
                                        </p:tav>
                                        <p:tav tm="100000">
                                          <p:val>
                                            <p:strVal val="#ppt_y"/>
                                          </p:val>
                                        </p:tav>
                                      </p:tavLst>
                                    </p:anim>
                                  </p:childTnLst>
                                </p:cTn>
                              </p:par>
                            </p:childTnLst>
                          </p:cTn>
                        </p:par>
                        <p:par>
                          <p:cTn id="89" fill="hold">
                            <p:stCondLst>
                              <p:cond delay="6500"/>
                            </p:stCondLst>
                            <p:childTnLst>
                              <p:par>
                                <p:cTn id="90" presetID="53" presetClass="entr" presetSubtype="16" fill="hold" grpId="0" nodeType="after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p:cTn id="92" dur="500" fill="hold"/>
                                        <p:tgtEl>
                                          <p:spTgt spid="57"/>
                                        </p:tgtEl>
                                        <p:attrNameLst>
                                          <p:attrName>ppt_w</p:attrName>
                                        </p:attrNameLst>
                                      </p:cBhvr>
                                      <p:tavLst>
                                        <p:tav tm="0">
                                          <p:val>
                                            <p:fltVal val="0"/>
                                          </p:val>
                                        </p:tav>
                                        <p:tav tm="100000">
                                          <p:val>
                                            <p:strVal val="#ppt_w"/>
                                          </p:val>
                                        </p:tav>
                                      </p:tavLst>
                                    </p:anim>
                                    <p:anim calcmode="lin" valueType="num">
                                      <p:cBhvr>
                                        <p:cTn id="93" dur="500" fill="hold"/>
                                        <p:tgtEl>
                                          <p:spTgt spid="57"/>
                                        </p:tgtEl>
                                        <p:attrNameLst>
                                          <p:attrName>ppt_h</p:attrName>
                                        </p:attrNameLst>
                                      </p:cBhvr>
                                      <p:tavLst>
                                        <p:tav tm="0">
                                          <p:val>
                                            <p:fltVal val="0"/>
                                          </p:val>
                                        </p:tav>
                                        <p:tav tm="100000">
                                          <p:val>
                                            <p:strVal val="#ppt_h"/>
                                          </p:val>
                                        </p:tav>
                                      </p:tavLst>
                                    </p:anim>
                                    <p:animEffect transition="in" filter="fade">
                                      <p:cBhvr>
                                        <p:cTn id="94" dur="500"/>
                                        <p:tgtEl>
                                          <p:spTgt spid="57"/>
                                        </p:tgtEl>
                                      </p:cBhvr>
                                    </p:animEffect>
                                  </p:childTnLst>
                                </p:cTn>
                              </p:par>
                            </p:childTnLst>
                          </p:cTn>
                        </p:par>
                        <p:par>
                          <p:cTn id="95" fill="hold">
                            <p:stCondLst>
                              <p:cond delay="7000"/>
                            </p:stCondLst>
                            <p:childTnLst>
                              <p:par>
                                <p:cTn id="96" presetID="12" presetClass="entr" presetSubtype="4" fill="hold" grpId="0" nodeType="afterEffect">
                                  <p:stCondLst>
                                    <p:cond delay="0"/>
                                  </p:stCondLst>
                                  <p:childTnLst>
                                    <p:set>
                                      <p:cBhvr>
                                        <p:cTn id="97" dur="1" fill="hold">
                                          <p:stCondLst>
                                            <p:cond delay="0"/>
                                          </p:stCondLst>
                                        </p:cTn>
                                        <p:tgtEl>
                                          <p:spTgt spid="83"/>
                                        </p:tgtEl>
                                        <p:attrNameLst>
                                          <p:attrName>style.visibility</p:attrName>
                                        </p:attrNameLst>
                                      </p:cBhvr>
                                      <p:to>
                                        <p:strVal val="visible"/>
                                      </p:to>
                                    </p:set>
                                    <p:anim calcmode="lin" valueType="num">
                                      <p:cBhvr additive="base">
                                        <p:cTn id="98" dur="500"/>
                                        <p:tgtEl>
                                          <p:spTgt spid="83"/>
                                        </p:tgtEl>
                                        <p:attrNameLst>
                                          <p:attrName>ppt_y</p:attrName>
                                        </p:attrNameLst>
                                      </p:cBhvr>
                                      <p:tavLst>
                                        <p:tav tm="0">
                                          <p:val>
                                            <p:strVal val="#ppt_y+#ppt_h*1.125000"/>
                                          </p:val>
                                        </p:tav>
                                        <p:tav tm="100000">
                                          <p:val>
                                            <p:strVal val="#ppt_y"/>
                                          </p:val>
                                        </p:tav>
                                      </p:tavLst>
                                    </p:anim>
                                    <p:animEffect transition="in" filter="wipe(up)">
                                      <p:cBhvr>
                                        <p:cTn id="99" dur="500"/>
                                        <p:tgtEl>
                                          <p:spTgt spid="83"/>
                                        </p:tgtEl>
                                      </p:cBhvr>
                                    </p:animEffect>
                                  </p:childTnLst>
                                </p:cTn>
                              </p:par>
                              <p:par>
                                <p:cTn id="100" presetID="12" presetClass="entr" presetSubtype="1" fill="hold" grpId="0" nodeType="withEffect">
                                  <p:stCondLst>
                                    <p:cond delay="0"/>
                                  </p:stCondLst>
                                  <p:childTnLst>
                                    <p:set>
                                      <p:cBhvr>
                                        <p:cTn id="101" dur="1" fill="hold">
                                          <p:stCondLst>
                                            <p:cond delay="0"/>
                                          </p:stCondLst>
                                        </p:cTn>
                                        <p:tgtEl>
                                          <p:spTgt spid="84"/>
                                        </p:tgtEl>
                                        <p:attrNameLst>
                                          <p:attrName>style.visibility</p:attrName>
                                        </p:attrNameLst>
                                      </p:cBhvr>
                                      <p:to>
                                        <p:strVal val="visible"/>
                                      </p:to>
                                    </p:set>
                                    <p:anim calcmode="lin" valueType="num">
                                      <p:cBhvr additive="base">
                                        <p:cTn id="102" dur="500"/>
                                        <p:tgtEl>
                                          <p:spTgt spid="84"/>
                                        </p:tgtEl>
                                        <p:attrNameLst>
                                          <p:attrName>ppt_y</p:attrName>
                                        </p:attrNameLst>
                                      </p:cBhvr>
                                      <p:tavLst>
                                        <p:tav tm="0">
                                          <p:val>
                                            <p:strVal val="#ppt_y-#ppt_h*1.125000"/>
                                          </p:val>
                                        </p:tav>
                                        <p:tav tm="100000">
                                          <p:val>
                                            <p:strVal val="#ppt_y"/>
                                          </p:val>
                                        </p:tav>
                                      </p:tavLst>
                                    </p:anim>
                                    <p:animEffect transition="in" filter="wipe(down)">
                                      <p:cBhvr>
                                        <p:cTn id="103" dur="500"/>
                                        <p:tgtEl>
                                          <p:spTgt spid="84"/>
                                        </p:tgtEl>
                                      </p:cBhvr>
                                    </p:animEffect>
                                  </p:childTnLst>
                                </p:cTn>
                              </p:par>
                            </p:childTnLst>
                          </p:cTn>
                        </p:par>
                        <p:par>
                          <p:cTn id="104" fill="hold">
                            <p:stCondLst>
                              <p:cond delay="7500"/>
                            </p:stCondLst>
                            <p:childTnLst>
                              <p:par>
                                <p:cTn id="105" presetID="2" presetClass="entr" presetSubtype="8" fill="hold" nodeType="afterEffect">
                                  <p:stCondLst>
                                    <p:cond delay="0"/>
                                  </p:stCondLst>
                                  <p:childTnLst>
                                    <p:set>
                                      <p:cBhvr>
                                        <p:cTn id="106" dur="1" fill="hold">
                                          <p:stCondLst>
                                            <p:cond delay="0"/>
                                          </p:stCondLst>
                                        </p:cTn>
                                        <p:tgtEl>
                                          <p:spTgt spid="14"/>
                                        </p:tgtEl>
                                        <p:attrNameLst>
                                          <p:attrName>style.visibility</p:attrName>
                                        </p:attrNameLst>
                                      </p:cBhvr>
                                      <p:to>
                                        <p:strVal val="visible"/>
                                      </p:to>
                                    </p:set>
                                    <p:anim calcmode="lin" valueType="num">
                                      <p:cBhvr additive="base">
                                        <p:cTn id="107" dur="500" fill="hold"/>
                                        <p:tgtEl>
                                          <p:spTgt spid="14"/>
                                        </p:tgtEl>
                                        <p:attrNameLst>
                                          <p:attrName>ppt_x</p:attrName>
                                        </p:attrNameLst>
                                      </p:cBhvr>
                                      <p:tavLst>
                                        <p:tav tm="0">
                                          <p:val>
                                            <p:strVal val="0-#ppt_w/2"/>
                                          </p:val>
                                        </p:tav>
                                        <p:tav tm="100000">
                                          <p:val>
                                            <p:strVal val="#ppt_x"/>
                                          </p:val>
                                        </p:tav>
                                      </p:tavLst>
                                    </p:anim>
                                    <p:anim calcmode="lin" valueType="num">
                                      <p:cBhvr additive="base">
                                        <p:cTn id="108" dur="500" fill="hold"/>
                                        <p:tgtEl>
                                          <p:spTgt spid="14"/>
                                        </p:tgtEl>
                                        <p:attrNameLst>
                                          <p:attrName>ppt_y</p:attrName>
                                        </p:attrNameLst>
                                      </p:cBhvr>
                                      <p:tavLst>
                                        <p:tav tm="0">
                                          <p:val>
                                            <p:strVal val="#ppt_y"/>
                                          </p:val>
                                        </p:tav>
                                        <p:tav tm="100000">
                                          <p:val>
                                            <p:strVal val="#ppt_y"/>
                                          </p:val>
                                        </p:tav>
                                      </p:tavLst>
                                    </p:anim>
                                  </p:childTnLst>
                                </p:cTn>
                              </p:par>
                            </p:childTnLst>
                          </p:cTn>
                        </p:par>
                        <p:par>
                          <p:cTn id="109" fill="hold">
                            <p:stCondLst>
                              <p:cond delay="8000"/>
                            </p:stCondLst>
                            <p:childTnLst>
                              <p:par>
                                <p:cTn id="110" presetID="53" presetClass="entr" presetSubtype="16" fill="hold" nodeType="afterEffect">
                                  <p:stCondLst>
                                    <p:cond delay="0"/>
                                  </p:stCondLst>
                                  <p:childTnLst>
                                    <p:set>
                                      <p:cBhvr>
                                        <p:cTn id="111" dur="1" fill="hold">
                                          <p:stCondLst>
                                            <p:cond delay="0"/>
                                          </p:stCondLst>
                                        </p:cTn>
                                        <p:tgtEl>
                                          <p:spTgt spid="62"/>
                                        </p:tgtEl>
                                        <p:attrNameLst>
                                          <p:attrName>style.visibility</p:attrName>
                                        </p:attrNameLst>
                                      </p:cBhvr>
                                      <p:to>
                                        <p:strVal val="visible"/>
                                      </p:to>
                                    </p:set>
                                    <p:anim calcmode="lin" valueType="num">
                                      <p:cBhvr>
                                        <p:cTn id="112" dur="500" fill="hold"/>
                                        <p:tgtEl>
                                          <p:spTgt spid="62"/>
                                        </p:tgtEl>
                                        <p:attrNameLst>
                                          <p:attrName>ppt_w</p:attrName>
                                        </p:attrNameLst>
                                      </p:cBhvr>
                                      <p:tavLst>
                                        <p:tav tm="0">
                                          <p:val>
                                            <p:fltVal val="0"/>
                                          </p:val>
                                        </p:tav>
                                        <p:tav tm="100000">
                                          <p:val>
                                            <p:strVal val="#ppt_w"/>
                                          </p:val>
                                        </p:tav>
                                      </p:tavLst>
                                    </p:anim>
                                    <p:anim calcmode="lin" valueType="num">
                                      <p:cBhvr>
                                        <p:cTn id="113" dur="500" fill="hold"/>
                                        <p:tgtEl>
                                          <p:spTgt spid="62"/>
                                        </p:tgtEl>
                                        <p:attrNameLst>
                                          <p:attrName>ppt_h</p:attrName>
                                        </p:attrNameLst>
                                      </p:cBhvr>
                                      <p:tavLst>
                                        <p:tav tm="0">
                                          <p:val>
                                            <p:fltVal val="0"/>
                                          </p:val>
                                        </p:tav>
                                        <p:tav tm="100000">
                                          <p:val>
                                            <p:strVal val="#ppt_h"/>
                                          </p:val>
                                        </p:tav>
                                      </p:tavLst>
                                    </p:anim>
                                    <p:animEffect transition="in" filter="fade">
                                      <p:cBhvr>
                                        <p:cTn id="114" dur="500"/>
                                        <p:tgtEl>
                                          <p:spTgt spid="62"/>
                                        </p:tgtEl>
                                      </p:cBhvr>
                                    </p:animEffect>
                                  </p:childTnLst>
                                </p:cTn>
                              </p:par>
                            </p:childTnLst>
                          </p:cTn>
                        </p:par>
                        <p:par>
                          <p:cTn id="115" fill="hold">
                            <p:stCondLst>
                              <p:cond delay="8500"/>
                            </p:stCondLst>
                            <p:childTnLst>
                              <p:par>
                                <p:cTn id="116" presetID="12" presetClass="entr" presetSubtype="4" fill="hold" grpId="0" nodeType="afterEffect">
                                  <p:stCondLst>
                                    <p:cond delay="0"/>
                                  </p:stCondLst>
                                  <p:childTnLst>
                                    <p:set>
                                      <p:cBhvr>
                                        <p:cTn id="117" dur="1" fill="hold">
                                          <p:stCondLst>
                                            <p:cond delay="0"/>
                                          </p:stCondLst>
                                        </p:cTn>
                                        <p:tgtEl>
                                          <p:spTgt spid="85"/>
                                        </p:tgtEl>
                                        <p:attrNameLst>
                                          <p:attrName>style.visibility</p:attrName>
                                        </p:attrNameLst>
                                      </p:cBhvr>
                                      <p:to>
                                        <p:strVal val="visible"/>
                                      </p:to>
                                    </p:set>
                                    <p:anim calcmode="lin" valueType="num">
                                      <p:cBhvr additive="base">
                                        <p:cTn id="118" dur="500"/>
                                        <p:tgtEl>
                                          <p:spTgt spid="85"/>
                                        </p:tgtEl>
                                        <p:attrNameLst>
                                          <p:attrName>ppt_y</p:attrName>
                                        </p:attrNameLst>
                                      </p:cBhvr>
                                      <p:tavLst>
                                        <p:tav tm="0">
                                          <p:val>
                                            <p:strVal val="#ppt_y+#ppt_h*1.125000"/>
                                          </p:val>
                                        </p:tav>
                                        <p:tav tm="100000">
                                          <p:val>
                                            <p:strVal val="#ppt_y"/>
                                          </p:val>
                                        </p:tav>
                                      </p:tavLst>
                                    </p:anim>
                                    <p:animEffect transition="in" filter="wipe(up)">
                                      <p:cBhvr>
                                        <p:cTn id="119" dur="500"/>
                                        <p:tgtEl>
                                          <p:spTgt spid="85"/>
                                        </p:tgtEl>
                                      </p:cBhvr>
                                    </p:animEffect>
                                  </p:childTnLst>
                                </p:cTn>
                              </p:par>
                              <p:par>
                                <p:cTn id="120" presetID="12" presetClass="entr" presetSubtype="1" fill="hold" grpId="0" nodeType="withEffect">
                                  <p:stCondLst>
                                    <p:cond delay="0"/>
                                  </p:stCondLst>
                                  <p:childTnLst>
                                    <p:set>
                                      <p:cBhvr>
                                        <p:cTn id="121" dur="1" fill="hold">
                                          <p:stCondLst>
                                            <p:cond delay="0"/>
                                          </p:stCondLst>
                                        </p:cTn>
                                        <p:tgtEl>
                                          <p:spTgt spid="86"/>
                                        </p:tgtEl>
                                        <p:attrNameLst>
                                          <p:attrName>style.visibility</p:attrName>
                                        </p:attrNameLst>
                                      </p:cBhvr>
                                      <p:to>
                                        <p:strVal val="visible"/>
                                      </p:to>
                                    </p:set>
                                    <p:anim calcmode="lin" valueType="num">
                                      <p:cBhvr additive="base">
                                        <p:cTn id="122" dur="500"/>
                                        <p:tgtEl>
                                          <p:spTgt spid="86"/>
                                        </p:tgtEl>
                                        <p:attrNameLst>
                                          <p:attrName>ppt_y</p:attrName>
                                        </p:attrNameLst>
                                      </p:cBhvr>
                                      <p:tavLst>
                                        <p:tav tm="0">
                                          <p:val>
                                            <p:strVal val="#ppt_y-#ppt_h*1.125000"/>
                                          </p:val>
                                        </p:tav>
                                        <p:tav tm="100000">
                                          <p:val>
                                            <p:strVal val="#ppt_y"/>
                                          </p:val>
                                        </p:tav>
                                      </p:tavLst>
                                    </p:anim>
                                    <p:animEffect transition="in" filter="wipe(down)">
                                      <p:cBhvr>
                                        <p:cTn id="12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5" grpId="0"/>
      <p:bldP spid="76" grpId="0"/>
      <p:bldP spid="77" grpId="0"/>
      <p:bldP spid="78" grpId="0"/>
      <p:bldP spid="79" grpId="0"/>
      <p:bldP spid="80" grpId="0"/>
      <p:bldP spid="81" grpId="0"/>
      <p:bldP spid="82" grpId="0"/>
      <p:bldP spid="83" grpId="0"/>
      <p:bldP spid="84" grpId="0"/>
      <p:bldP spid="85" grpId="0"/>
      <p:bldP spid="8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MH_Other_1"/>
          <p:cNvSpPr/>
          <p:nvPr>
            <p:custDataLst>
              <p:tags r:id="rId1"/>
            </p:custDataLst>
          </p:nvPr>
        </p:nvSpPr>
        <p:spPr>
          <a:xfrm>
            <a:off x="1688216" y="1691826"/>
            <a:ext cx="997837" cy="561364"/>
          </a:xfrm>
          <a:custGeom>
            <a:avLst/>
            <a:gdLst>
              <a:gd name="connsiteX0" fmla="*/ 0 w 717819"/>
              <a:gd name="connsiteY0" fmla="*/ 0 h 779310"/>
              <a:gd name="connsiteX1" fmla="*/ 717819 w 717819"/>
              <a:gd name="connsiteY1" fmla="*/ 0 h 779310"/>
              <a:gd name="connsiteX2" fmla="*/ 1786 w 717819"/>
              <a:gd name="connsiteY2" fmla="*/ 779310 h 779310"/>
              <a:gd name="connsiteX3" fmla="*/ 0 w 717819"/>
              <a:gd name="connsiteY3" fmla="*/ 779310 h 779310"/>
            </a:gdLst>
            <a:ahLst/>
            <a:cxnLst>
              <a:cxn ang="0">
                <a:pos x="connsiteX0" y="connsiteY0"/>
              </a:cxn>
              <a:cxn ang="0">
                <a:pos x="connsiteX1" y="connsiteY1"/>
              </a:cxn>
              <a:cxn ang="0">
                <a:pos x="connsiteX2" y="connsiteY2"/>
              </a:cxn>
              <a:cxn ang="0">
                <a:pos x="connsiteX3" y="connsiteY3"/>
              </a:cxn>
            </a:cxnLst>
            <a:rect l="l" t="t" r="r" b="b"/>
            <a:pathLst>
              <a:path w="717819" h="779310">
                <a:moveTo>
                  <a:pt x="0" y="0"/>
                </a:moveTo>
                <a:lnTo>
                  <a:pt x="717819" y="0"/>
                </a:lnTo>
                <a:lnTo>
                  <a:pt x="1786" y="779310"/>
                </a:lnTo>
                <a:lnTo>
                  <a:pt x="0" y="779310"/>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50622" tIns="0" bIns="0"/>
          <a:lstStyle/>
          <a:p>
            <a:pPr fontAlgn="auto">
              <a:spcBef>
                <a:spcPts val="0"/>
              </a:spcBef>
              <a:spcAft>
                <a:spcPts val="0"/>
              </a:spcAft>
              <a:defRPr/>
            </a:pPr>
            <a:r>
              <a:rPr lang="en-US" altLang="zh-CN" sz="3375" dirty="0">
                <a:solidFill>
                  <a:srgbClr val="FFFFFF"/>
                </a:solidFill>
                <a:latin typeface="微软雅黑" panose="020B0503020204020204" pitchFamily="34" charset="-122"/>
                <a:ea typeface="微软雅黑" panose="020B0503020204020204" pitchFamily="34" charset="-122"/>
                <a:cs typeface="+mn-ea"/>
                <a:sym typeface="+mn-lt"/>
              </a:rPr>
              <a:t>A</a:t>
            </a:r>
            <a:endParaRPr lang="zh-CN" altLang="en-US" sz="3375"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51" name="MH_SubTitle_1"/>
          <p:cNvSpPr/>
          <p:nvPr>
            <p:custDataLst>
              <p:tags r:id="rId2"/>
            </p:custDataLst>
          </p:nvPr>
        </p:nvSpPr>
        <p:spPr>
          <a:xfrm>
            <a:off x="1621247" y="1846589"/>
            <a:ext cx="3919918" cy="581325"/>
          </a:xfrm>
          <a:custGeom>
            <a:avLst/>
            <a:gdLst>
              <a:gd name="connsiteX0" fmla="*/ 2148718 w 2191263"/>
              <a:gd name="connsiteY0" fmla="*/ 0 h 626989"/>
              <a:gd name="connsiteX1" fmla="*/ 2191263 w 2191263"/>
              <a:gd name="connsiteY1" fmla="*/ 0 h 626989"/>
              <a:gd name="connsiteX2" fmla="*/ 2191263 w 2191263"/>
              <a:gd name="connsiteY2" fmla="*/ 626989 h 626989"/>
              <a:gd name="connsiteX3" fmla="*/ 2148718 w 2191263"/>
              <a:gd name="connsiteY3" fmla="*/ 626989 h 626989"/>
              <a:gd name="connsiteX4" fmla="*/ 565885 w 2191263"/>
              <a:gd name="connsiteY4" fmla="*/ 0 h 626989"/>
              <a:gd name="connsiteX5" fmla="*/ 2110617 w 2191263"/>
              <a:gd name="connsiteY5" fmla="*/ 0 h 626989"/>
              <a:gd name="connsiteX6" fmla="*/ 2110617 w 2191263"/>
              <a:gd name="connsiteY6" fmla="*/ 626989 h 626989"/>
              <a:gd name="connsiteX7" fmla="*/ 0 w 2191263"/>
              <a:gd name="connsiteY7" fmla="*/ 626989 h 626989"/>
              <a:gd name="connsiteX8" fmla="*/ 0 w 2191263"/>
              <a:gd name="connsiteY8" fmla="*/ 615893 h 626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1263" h="626989">
                <a:moveTo>
                  <a:pt x="2148718" y="0"/>
                </a:moveTo>
                <a:lnTo>
                  <a:pt x="2191263" y="0"/>
                </a:lnTo>
                <a:lnTo>
                  <a:pt x="2191263" y="626989"/>
                </a:lnTo>
                <a:lnTo>
                  <a:pt x="2148718" y="626989"/>
                </a:lnTo>
                <a:close/>
                <a:moveTo>
                  <a:pt x="565885" y="0"/>
                </a:moveTo>
                <a:lnTo>
                  <a:pt x="2110617" y="0"/>
                </a:lnTo>
                <a:lnTo>
                  <a:pt x="2110617" y="626989"/>
                </a:lnTo>
                <a:lnTo>
                  <a:pt x="0" y="626989"/>
                </a:lnTo>
                <a:lnTo>
                  <a:pt x="0" y="615893"/>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101244" tIns="0" rIns="0" bIns="0" anchor="ctr" anchorCtr="1">
            <a:noAutofit/>
          </a:bodyPr>
          <a:lstStyle/>
          <a:p>
            <a:pPr algn="ctr" fontAlgn="auto">
              <a:spcBef>
                <a:spcPts val="0"/>
              </a:spcBef>
              <a:spcAft>
                <a:spcPts val="0"/>
              </a:spcAft>
              <a:defRPr/>
            </a:pPr>
            <a:r>
              <a:rPr lang="zh-CN" altLang="en-US" sz="4000" b="1" dirty="0">
                <a:solidFill>
                  <a:srgbClr val="FFFFFF"/>
                </a:solidFill>
                <a:latin typeface="微软雅黑" panose="020B0503020204020204" pitchFamily="34" charset="-122"/>
                <a:ea typeface="微软雅黑" panose="020B0503020204020204" pitchFamily="34" charset="-122"/>
                <a:cs typeface="+mn-ea"/>
                <a:sym typeface="+mn-lt"/>
              </a:rPr>
              <a:t>经验</a:t>
            </a:r>
          </a:p>
        </p:txBody>
      </p:sp>
      <p:sp>
        <p:nvSpPr>
          <p:cNvPr id="152" name="MH_Other_2"/>
          <p:cNvSpPr/>
          <p:nvPr>
            <p:custDataLst>
              <p:tags r:id="rId3"/>
            </p:custDataLst>
          </p:nvPr>
        </p:nvSpPr>
        <p:spPr>
          <a:xfrm>
            <a:off x="7182846" y="1691826"/>
            <a:ext cx="997839" cy="561364"/>
          </a:xfrm>
          <a:custGeom>
            <a:avLst/>
            <a:gdLst>
              <a:gd name="connsiteX0" fmla="*/ 0 w 717819"/>
              <a:gd name="connsiteY0" fmla="*/ 0 h 779310"/>
              <a:gd name="connsiteX1" fmla="*/ 717819 w 717819"/>
              <a:gd name="connsiteY1" fmla="*/ 0 h 779310"/>
              <a:gd name="connsiteX2" fmla="*/ 1786 w 717819"/>
              <a:gd name="connsiteY2" fmla="*/ 779310 h 779310"/>
              <a:gd name="connsiteX3" fmla="*/ 0 w 717819"/>
              <a:gd name="connsiteY3" fmla="*/ 779310 h 779310"/>
            </a:gdLst>
            <a:ahLst/>
            <a:cxnLst>
              <a:cxn ang="0">
                <a:pos x="connsiteX0" y="connsiteY0"/>
              </a:cxn>
              <a:cxn ang="0">
                <a:pos x="connsiteX1" y="connsiteY1"/>
              </a:cxn>
              <a:cxn ang="0">
                <a:pos x="connsiteX2" y="connsiteY2"/>
              </a:cxn>
              <a:cxn ang="0">
                <a:pos x="connsiteX3" y="connsiteY3"/>
              </a:cxn>
            </a:cxnLst>
            <a:rect l="l" t="t" r="r" b="b"/>
            <a:pathLst>
              <a:path w="717819" h="779310">
                <a:moveTo>
                  <a:pt x="0" y="0"/>
                </a:moveTo>
                <a:lnTo>
                  <a:pt x="717819" y="0"/>
                </a:lnTo>
                <a:lnTo>
                  <a:pt x="1786" y="779310"/>
                </a:lnTo>
                <a:lnTo>
                  <a:pt x="0" y="779310"/>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50622" tIns="0" bIns="0"/>
          <a:lstStyle/>
          <a:p>
            <a:pPr fontAlgn="auto">
              <a:spcBef>
                <a:spcPts val="0"/>
              </a:spcBef>
              <a:spcAft>
                <a:spcPts val="0"/>
              </a:spcAft>
              <a:defRPr/>
            </a:pPr>
            <a:r>
              <a:rPr lang="en-US" altLang="zh-CN" sz="3375" dirty="0">
                <a:solidFill>
                  <a:srgbClr val="FFFFFF"/>
                </a:solidFill>
                <a:latin typeface="微软雅黑" panose="020B0503020204020204" pitchFamily="34" charset="-122"/>
                <a:ea typeface="微软雅黑" panose="020B0503020204020204" pitchFamily="34" charset="-122"/>
                <a:cs typeface="+mn-ea"/>
                <a:sym typeface="+mn-lt"/>
              </a:rPr>
              <a:t>B</a:t>
            </a:r>
            <a:endParaRPr lang="zh-CN" altLang="en-US" sz="3375"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53" name="MH_SubTitle_2"/>
          <p:cNvSpPr/>
          <p:nvPr>
            <p:custDataLst>
              <p:tags r:id="rId4"/>
            </p:custDataLst>
          </p:nvPr>
        </p:nvSpPr>
        <p:spPr>
          <a:xfrm>
            <a:off x="7115875" y="1846589"/>
            <a:ext cx="3922151" cy="581325"/>
          </a:xfrm>
          <a:custGeom>
            <a:avLst/>
            <a:gdLst>
              <a:gd name="connsiteX0" fmla="*/ 2148718 w 2191263"/>
              <a:gd name="connsiteY0" fmla="*/ 0 h 626989"/>
              <a:gd name="connsiteX1" fmla="*/ 2191263 w 2191263"/>
              <a:gd name="connsiteY1" fmla="*/ 0 h 626989"/>
              <a:gd name="connsiteX2" fmla="*/ 2191263 w 2191263"/>
              <a:gd name="connsiteY2" fmla="*/ 626989 h 626989"/>
              <a:gd name="connsiteX3" fmla="*/ 2148718 w 2191263"/>
              <a:gd name="connsiteY3" fmla="*/ 626989 h 626989"/>
              <a:gd name="connsiteX4" fmla="*/ 565885 w 2191263"/>
              <a:gd name="connsiteY4" fmla="*/ 0 h 626989"/>
              <a:gd name="connsiteX5" fmla="*/ 2110617 w 2191263"/>
              <a:gd name="connsiteY5" fmla="*/ 0 h 626989"/>
              <a:gd name="connsiteX6" fmla="*/ 2110617 w 2191263"/>
              <a:gd name="connsiteY6" fmla="*/ 626989 h 626989"/>
              <a:gd name="connsiteX7" fmla="*/ 0 w 2191263"/>
              <a:gd name="connsiteY7" fmla="*/ 626989 h 626989"/>
              <a:gd name="connsiteX8" fmla="*/ 0 w 2191263"/>
              <a:gd name="connsiteY8" fmla="*/ 615893 h 626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1263" h="626989">
                <a:moveTo>
                  <a:pt x="2148718" y="0"/>
                </a:moveTo>
                <a:lnTo>
                  <a:pt x="2191263" y="0"/>
                </a:lnTo>
                <a:lnTo>
                  <a:pt x="2191263" y="626989"/>
                </a:lnTo>
                <a:lnTo>
                  <a:pt x="2148718" y="626989"/>
                </a:lnTo>
                <a:close/>
                <a:moveTo>
                  <a:pt x="565885" y="0"/>
                </a:moveTo>
                <a:lnTo>
                  <a:pt x="2110617" y="0"/>
                </a:lnTo>
                <a:lnTo>
                  <a:pt x="2110617" y="626989"/>
                </a:lnTo>
                <a:lnTo>
                  <a:pt x="0" y="626989"/>
                </a:lnTo>
                <a:lnTo>
                  <a:pt x="0" y="615893"/>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101244" tIns="0" rIns="0" bIns="0" anchor="ctr" anchorCtr="1">
            <a:noAutofit/>
          </a:bodyPr>
          <a:lstStyle/>
          <a:p>
            <a:pPr algn="ctr" fontAlgn="auto">
              <a:spcBef>
                <a:spcPts val="0"/>
              </a:spcBef>
              <a:spcAft>
                <a:spcPts val="0"/>
              </a:spcAft>
              <a:defRPr/>
            </a:pPr>
            <a:r>
              <a:rPr lang="zh-CN" altLang="en-US" sz="4000" b="1" dirty="0">
                <a:solidFill>
                  <a:srgbClr val="FFFFFF"/>
                </a:solidFill>
                <a:latin typeface="微软雅黑" panose="020B0503020204020204" pitchFamily="34" charset="-122"/>
                <a:ea typeface="微软雅黑" panose="020B0503020204020204" pitchFamily="34" charset="-122"/>
                <a:cs typeface="+mn-ea"/>
                <a:sym typeface="+mn-lt"/>
              </a:rPr>
              <a:t>成绩</a:t>
            </a:r>
          </a:p>
        </p:txBody>
      </p:sp>
      <p:sp>
        <p:nvSpPr>
          <p:cNvPr id="154" name="TextBox 153"/>
          <p:cNvSpPr txBox="1"/>
          <p:nvPr/>
        </p:nvSpPr>
        <p:spPr>
          <a:xfrm>
            <a:off x="1660210" y="2726443"/>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一、添加文本说明内容添加文本说明内容添加文本说明内容</a:t>
            </a:r>
          </a:p>
        </p:txBody>
      </p:sp>
      <p:sp>
        <p:nvSpPr>
          <p:cNvPr id="155" name="TextBox 6"/>
          <p:cNvSpPr txBox="1"/>
          <p:nvPr/>
        </p:nvSpPr>
        <p:spPr>
          <a:xfrm>
            <a:off x="1660210" y="3516239"/>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二、添加文本说明内容添加文本说明内容添加文本说明内容</a:t>
            </a:r>
          </a:p>
        </p:txBody>
      </p:sp>
      <p:sp>
        <p:nvSpPr>
          <p:cNvPr id="156" name="TextBox 6"/>
          <p:cNvSpPr txBox="1"/>
          <p:nvPr/>
        </p:nvSpPr>
        <p:spPr>
          <a:xfrm>
            <a:off x="1660210" y="4306033"/>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三、添加文本说明内容添加文本说明内容添加文本说明内容</a:t>
            </a:r>
          </a:p>
        </p:txBody>
      </p:sp>
      <p:sp>
        <p:nvSpPr>
          <p:cNvPr id="157" name="TextBox 6"/>
          <p:cNvSpPr txBox="1"/>
          <p:nvPr/>
        </p:nvSpPr>
        <p:spPr>
          <a:xfrm>
            <a:off x="1660210" y="5095828"/>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四、添加文本说明内容添加文本说明内容添加文本说明内容</a:t>
            </a:r>
          </a:p>
        </p:txBody>
      </p:sp>
      <p:cxnSp>
        <p:nvCxnSpPr>
          <p:cNvPr id="158" name="直接连接符 157"/>
          <p:cNvCxnSpPr>
            <a:cxnSpLocks/>
          </p:cNvCxnSpPr>
          <p:nvPr/>
        </p:nvCxnSpPr>
        <p:spPr>
          <a:xfrm>
            <a:off x="1621247" y="3468484"/>
            <a:ext cx="3421263" cy="0"/>
          </a:xfrm>
          <a:prstGeom prst="line">
            <a:avLst/>
          </a:prstGeom>
          <a:ln>
            <a:solidFill>
              <a:srgbClr val="3C536A"/>
            </a:solidFill>
            <a:prstDash val="sysDash"/>
          </a:ln>
        </p:spPr>
        <p:style>
          <a:lnRef idx="1">
            <a:schemeClr val="accent1"/>
          </a:lnRef>
          <a:fillRef idx="0">
            <a:schemeClr val="accent1"/>
          </a:fillRef>
          <a:effectRef idx="0">
            <a:schemeClr val="accent1"/>
          </a:effectRef>
          <a:fontRef idx="minor">
            <a:schemeClr val="tx1"/>
          </a:fontRef>
        </p:style>
      </p:cxnSp>
      <p:cxnSp>
        <p:nvCxnSpPr>
          <p:cNvPr id="159" name="直接连接符 158"/>
          <p:cNvCxnSpPr>
            <a:cxnSpLocks/>
          </p:cNvCxnSpPr>
          <p:nvPr/>
        </p:nvCxnSpPr>
        <p:spPr>
          <a:xfrm>
            <a:off x="1621247" y="4229806"/>
            <a:ext cx="3421263" cy="0"/>
          </a:xfrm>
          <a:prstGeom prst="line">
            <a:avLst/>
          </a:prstGeom>
          <a:ln>
            <a:solidFill>
              <a:srgbClr val="3C536A"/>
            </a:solidFill>
            <a:prstDash val="sysDash"/>
          </a:ln>
        </p:spPr>
        <p:style>
          <a:lnRef idx="1">
            <a:schemeClr val="accent1"/>
          </a:lnRef>
          <a:fillRef idx="0">
            <a:schemeClr val="accent1"/>
          </a:fillRef>
          <a:effectRef idx="0">
            <a:schemeClr val="accent1"/>
          </a:effectRef>
          <a:fontRef idx="minor">
            <a:schemeClr val="tx1"/>
          </a:fontRef>
        </p:style>
      </p:cxnSp>
      <p:cxnSp>
        <p:nvCxnSpPr>
          <p:cNvPr id="160" name="直接连接符 159"/>
          <p:cNvCxnSpPr>
            <a:cxnSpLocks/>
          </p:cNvCxnSpPr>
          <p:nvPr/>
        </p:nvCxnSpPr>
        <p:spPr>
          <a:xfrm>
            <a:off x="1621247" y="5066896"/>
            <a:ext cx="3421263" cy="0"/>
          </a:xfrm>
          <a:prstGeom prst="line">
            <a:avLst/>
          </a:prstGeom>
          <a:ln>
            <a:solidFill>
              <a:srgbClr val="3C536A"/>
            </a:solidFill>
            <a:prstDash val="sysDash"/>
          </a:ln>
        </p:spPr>
        <p:style>
          <a:lnRef idx="1">
            <a:schemeClr val="accent1"/>
          </a:lnRef>
          <a:fillRef idx="0">
            <a:schemeClr val="accent1"/>
          </a:fillRef>
          <a:effectRef idx="0">
            <a:schemeClr val="accent1"/>
          </a:effectRef>
          <a:fontRef idx="minor">
            <a:schemeClr val="tx1"/>
          </a:fontRef>
        </p:style>
      </p:cxnSp>
      <p:sp>
        <p:nvSpPr>
          <p:cNvPr id="161" name="TextBox 6"/>
          <p:cNvSpPr txBox="1"/>
          <p:nvPr/>
        </p:nvSpPr>
        <p:spPr>
          <a:xfrm>
            <a:off x="7533040" y="2726443"/>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一、添加文本说明内容添加文本说明内容添加文本说明内容</a:t>
            </a:r>
          </a:p>
        </p:txBody>
      </p:sp>
      <p:sp>
        <p:nvSpPr>
          <p:cNvPr id="162" name="TextBox 6"/>
          <p:cNvSpPr txBox="1"/>
          <p:nvPr/>
        </p:nvSpPr>
        <p:spPr>
          <a:xfrm>
            <a:off x="7533040" y="3516239"/>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二、添加文本说明内容添加文本说明内容添加文本说明内容</a:t>
            </a:r>
          </a:p>
        </p:txBody>
      </p:sp>
      <p:sp>
        <p:nvSpPr>
          <p:cNvPr id="163" name="TextBox 6"/>
          <p:cNvSpPr txBox="1"/>
          <p:nvPr/>
        </p:nvSpPr>
        <p:spPr>
          <a:xfrm>
            <a:off x="7533040" y="4306033"/>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三、添加文本说明内容添加文本说明内容添加文本说明内容</a:t>
            </a:r>
          </a:p>
        </p:txBody>
      </p:sp>
      <p:sp>
        <p:nvSpPr>
          <p:cNvPr id="164" name="TextBox 6"/>
          <p:cNvSpPr txBox="1"/>
          <p:nvPr/>
        </p:nvSpPr>
        <p:spPr>
          <a:xfrm>
            <a:off x="7533040" y="5095828"/>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四、添加文本说明内容添加文本说明内容添加文本说明内容</a:t>
            </a:r>
          </a:p>
        </p:txBody>
      </p:sp>
      <p:cxnSp>
        <p:nvCxnSpPr>
          <p:cNvPr id="165" name="直接连接符 164"/>
          <p:cNvCxnSpPr>
            <a:cxnSpLocks/>
          </p:cNvCxnSpPr>
          <p:nvPr/>
        </p:nvCxnSpPr>
        <p:spPr>
          <a:xfrm>
            <a:off x="7533040" y="3468484"/>
            <a:ext cx="3382300" cy="0"/>
          </a:xfrm>
          <a:prstGeom prst="line">
            <a:avLst/>
          </a:prstGeom>
          <a:ln>
            <a:solidFill>
              <a:srgbClr val="FF6D3A"/>
            </a:solidFill>
            <a:prstDash val="sysDash"/>
          </a:ln>
        </p:spPr>
        <p:style>
          <a:lnRef idx="1">
            <a:schemeClr val="accent1"/>
          </a:lnRef>
          <a:fillRef idx="0">
            <a:schemeClr val="accent1"/>
          </a:fillRef>
          <a:effectRef idx="0">
            <a:schemeClr val="accent1"/>
          </a:effectRef>
          <a:fontRef idx="minor">
            <a:schemeClr val="tx1"/>
          </a:fontRef>
        </p:style>
      </p:cxnSp>
      <p:cxnSp>
        <p:nvCxnSpPr>
          <p:cNvPr id="166" name="直接连接符 165"/>
          <p:cNvCxnSpPr>
            <a:cxnSpLocks/>
          </p:cNvCxnSpPr>
          <p:nvPr/>
        </p:nvCxnSpPr>
        <p:spPr>
          <a:xfrm>
            <a:off x="7533040" y="4229806"/>
            <a:ext cx="3382300" cy="0"/>
          </a:xfrm>
          <a:prstGeom prst="line">
            <a:avLst/>
          </a:prstGeom>
          <a:ln>
            <a:solidFill>
              <a:srgbClr val="FF6D3A"/>
            </a:solidFill>
            <a:prstDash val="sysDash"/>
          </a:ln>
        </p:spPr>
        <p:style>
          <a:lnRef idx="1">
            <a:schemeClr val="accent1"/>
          </a:lnRef>
          <a:fillRef idx="0">
            <a:schemeClr val="accent1"/>
          </a:fillRef>
          <a:effectRef idx="0">
            <a:schemeClr val="accent1"/>
          </a:effectRef>
          <a:fontRef idx="minor">
            <a:schemeClr val="tx1"/>
          </a:fontRef>
        </p:style>
      </p:cxnSp>
      <p:cxnSp>
        <p:nvCxnSpPr>
          <p:cNvPr id="167" name="直接连接符 166"/>
          <p:cNvCxnSpPr>
            <a:cxnSpLocks/>
          </p:cNvCxnSpPr>
          <p:nvPr/>
        </p:nvCxnSpPr>
        <p:spPr>
          <a:xfrm>
            <a:off x="7533040" y="5066896"/>
            <a:ext cx="3382300" cy="0"/>
          </a:xfrm>
          <a:prstGeom prst="line">
            <a:avLst/>
          </a:prstGeom>
          <a:ln>
            <a:solidFill>
              <a:srgbClr val="FF6D3A"/>
            </a:solidFill>
            <a:prstDash val="sysDash"/>
          </a:ln>
        </p:spPr>
        <p:style>
          <a:lnRef idx="1">
            <a:schemeClr val="accent1"/>
          </a:lnRef>
          <a:fillRef idx="0">
            <a:schemeClr val="accent1"/>
          </a:fillRef>
          <a:effectRef idx="0">
            <a:schemeClr val="accent1"/>
          </a:effectRef>
          <a:fontRef idx="minor">
            <a:schemeClr val="tx1"/>
          </a:fontRef>
        </p:style>
      </p:cxnSp>
      <p:sp>
        <p:nvSpPr>
          <p:cNvPr id="168" name="虚尾箭头 167"/>
          <p:cNvSpPr/>
          <p:nvPr/>
        </p:nvSpPr>
        <p:spPr>
          <a:xfrm rot="16200000">
            <a:off x="5199918" y="3447314"/>
            <a:ext cx="2158193" cy="1080974"/>
          </a:xfrm>
          <a:prstGeom prst="stripedRightArrow">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latin typeface="微软雅黑" panose="020B0503020204020204" pitchFamily="34" charset="-122"/>
              <a:ea typeface="微软雅黑" panose="020B0503020204020204" pitchFamily="34" charset="-122"/>
              <a:cs typeface="+mn-ea"/>
              <a:sym typeface="+mn-lt"/>
            </a:endParaRPr>
          </a:p>
        </p:txBody>
      </p:sp>
      <p:sp>
        <p:nvSpPr>
          <p:cNvPr id="169" name="KSO_Shape"/>
          <p:cNvSpPr>
            <a:spLocks noChangeArrowheads="1"/>
          </p:cNvSpPr>
          <p:nvPr/>
        </p:nvSpPr>
        <p:spPr bwMode="auto">
          <a:xfrm>
            <a:off x="10227981" y="1948899"/>
            <a:ext cx="486166" cy="458577"/>
          </a:xfrm>
          <a:custGeom>
            <a:avLst/>
            <a:gdLst>
              <a:gd name="T0" fmla="*/ 186959 w 11981237"/>
              <a:gd name="T1" fmla="*/ 80936 h 12554355"/>
              <a:gd name="T2" fmla="*/ 201434 w 11981237"/>
              <a:gd name="T3" fmla="*/ 95398 h 12554355"/>
              <a:gd name="T4" fmla="*/ 186959 w 11981237"/>
              <a:gd name="T5" fmla="*/ 109860 h 12554355"/>
              <a:gd name="T6" fmla="*/ 172483 w 11981237"/>
              <a:gd name="T7" fmla="*/ 95398 h 12554355"/>
              <a:gd name="T8" fmla="*/ 186959 w 11981237"/>
              <a:gd name="T9" fmla="*/ 80936 h 12554355"/>
              <a:gd name="T10" fmla="*/ 135384 w 11981237"/>
              <a:gd name="T11" fmla="*/ 74810 h 12554355"/>
              <a:gd name="T12" fmla="*/ 140604 w 11981237"/>
              <a:gd name="T13" fmla="*/ 77136 h 12554355"/>
              <a:gd name="T14" fmla="*/ 176652 w 11981237"/>
              <a:gd name="T15" fmla="*/ 113110 h 12554355"/>
              <a:gd name="T16" fmla="*/ 197725 w 11981237"/>
              <a:gd name="T17" fmla="*/ 113110 h 12554355"/>
              <a:gd name="T18" fmla="*/ 233541 w 11981237"/>
              <a:gd name="T19" fmla="*/ 77136 h 12554355"/>
              <a:gd name="T20" fmla="*/ 244039 w 11981237"/>
              <a:gd name="T21" fmla="*/ 76827 h 12554355"/>
              <a:gd name="T22" fmla="*/ 244271 w 11981237"/>
              <a:gd name="T23" fmla="*/ 87326 h 12554355"/>
              <a:gd name="T24" fmla="*/ 206602 w 11981237"/>
              <a:gd name="T25" fmla="*/ 124999 h 12554355"/>
              <a:gd name="T26" fmla="*/ 206679 w 11981237"/>
              <a:gd name="T27" fmla="*/ 250061 h 12554355"/>
              <a:gd name="T28" fmla="*/ 198574 w 11981237"/>
              <a:gd name="T29" fmla="*/ 258167 h 12554355"/>
              <a:gd name="T30" fmla="*/ 190392 w 11981237"/>
              <a:gd name="T31" fmla="*/ 250061 h 12554355"/>
              <a:gd name="T32" fmla="*/ 190392 w 11981237"/>
              <a:gd name="T33" fmla="*/ 182203 h 12554355"/>
              <a:gd name="T34" fmla="*/ 183753 w 11981237"/>
              <a:gd name="T35" fmla="*/ 182203 h 12554355"/>
              <a:gd name="T36" fmla="*/ 183753 w 11981237"/>
              <a:gd name="T37" fmla="*/ 250061 h 12554355"/>
              <a:gd name="T38" fmla="*/ 175648 w 11981237"/>
              <a:gd name="T39" fmla="*/ 258167 h 12554355"/>
              <a:gd name="T40" fmla="*/ 167466 w 11981237"/>
              <a:gd name="T41" fmla="*/ 250061 h 12554355"/>
              <a:gd name="T42" fmla="*/ 167466 w 11981237"/>
              <a:gd name="T43" fmla="*/ 124999 h 12554355"/>
              <a:gd name="T44" fmla="*/ 129874 w 11981237"/>
              <a:gd name="T45" fmla="*/ 87326 h 12554355"/>
              <a:gd name="T46" fmla="*/ 130106 w 11981237"/>
              <a:gd name="T47" fmla="*/ 76827 h 12554355"/>
              <a:gd name="T48" fmla="*/ 135384 w 11981237"/>
              <a:gd name="T49" fmla="*/ 74810 h 12554355"/>
              <a:gd name="T50" fmla="*/ 83316 w 11981237"/>
              <a:gd name="T51" fmla="*/ 8594 h 12554355"/>
              <a:gd name="T52" fmla="*/ 103649 w 11981237"/>
              <a:gd name="T53" fmla="*/ 29014 h 12554355"/>
              <a:gd name="T54" fmla="*/ 83316 w 11981237"/>
              <a:gd name="T55" fmla="*/ 49433 h 12554355"/>
              <a:gd name="T56" fmla="*/ 62982 w 11981237"/>
              <a:gd name="T57" fmla="*/ 29014 h 12554355"/>
              <a:gd name="T58" fmla="*/ 83316 w 11981237"/>
              <a:gd name="T59" fmla="*/ 8594 h 12554355"/>
              <a:gd name="T60" fmla="*/ 10664 w 11981237"/>
              <a:gd name="T61" fmla="*/ 4 h 12554355"/>
              <a:gd name="T62" fmla="*/ 17978 w 11981237"/>
              <a:gd name="T63" fmla="*/ 3266 h 12554355"/>
              <a:gd name="T64" fmla="*/ 68688 w 11981237"/>
              <a:gd name="T65" fmla="*/ 53984 h 12554355"/>
              <a:gd name="T66" fmla="*/ 98481 w 11981237"/>
              <a:gd name="T67" fmla="*/ 53984 h 12554355"/>
              <a:gd name="T68" fmla="*/ 148882 w 11981237"/>
              <a:gd name="T69" fmla="*/ 3266 h 12554355"/>
              <a:gd name="T70" fmla="*/ 163624 w 11981237"/>
              <a:gd name="T71" fmla="*/ 2880 h 12554355"/>
              <a:gd name="T72" fmla="*/ 164010 w 11981237"/>
              <a:gd name="T73" fmla="*/ 17624 h 12554355"/>
              <a:gd name="T74" fmla="*/ 110985 w 11981237"/>
              <a:gd name="T75" fmla="*/ 70735 h 12554355"/>
              <a:gd name="T76" fmla="*/ 111062 w 11981237"/>
              <a:gd name="T77" fmla="*/ 246742 h 12554355"/>
              <a:gd name="T78" fmla="*/ 99639 w 11981237"/>
              <a:gd name="T79" fmla="*/ 258167 h 12554355"/>
              <a:gd name="T80" fmla="*/ 88138 w 11981237"/>
              <a:gd name="T81" fmla="*/ 246742 h 12554355"/>
              <a:gd name="T82" fmla="*/ 88061 w 11981237"/>
              <a:gd name="T83" fmla="*/ 151251 h 12554355"/>
              <a:gd name="T84" fmla="*/ 78799 w 11981237"/>
              <a:gd name="T85" fmla="*/ 151251 h 12554355"/>
              <a:gd name="T86" fmla="*/ 78799 w 11981237"/>
              <a:gd name="T87" fmla="*/ 246742 h 12554355"/>
              <a:gd name="T88" fmla="*/ 67298 w 11981237"/>
              <a:gd name="T89" fmla="*/ 258167 h 12554355"/>
              <a:gd name="T90" fmla="*/ 55875 w 11981237"/>
              <a:gd name="T91" fmla="*/ 246742 h 12554355"/>
              <a:gd name="T92" fmla="*/ 55875 w 11981237"/>
              <a:gd name="T93" fmla="*/ 70735 h 12554355"/>
              <a:gd name="T94" fmla="*/ 2849 w 11981237"/>
              <a:gd name="T95" fmla="*/ 17624 h 12554355"/>
              <a:gd name="T96" fmla="*/ 3235 w 11981237"/>
              <a:gd name="T97" fmla="*/ 2880 h 12554355"/>
              <a:gd name="T98" fmla="*/ 10664 w 11981237"/>
              <a:gd name="T99" fmla="*/ 4 h 125543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1981237" h="12554355">
                <a:moveTo>
                  <a:pt x="9093518" y="3935817"/>
                </a:moveTo>
                <a:cubicBezTo>
                  <a:pt x="9482358" y="3935817"/>
                  <a:pt x="9797575" y="4250679"/>
                  <a:pt x="9797575" y="4639080"/>
                </a:cubicBezTo>
                <a:cubicBezTo>
                  <a:pt x="9797575" y="5027480"/>
                  <a:pt x="9482358" y="5342343"/>
                  <a:pt x="9093518" y="5342343"/>
                </a:cubicBezTo>
                <a:cubicBezTo>
                  <a:pt x="8704678" y="5342343"/>
                  <a:pt x="8389461" y="5027480"/>
                  <a:pt x="8389461" y="4639080"/>
                </a:cubicBezTo>
                <a:cubicBezTo>
                  <a:pt x="8389461" y="4250679"/>
                  <a:pt x="8704678" y="3935817"/>
                  <a:pt x="9093518" y="3935817"/>
                </a:cubicBezTo>
                <a:close/>
                <a:moveTo>
                  <a:pt x="6584967" y="3637926"/>
                </a:moveTo>
                <a:cubicBezTo>
                  <a:pt x="6677422" y="3640272"/>
                  <a:pt x="6769407" y="3677813"/>
                  <a:pt x="6838865" y="3751018"/>
                </a:cubicBezTo>
                <a:cubicBezTo>
                  <a:pt x="6838865" y="3751018"/>
                  <a:pt x="6838865" y="3751018"/>
                  <a:pt x="8592216" y="5500423"/>
                </a:cubicBezTo>
                <a:cubicBezTo>
                  <a:pt x="8592216" y="5500423"/>
                  <a:pt x="8592216" y="5500423"/>
                  <a:pt x="9617194" y="5500423"/>
                </a:cubicBezTo>
                <a:lnTo>
                  <a:pt x="11359281" y="3751018"/>
                </a:lnTo>
                <a:cubicBezTo>
                  <a:pt x="11498198" y="3604608"/>
                  <a:pt x="11723468" y="3600854"/>
                  <a:pt x="11869893" y="3736002"/>
                </a:cubicBezTo>
                <a:cubicBezTo>
                  <a:pt x="12012564" y="3874903"/>
                  <a:pt x="12020073" y="4100148"/>
                  <a:pt x="11881156" y="4246558"/>
                </a:cubicBezTo>
                <a:cubicBezTo>
                  <a:pt x="11881156" y="4246558"/>
                  <a:pt x="11881156" y="4246558"/>
                  <a:pt x="10048961" y="6078553"/>
                </a:cubicBezTo>
                <a:cubicBezTo>
                  <a:pt x="10048961" y="6078553"/>
                  <a:pt x="10048961" y="6078553"/>
                  <a:pt x="10052716" y="12160176"/>
                </a:cubicBezTo>
                <a:cubicBezTo>
                  <a:pt x="10052716" y="12377913"/>
                  <a:pt x="9876254" y="12554355"/>
                  <a:pt x="9658493" y="12554355"/>
                </a:cubicBezTo>
                <a:cubicBezTo>
                  <a:pt x="9440733" y="12554355"/>
                  <a:pt x="9260517" y="12377913"/>
                  <a:pt x="9260517" y="12160176"/>
                </a:cubicBezTo>
                <a:cubicBezTo>
                  <a:pt x="9260517" y="12160176"/>
                  <a:pt x="9260517" y="12160176"/>
                  <a:pt x="9260517" y="8860332"/>
                </a:cubicBezTo>
                <a:cubicBezTo>
                  <a:pt x="9260517" y="8860332"/>
                  <a:pt x="9260517" y="8860332"/>
                  <a:pt x="8937630" y="8860332"/>
                </a:cubicBezTo>
                <a:cubicBezTo>
                  <a:pt x="8937630" y="8860332"/>
                  <a:pt x="8937630" y="8860332"/>
                  <a:pt x="8937630" y="12160176"/>
                </a:cubicBezTo>
                <a:cubicBezTo>
                  <a:pt x="8937630" y="12377913"/>
                  <a:pt x="8761168" y="12554355"/>
                  <a:pt x="8543407" y="12554355"/>
                </a:cubicBezTo>
                <a:cubicBezTo>
                  <a:pt x="8325646" y="12554355"/>
                  <a:pt x="8145431" y="12377913"/>
                  <a:pt x="8145431" y="12160176"/>
                </a:cubicBezTo>
                <a:cubicBezTo>
                  <a:pt x="8145431" y="12160176"/>
                  <a:pt x="8145431" y="12160176"/>
                  <a:pt x="8145431" y="6078553"/>
                </a:cubicBezTo>
                <a:cubicBezTo>
                  <a:pt x="8145431" y="6078553"/>
                  <a:pt x="8145431" y="6078553"/>
                  <a:pt x="6316990" y="4246558"/>
                </a:cubicBezTo>
                <a:cubicBezTo>
                  <a:pt x="6178073" y="4100148"/>
                  <a:pt x="6185582" y="3874903"/>
                  <a:pt x="6328253" y="3736002"/>
                </a:cubicBezTo>
                <a:cubicBezTo>
                  <a:pt x="6399589" y="3668428"/>
                  <a:pt x="6492513" y="3635580"/>
                  <a:pt x="6584967" y="3637926"/>
                </a:cubicBezTo>
                <a:close/>
                <a:moveTo>
                  <a:pt x="4052412" y="417917"/>
                </a:moveTo>
                <a:cubicBezTo>
                  <a:pt x="4598629" y="417917"/>
                  <a:pt x="5041424" y="862490"/>
                  <a:pt x="5041424" y="1410899"/>
                </a:cubicBezTo>
                <a:cubicBezTo>
                  <a:pt x="5041424" y="1959308"/>
                  <a:pt x="4598629" y="2403881"/>
                  <a:pt x="4052412" y="2403881"/>
                </a:cubicBezTo>
                <a:cubicBezTo>
                  <a:pt x="3506195" y="2403881"/>
                  <a:pt x="3063398" y="1959308"/>
                  <a:pt x="3063398" y="1410899"/>
                </a:cubicBezTo>
                <a:cubicBezTo>
                  <a:pt x="3063398" y="862490"/>
                  <a:pt x="3506195" y="417917"/>
                  <a:pt x="4052412" y="417917"/>
                </a:cubicBezTo>
                <a:close/>
                <a:moveTo>
                  <a:pt x="518710" y="212"/>
                </a:moveTo>
                <a:cubicBezTo>
                  <a:pt x="648229" y="3966"/>
                  <a:pt x="776810" y="57460"/>
                  <a:pt x="874419" y="158816"/>
                </a:cubicBezTo>
                <a:cubicBezTo>
                  <a:pt x="874419" y="158816"/>
                  <a:pt x="874419" y="158816"/>
                  <a:pt x="3340918" y="2625161"/>
                </a:cubicBezTo>
                <a:cubicBezTo>
                  <a:pt x="3340918" y="2625161"/>
                  <a:pt x="3340918" y="2625161"/>
                  <a:pt x="4790033" y="2625161"/>
                </a:cubicBezTo>
                <a:lnTo>
                  <a:pt x="7241515" y="158816"/>
                </a:lnTo>
                <a:cubicBezTo>
                  <a:pt x="7432978" y="-43897"/>
                  <a:pt x="7755838" y="-55159"/>
                  <a:pt x="7958564" y="140047"/>
                </a:cubicBezTo>
                <a:cubicBezTo>
                  <a:pt x="8161290" y="331498"/>
                  <a:pt x="8168798" y="654338"/>
                  <a:pt x="7977335" y="857051"/>
                </a:cubicBezTo>
                <a:cubicBezTo>
                  <a:pt x="7977335" y="857051"/>
                  <a:pt x="7977335" y="857051"/>
                  <a:pt x="5398210" y="3439768"/>
                </a:cubicBezTo>
                <a:cubicBezTo>
                  <a:pt x="5398210" y="3439768"/>
                  <a:pt x="5398210" y="3439768"/>
                  <a:pt x="5401965" y="11998771"/>
                </a:cubicBezTo>
                <a:cubicBezTo>
                  <a:pt x="5401965" y="12306594"/>
                  <a:pt x="5154188" y="12554355"/>
                  <a:pt x="4846345" y="12554355"/>
                </a:cubicBezTo>
                <a:cubicBezTo>
                  <a:pt x="4538502" y="12554355"/>
                  <a:pt x="4286972" y="12306594"/>
                  <a:pt x="4286972" y="11998771"/>
                </a:cubicBezTo>
                <a:cubicBezTo>
                  <a:pt x="4286972" y="11998771"/>
                  <a:pt x="4286972" y="11998771"/>
                  <a:pt x="4283218" y="7355136"/>
                </a:cubicBezTo>
                <a:cubicBezTo>
                  <a:pt x="4283218" y="7355136"/>
                  <a:pt x="4283218" y="7355136"/>
                  <a:pt x="3832716" y="7355136"/>
                </a:cubicBezTo>
                <a:cubicBezTo>
                  <a:pt x="3832716" y="7355136"/>
                  <a:pt x="3832716" y="7355136"/>
                  <a:pt x="3832716" y="11998771"/>
                </a:cubicBezTo>
                <a:cubicBezTo>
                  <a:pt x="3832716" y="12306594"/>
                  <a:pt x="3581186" y="12554355"/>
                  <a:pt x="3273343" y="12554355"/>
                </a:cubicBezTo>
                <a:cubicBezTo>
                  <a:pt x="2965500" y="12554355"/>
                  <a:pt x="2717723" y="12306594"/>
                  <a:pt x="2717723" y="11998771"/>
                </a:cubicBezTo>
                <a:cubicBezTo>
                  <a:pt x="2717723" y="11998771"/>
                  <a:pt x="2717723" y="11998771"/>
                  <a:pt x="2717723" y="3439768"/>
                </a:cubicBezTo>
                <a:cubicBezTo>
                  <a:pt x="2717723" y="3439768"/>
                  <a:pt x="2717723" y="3439768"/>
                  <a:pt x="138599" y="857051"/>
                </a:cubicBezTo>
                <a:cubicBezTo>
                  <a:pt x="-52865" y="654338"/>
                  <a:pt x="-45356" y="331498"/>
                  <a:pt x="157370" y="140047"/>
                </a:cubicBezTo>
                <a:cubicBezTo>
                  <a:pt x="258733" y="42444"/>
                  <a:pt x="389191" y="-3542"/>
                  <a:pt x="518710" y="212"/>
                </a:cubicBezTo>
                <a:close/>
              </a:path>
            </a:pathLst>
          </a:custGeom>
          <a:solidFill>
            <a:schemeClr val="bg1"/>
          </a:solidFill>
          <a:ln>
            <a:noFill/>
          </a:ln>
        </p:spPr>
        <p:txBody>
          <a:bodyPr anchor="ctr" anchorCtr="1"/>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170" name="KSO_Shape"/>
          <p:cNvSpPr>
            <a:spLocks/>
          </p:cNvSpPr>
          <p:nvPr/>
        </p:nvSpPr>
        <p:spPr bwMode="auto">
          <a:xfrm>
            <a:off x="4590249" y="1965971"/>
            <a:ext cx="594080" cy="380509"/>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24" name="组合 23">
            <a:extLst>
              <a:ext uri="{FF2B5EF4-FFF2-40B4-BE49-F238E27FC236}">
                <a16:creationId xmlns:a16="http://schemas.microsoft.com/office/drawing/2014/main" xmlns="" id="{C64AB595-15B0-4A12-8F8A-9A5E5D3B453A}"/>
              </a:ext>
            </a:extLst>
          </p:cNvPr>
          <p:cNvGrpSpPr/>
          <p:nvPr/>
        </p:nvGrpSpPr>
        <p:grpSpPr>
          <a:xfrm>
            <a:off x="-1708812" y="-3944515"/>
            <a:ext cx="6515217" cy="5087249"/>
            <a:chOff x="-1708812" y="-3944515"/>
            <a:chExt cx="6515217" cy="5087249"/>
          </a:xfrm>
        </p:grpSpPr>
        <p:sp>
          <p:nvSpPr>
            <p:cNvPr id="25" name="TextBox 8">
              <a:extLst>
                <a:ext uri="{FF2B5EF4-FFF2-40B4-BE49-F238E27FC236}">
                  <a16:creationId xmlns:a16="http://schemas.microsoft.com/office/drawing/2014/main" xmlns="" id="{8B6BCBD2-ADE1-4544-94DD-CF5F2274B721}"/>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26" name="矩形 25">
              <a:extLst>
                <a:ext uri="{FF2B5EF4-FFF2-40B4-BE49-F238E27FC236}">
                  <a16:creationId xmlns:a16="http://schemas.microsoft.com/office/drawing/2014/main" xmlns="" id="{C6D4658D-F5C8-4DCD-8DAC-F7A2A25C857A}"/>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矩形 26">
              <a:extLst>
                <a:ext uri="{FF2B5EF4-FFF2-40B4-BE49-F238E27FC236}">
                  <a16:creationId xmlns:a16="http://schemas.microsoft.com/office/drawing/2014/main" xmlns="" id="{01D9EBCC-A883-4FF4-A911-49974A79D554}"/>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a16="http://schemas.microsoft.com/office/drawing/2014/main" xmlns="" id="{2A5679D8-11F3-471D-AE2A-F72E55D0E9A5}"/>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a16="http://schemas.microsoft.com/office/drawing/2014/main" xmlns="" id="{E8E8DBF8-2ECF-4352-99E4-6AE7CD5D89C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1273023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88000" fill="hold" grpId="0" nodeType="after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1000" fill="hold"/>
                                        <p:tgtEl>
                                          <p:spTgt spid="150"/>
                                        </p:tgtEl>
                                        <p:attrNameLst>
                                          <p:attrName>ppt_x</p:attrName>
                                        </p:attrNameLst>
                                      </p:cBhvr>
                                      <p:tavLst>
                                        <p:tav tm="0">
                                          <p:val>
                                            <p:strVal val="0-#ppt_w/2"/>
                                          </p:val>
                                        </p:tav>
                                        <p:tav tm="100000">
                                          <p:val>
                                            <p:strVal val="#ppt_x"/>
                                          </p:val>
                                        </p:tav>
                                      </p:tavLst>
                                    </p:anim>
                                    <p:anim calcmode="lin" valueType="num">
                                      <p:cBhvr additive="base">
                                        <p:cTn id="8" dur="1000" fill="hold"/>
                                        <p:tgtEl>
                                          <p:spTgt spid="150"/>
                                        </p:tgtEl>
                                        <p:attrNameLst>
                                          <p:attrName>ppt_y</p:attrName>
                                        </p:attrNameLst>
                                      </p:cBhvr>
                                      <p:tavLst>
                                        <p:tav tm="0">
                                          <p:val>
                                            <p:strVal val="1+#ppt_h/2"/>
                                          </p:val>
                                        </p:tav>
                                        <p:tav tm="100000">
                                          <p:val>
                                            <p:strVal val="#ppt_y"/>
                                          </p:val>
                                        </p:tav>
                                      </p:tavLst>
                                    </p:anim>
                                  </p:childTnLst>
                                </p:cTn>
                              </p:par>
                              <p:par>
                                <p:cTn id="9" presetID="2" presetClass="entr" presetSubtype="12" decel="88000" fill="hold" grpId="0" nodeType="withEffect">
                                  <p:stCondLst>
                                    <p:cond delay="0"/>
                                  </p:stCondLst>
                                  <p:childTnLst>
                                    <p:set>
                                      <p:cBhvr>
                                        <p:cTn id="10" dur="1" fill="hold">
                                          <p:stCondLst>
                                            <p:cond delay="0"/>
                                          </p:stCondLst>
                                        </p:cTn>
                                        <p:tgtEl>
                                          <p:spTgt spid="152"/>
                                        </p:tgtEl>
                                        <p:attrNameLst>
                                          <p:attrName>style.visibility</p:attrName>
                                        </p:attrNameLst>
                                      </p:cBhvr>
                                      <p:to>
                                        <p:strVal val="visible"/>
                                      </p:to>
                                    </p:set>
                                    <p:anim calcmode="lin" valueType="num">
                                      <p:cBhvr additive="base">
                                        <p:cTn id="11" dur="1000" fill="hold"/>
                                        <p:tgtEl>
                                          <p:spTgt spid="152"/>
                                        </p:tgtEl>
                                        <p:attrNameLst>
                                          <p:attrName>ppt_x</p:attrName>
                                        </p:attrNameLst>
                                      </p:cBhvr>
                                      <p:tavLst>
                                        <p:tav tm="0">
                                          <p:val>
                                            <p:strVal val="0-#ppt_w/2"/>
                                          </p:val>
                                        </p:tav>
                                        <p:tav tm="100000">
                                          <p:val>
                                            <p:strVal val="#ppt_x"/>
                                          </p:val>
                                        </p:tav>
                                      </p:tavLst>
                                    </p:anim>
                                    <p:anim calcmode="lin" valueType="num">
                                      <p:cBhvr additive="base">
                                        <p:cTn id="12" dur="1000" fill="hold"/>
                                        <p:tgtEl>
                                          <p:spTgt spid="15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8" presetClass="entr" presetSubtype="6" fill="hold" grpId="0" nodeType="afterEffect">
                                  <p:stCondLst>
                                    <p:cond delay="0"/>
                                  </p:stCondLst>
                                  <p:childTnLst>
                                    <p:set>
                                      <p:cBhvr>
                                        <p:cTn id="15" dur="1" fill="hold">
                                          <p:stCondLst>
                                            <p:cond delay="0"/>
                                          </p:stCondLst>
                                        </p:cTn>
                                        <p:tgtEl>
                                          <p:spTgt spid="151"/>
                                        </p:tgtEl>
                                        <p:attrNameLst>
                                          <p:attrName>style.visibility</p:attrName>
                                        </p:attrNameLst>
                                      </p:cBhvr>
                                      <p:to>
                                        <p:strVal val="visible"/>
                                      </p:to>
                                    </p:set>
                                    <p:animEffect transition="in" filter="strips(downRight)">
                                      <p:cBhvr>
                                        <p:cTn id="16" dur="500"/>
                                        <p:tgtEl>
                                          <p:spTgt spid="151"/>
                                        </p:tgtEl>
                                      </p:cBhvr>
                                    </p:animEffect>
                                  </p:childTnLst>
                                </p:cTn>
                              </p:par>
                              <p:par>
                                <p:cTn id="17" presetID="18" presetClass="entr" presetSubtype="6" fill="hold" grpId="0" nodeType="withEffect">
                                  <p:stCondLst>
                                    <p:cond delay="0"/>
                                  </p:stCondLst>
                                  <p:childTnLst>
                                    <p:set>
                                      <p:cBhvr>
                                        <p:cTn id="18" dur="1" fill="hold">
                                          <p:stCondLst>
                                            <p:cond delay="0"/>
                                          </p:stCondLst>
                                        </p:cTn>
                                        <p:tgtEl>
                                          <p:spTgt spid="153"/>
                                        </p:tgtEl>
                                        <p:attrNameLst>
                                          <p:attrName>style.visibility</p:attrName>
                                        </p:attrNameLst>
                                      </p:cBhvr>
                                      <p:to>
                                        <p:strVal val="visible"/>
                                      </p:to>
                                    </p:set>
                                    <p:animEffect transition="in" filter="strips(downRight)">
                                      <p:cBhvr>
                                        <p:cTn id="19" dur="500"/>
                                        <p:tgtEl>
                                          <p:spTgt spid="15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70"/>
                                        </p:tgtEl>
                                        <p:attrNameLst>
                                          <p:attrName>style.visibility</p:attrName>
                                        </p:attrNameLst>
                                      </p:cBhvr>
                                      <p:to>
                                        <p:strVal val="visible"/>
                                      </p:to>
                                    </p:set>
                                    <p:animEffect transition="in" filter="fade">
                                      <p:cBhvr>
                                        <p:cTn id="23" dur="500"/>
                                        <p:tgtEl>
                                          <p:spTgt spid="17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9"/>
                                        </p:tgtEl>
                                        <p:attrNameLst>
                                          <p:attrName>style.visibility</p:attrName>
                                        </p:attrNameLst>
                                      </p:cBhvr>
                                      <p:to>
                                        <p:strVal val="visible"/>
                                      </p:to>
                                    </p:set>
                                    <p:animEffect transition="in" filter="fade">
                                      <p:cBhvr>
                                        <p:cTn id="26" dur="500"/>
                                        <p:tgtEl>
                                          <p:spTgt spid="169"/>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68"/>
                                        </p:tgtEl>
                                        <p:attrNameLst>
                                          <p:attrName>style.visibility</p:attrName>
                                        </p:attrNameLst>
                                      </p:cBhvr>
                                      <p:to>
                                        <p:strVal val="visible"/>
                                      </p:to>
                                    </p:set>
                                    <p:animEffect transition="in" filter="wipe(down)">
                                      <p:cBhvr>
                                        <p:cTn id="30" dur="500"/>
                                        <p:tgtEl>
                                          <p:spTgt spid="168"/>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154"/>
                                        </p:tgtEl>
                                        <p:attrNameLst>
                                          <p:attrName>style.visibility</p:attrName>
                                        </p:attrNameLst>
                                      </p:cBhvr>
                                      <p:to>
                                        <p:strVal val="visible"/>
                                      </p:to>
                                    </p:set>
                                    <p:animEffect transition="in" filter="fade">
                                      <p:cBhvr>
                                        <p:cTn id="34" dur="500"/>
                                        <p:tgtEl>
                                          <p:spTgt spid="154"/>
                                        </p:tgtEl>
                                      </p:cBhvr>
                                    </p:animEffect>
                                    <p:anim calcmode="lin" valueType="num">
                                      <p:cBhvr>
                                        <p:cTn id="35" dur="500" fill="hold"/>
                                        <p:tgtEl>
                                          <p:spTgt spid="154"/>
                                        </p:tgtEl>
                                        <p:attrNameLst>
                                          <p:attrName>ppt_x</p:attrName>
                                        </p:attrNameLst>
                                      </p:cBhvr>
                                      <p:tavLst>
                                        <p:tav tm="0">
                                          <p:val>
                                            <p:strVal val="#ppt_x"/>
                                          </p:val>
                                        </p:tav>
                                        <p:tav tm="100000">
                                          <p:val>
                                            <p:strVal val="#ppt_x"/>
                                          </p:val>
                                        </p:tav>
                                      </p:tavLst>
                                    </p:anim>
                                    <p:anim calcmode="lin" valueType="num">
                                      <p:cBhvr>
                                        <p:cTn id="36" dur="500" fill="hold"/>
                                        <p:tgtEl>
                                          <p:spTgt spid="15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5"/>
                                        </p:tgtEl>
                                        <p:attrNameLst>
                                          <p:attrName>style.visibility</p:attrName>
                                        </p:attrNameLst>
                                      </p:cBhvr>
                                      <p:to>
                                        <p:strVal val="visible"/>
                                      </p:to>
                                    </p:set>
                                    <p:animEffect transition="in" filter="fade">
                                      <p:cBhvr>
                                        <p:cTn id="39" dur="500"/>
                                        <p:tgtEl>
                                          <p:spTgt spid="155"/>
                                        </p:tgtEl>
                                      </p:cBhvr>
                                    </p:animEffect>
                                    <p:anim calcmode="lin" valueType="num">
                                      <p:cBhvr>
                                        <p:cTn id="40" dur="500" fill="hold"/>
                                        <p:tgtEl>
                                          <p:spTgt spid="155"/>
                                        </p:tgtEl>
                                        <p:attrNameLst>
                                          <p:attrName>ppt_x</p:attrName>
                                        </p:attrNameLst>
                                      </p:cBhvr>
                                      <p:tavLst>
                                        <p:tav tm="0">
                                          <p:val>
                                            <p:strVal val="#ppt_x"/>
                                          </p:val>
                                        </p:tav>
                                        <p:tav tm="100000">
                                          <p:val>
                                            <p:strVal val="#ppt_x"/>
                                          </p:val>
                                        </p:tav>
                                      </p:tavLst>
                                    </p:anim>
                                    <p:anim calcmode="lin" valueType="num">
                                      <p:cBhvr>
                                        <p:cTn id="41" dur="500" fill="hold"/>
                                        <p:tgtEl>
                                          <p:spTgt spid="15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56"/>
                                        </p:tgtEl>
                                        <p:attrNameLst>
                                          <p:attrName>style.visibility</p:attrName>
                                        </p:attrNameLst>
                                      </p:cBhvr>
                                      <p:to>
                                        <p:strVal val="visible"/>
                                      </p:to>
                                    </p:set>
                                    <p:animEffect transition="in" filter="fade">
                                      <p:cBhvr>
                                        <p:cTn id="44" dur="500"/>
                                        <p:tgtEl>
                                          <p:spTgt spid="156"/>
                                        </p:tgtEl>
                                      </p:cBhvr>
                                    </p:animEffect>
                                    <p:anim calcmode="lin" valueType="num">
                                      <p:cBhvr>
                                        <p:cTn id="45" dur="500" fill="hold"/>
                                        <p:tgtEl>
                                          <p:spTgt spid="156"/>
                                        </p:tgtEl>
                                        <p:attrNameLst>
                                          <p:attrName>ppt_x</p:attrName>
                                        </p:attrNameLst>
                                      </p:cBhvr>
                                      <p:tavLst>
                                        <p:tav tm="0">
                                          <p:val>
                                            <p:strVal val="#ppt_x"/>
                                          </p:val>
                                        </p:tav>
                                        <p:tav tm="100000">
                                          <p:val>
                                            <p:strVal val="#ppt_x"/>
                                          </p:val>
                                        </p:tav>
                                      </p:tavLst>
                                    </p:anim>
                                    <p:anim calcmode="lin" valueType="num">
                                      <p:cBhvr>
                                        <p:cTn id="46" dur="500" fill="hold"/>
                                        <p:tgtEl>
                                          <p:spTgt spid="15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57"/>
                                        </p:tgtEl>
                                        <p:attrNameLst>
                                          <p:attrName>style.visibility</p:attrName>
                                        </p:attrNameLst>
                                      </p:cBhvr>
                                      <p:to>
                                        <p:strVal val="visible"/>
                                      </p:to>
                                    </p:set>
                                    <p:animEffect transition="in" filter="fade">
                                      <p:cBhvr>
                                        <p:cTn id="49" dur="500"/>
                                        <p:tgtEl>
                                          <p:spTgt spid="157"/>
                                        </p:tgtEl>
                                      </p:cBhvr>
                                    </p:animEffect>
                                    <p:anim calcmode="lin" valueType="num">
                                      <p:cBhvr>
                                        <p:cTn id="50" dur="500" fill="hold"/>
                                        <p:tgtEl>
                                          <p:spTgt spid="157"/>
                                        </p:tgtEl>
                                        <p:attrNameLst>
                                          <p:attrName>ppt_x</p:attrName>
                                        </p:attrNameLst>
                                      </p:cBhvr>
                                      <p:tavLst>
                                        <p:tav tm="0">
                                          <p:val>
                                            <p:strVal val="#ppt_x"/>
                                          </p:val>
                                        </p:tav>
                                        <p:tav tm="100000">
                                          <p:val>
                                            <p:strVal val="#ppt_x"/>
                                          </p:val>
                                        </p:tav>
                                      </p:tavLst>
                                    </p:anim>
                                    <p:anim calcmode="lin" valueType="num">
                                      <p:cBhvr>
                                        <p:cTn id="51" dur="500" fill="hold"/>
                                        <p:tgtEl>
                                          <p:spTgt spid="157"/>
                                        </p:tgtEl>
                                        <p:attrNameLst>
                                          <p:attrName>ppt_y</p:attrName>
                                        </p:attrNameLst>
                                      </p:cBhvr>
                                      <p:tavLst>
                                        <p:tav tm="0">
                                          <p:val>
                                            <p:strVal val="#ppt_y+.1"/>
                                          </p:val>
                                        </p:tav>
                                        <p:tav tm="100000">
                                          <p:val>
                                            <p:strVal val="#ppt_y"/>
                                          </p:val>
                                        </p:tav>
                                      </p:tavLst>
                                    </p:anim>
                                  </p:childTnLst>
                                </p:cTn>
                              </p:par>
                            </p:childTnLst>
                          </p:cTn>
                        </p:par>
                        <p:par>
                          <p:cTn id="52" fill="hold">
                            <p:stCondLst>
                              <p:cond delay="3000"/>
                            </p:stCondLst>
                            <p:childTnLst>
                              <p:par>
                                <p:cTn id="53" presetID="16" presetClass="entr" presetSubtype="21" fill="hold" nodeType="afterEffect">
                                  <p:stCondLst>
                                    <p:cond delay="0"/>
                                  </p:stCondLst>
                                  <p:childTnLst>
                                    <p:set>
                                      <p:cBhvr>
                                        <p:cTn id="54" dur="1" fill="hold">
                                          <p:stCondLst>
                                            <p:cond delay="0"/>
                                          </p:stCondLst>
                                        </p:cTn>
                                        <p:tgtEl>
                                          <p:spTgt spid="158"/>
                                        </p:tgtEl>
                                        <p:attrNameLst>
                                          <p:attrName>style.visibility</p:attrName>
                                        </p:attrNameLst>
                                      </p:cBhvr>
                                      <p:to>
                                        <p:strVal val="visible"/>
                                      </p:to>
                                    </p:set>
                                    <p:animEffect transition="in" filter="barn(inVertical)">
                                      <p:cBhvr>
                                        <p:cTn id="55" dur="500"/>
                                        <p:tgtEl>
                                          <p:spTgt spid="158"/>
                                        </p:tgtEl>
                                      </p:cBhvr>
                                    </p:animEffect>
                                  </p:childTnLst>
                                </p:cTn>
                              </p:par>
                              <p:par>
                                <p:cTn id="56" presetID="16" presetClass="entr" presetSubtype="21" fill="hold" nodeType="withEffect">
                                  <p:stCondLst>
                                    <p:cond delay="0"/>
                                  </p:stCondLst>
                                  <p:childTnLst>
                                    <p:set>
                                      <p:cBhvr>
                                        <p:cTn id="57" dur="1" fill="hold">
                                          <p:stCondLst>
                                            <p:cond delay="0"/>
                                          </p:stCondLst>
                                        </p:cTn>
                                        <p:tgtEl>
                                          <p:spTgt spid="159"/>
                                        </p:tgtEl>
                                        <p:attrNameLst>
                                          <p:attrName>style.visibility</p:attrName>
                                        </p:attrNameLst>
                                      </p:cBhvr>
                                      <p:to>
                                        <p:strVal val="visible"/>
                                      </p:to>
                                    </p:set>
                                    <p:animEffect transition="in" filter="barn(inVertical)">
                                      <p:cBhvr>
                                        <p:cTn id="58" dur="500"/>
                                        <p:tgtEl>
                                          <p:spTgt spid="159"/>
                                        </p:tgtEl>
                                      </p:cBhvr>
                                    </p:animEffect>
                                  </p:childTnLst>
                                </p:cTn>
                              </p:par>
                              <p:par>
                                <p:cTn id="59" presetID="16" presetClass="entr" presetSubtype="21" fill="hold" nodeType="withEffect">
                                  <p:stCondLst>
                                    <p:cond delay="0"/>
                                  </p:stCondLst>
                                  <p:childTnLst>
                                    <p:set>
                                      <p:cBhvr>
                                        <p:cTn id="60" dur="1" fill="hold">
                                          <p:stCondLst>
                                            <p:cond delay="0"/>
                                          </p:stCondLst>
                                        </p:cTn>
                                        <p:tgtEl>
                                          <p:spTgt spid="160"/>
                                        </p:tgtEl>
                                        <p:attrNameLst>
                                          <p:attrName>style.visibility</p:attrName>
                                        </p:attrNameLst>
                                      </p:cBhvr>
                                      <p:to>
                                        <p:strVal val="visible"/>
                                      </p:to>
                                    </p:set>
                                    <p:animEffect transition="in" filter="barn(inVertical)">
                                      <p:cBhvr>
                                        <p:cTn id="61" dur="500"/>
                                        <p:tgtEl>
                                          <p:spTgt spid="160"/>
                                        </p:tgtEl>
                                      </p:cBhvr>
                                    </p:animEffect>
                                  </p:childTnLst>
                                </p:cTn>
                              </p:par>
                              <p:par>
                                <p:cTn id="62" presetID="42" presetClass="entr" presetSubtype="0" fill="hold" grpId="0" nodeType="withEffect">
                                  <p:stCondLst>
                                    <p:cond delay="250"/>
                                  </p:stCondLst>
                                  <p:childTnLst>
                                    <p:set>
                                      <p:cBhvr>
                                        <p:cTn id="63" dur="1" fill="hold">
                                          <p:stCondLst>
                                            <p:cond delay="0"/>
                                          </p:stCondLst>
                                        </p:cTn>
                                        <p:tgtEl>
                                          <p:spTgt spid="161"/>
                                        </p:tgtEl>
                                        <p:attrNameLst>
                                          <p:attrName>style.visibility</p:attrName>
                                        </p:attrNameLst>
                                      </p:cBhvr>
                                      <p:to>
                                        <p:strVal val="visible"/>
                                      </p:to>
                                    </p:set>
                                    <p:animEffect transition="in" filter="fade">
                                      <p:cBhvr>
                                        <p:cTn id="64" dur="500"/>
                                        <p:tgtEl>
                                          <p:spTgt spid="161"/>
                                        </p:tgtEl>
                                      </p:cBhvr>
                                    </p:animEffect>
                                    <p:anim calcmode="lin" valueType="num">
                                      <p:cBhvr>
                                        <p:cTn id="65" dur="500" fill="hold"/>
                                        <p:tgtEl>
                                          <p:spTgt spid="161"/>
                                        </p:tgtEl>
                                        <p:attrNameLst>
                                          <p:attrName>ppt_x</p:attrName>
                                        </p:attrNameLst>
                                      </p:cBhvr>
                                      <p:tavLst>
                                        <p:tav tm="0">
                                          <p:val>
                                            <p:strVal val="#ppt_x"/>
                                          </p:val>
                                        </p:tav>
                                        <p:tav tm="100000">
                                          <p:val>
                                            <p:strVal val="#ppt_x"/>
                                          </p:val>
                                        </p:tav>
                                      </p:tavLst>
                                    </p:anim>
                                    <p:anim calcmode="lin" valueType="num">
                                      <p:cBhvr>
                                        <p:cTn id="66" dur="500" fill="hold"/>
                                        <p:tgtEl>
                                          <p:spTgt spid="16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250"/>
                                  </p:stCondLst>
                                  <p:childTnLst>
                                    <p:set>
                                      <p:cBhvr>
                                        <p:cTn id="68" dur="1" fill="hold">
                                          <p:stCondLst>
                                            <p:cond delay="0"/>
                                          </p:stCondLst>
                                        </p:cTn>
                                        <p:tgtEl>
                                          <p:spTgt spid="162"/>
                                        </p:tgtEl>
                                        <p:attrNameLst>
                                          <p:attrName>style.visibility</p:attrName>
                                        </p:attrNameLst>
                                      </p:cBhvr>
                                      <p:to>
                                        <p:strVal val="visible"/>
                                      </p:to>
                                    </p:set>
                                    <p:animEffect transition="in" filter="fade">
                                      <p:cBhvr>
                                        <p:cTn id="69" dur="500"/>
                                        <p:tgtEl>
                                          <p:spTgt spid="162"/>
                                        </p:tgtEl>
                                      </p:cBhvr>
                                    </p:animEffect>
                                    <p:anim calcmode="lin" valueType="num">
                                      <p:cBhvr>
                                        <p:cTn id="70" dur="500" fill="hold"/>
                                        <p:tgtEl>
                                          <p:spTgt spid="162"/>
                                        </p:tgtEl>
                                        <p:attrNameLst>
                                          <p:attrName>ppt_x</p:attrName>
                                        </p:attrNameLst>
                                      </p:cBhvr>
                                      <p:tavLst>
                                        <p:tav tm="0">
                                          <p:val>
                                            <p:strVal val="#ppt_x"/>
                                          </p:val>
                                        </p:tav>
                                        <p:tav tm="100000">
                                          <p:val>
                                            <p:strVal val="#ppt_x"/>
                                          </p:val>
                                        </p:tav>
                                      </p:tavLst>
                                    </p:anim>
                                    <p:anim calcmode="lin" valueType="num">
                                      <p:cBhvr>
                                        <p:cTn id="71" dur="500" fill="hold"/>
                                        <p:tgtEl>
                                          <p:spTgt spid="162"/>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250"/>
                                  </p:stCondLst>
                                  <p:childTnLst>
                                    <p:set>
                                      <p:cBhvr>
                                        <p:cTn id="73" dur="1" fill="hold">
                                          <p:stCondLst>
                                            <p:cond delay="0"/>
                                          </p:stCondLst>
                                        </p:cTn>
                                        <p:tgtEl>
                                          <p:spTgt spid="163"/>
                                        </p:tgtEl>
                                        <p:attrNameLst>
                                          <p:attrName>style.visibility</p:attrName>
                                        </p:attrNameLst>
                                      </p:cBhvr>
                                      <p:to>
                                        <p:strVal val="visible"/>
                                      </p:to>
                                    </p:set>
                                    <p:animEffect transition="in" filter="fade">
                                      <p:cBhvr>
                                        <p:cTn id="74" dur="500"/>
                                        <p:tgtEl>
                                          <p:spTgt spid="163"/>
                                        </p:tgtEl>
                                      </p:cBhvr>
                                    </p:animEffect>
                                    <p:anim calcmode="lin" valueType="num">
                                      <p:cBhvr>
                                        <p:cTn id="75" dur="500" fill="hold"/>
                                        <p:tgtEl>
                                          <p:spTgt spid="163"/>
                                        </p:tgtEl>
                                        <p:attrNameLst>
                                          <p:attrName>ppt_x</p:attrName>
                                        </p:attrNameLst>
                                      </p:cBhvr>
                                      <p:tavLst>
                                        <p:tav tm="0">
                                          <p:val>
                                            <p:strVal val="#ppt_x"/>
                                          </p:val>
                                        </p:tav>
                                        <p:tav tm="100000">
                                          <p:val>
                                            <p:strVal val="#ppt_x"/>
                                          </p:val>
                                        </p:tav>
                                      </p:tavLst>
                                    </p:anim>
                                    <p:anim calcmode="lin" valueType="num">
                                      <p:cBhvr>
                                        <p:cTn id="76" dur="500" fill="hold"/>
                                        <p:tgtEl>
                                          <p:spTgt spid="16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250"/>
                                  </p:stCondLst>
                                  <p:childTnLst>
                                    <p:set>
                                      <p:cBhvr>
                                        <p:cTn id="78" dur="1" fill="hold">
                                          <p:stCondLst>
                                            <p:cond delay="0"/>
                                          </p:stCondLst>
                                        </p:cTn>
                                        <p:tgtEl>
                                          <p:spTgt spid="164"/>
                                        </p:tgtEl>
                                        <p:attrNameLst>
                                          <p:attrName>style.visibility</p:attrName>
                                        </p:attrNameLst>
                                      </p:cBhvr>
                                      <p:to>
                                        <p:strVal val="visible"/>
                                      </p:to>
                                    </p:set>
                                    <p:animEffect transition="in" filter="fade">
                                      <p:cBhvr>
                                        <p:cTn id="79" dur="500"/>
                                        <p:tgtEl>
                                          <p:spTgt spid="164"/>
                                        </p:tgtEl>
                                      </p:cBhvr>
                                    </p:animEffect>
                                    <p:anim calcmode="lin" valueType="num">
                                      <p:cBhvr>
                                        <p:cTn id="80" dur="500" fill="hold"/>
                                        <p:tgtEl>
                                          <p:spTgt spid="164"/>
                                        </p:tgtEl>
                                        <p:attrNameLst>
                                          <p:attrName>ppt_x</p:attrName>
                                        </p:attrNameLst>
                                      </p:cBhvr>
                                      <p:tavLst>
                                        <p:tav tm="0">
                                          <p:val>
                                            <p:strVal val="#ppt_x"/>
                                          </p:val>
                                        </p:tav>
                                        <p:tav tm="100000">
                                          <p:val>
                                            <p:strVal val="#ppt_x"/>
                                          </p:val>
                                        </p:tav>
                                      </p:tavLst>
                                    </p:anim>
                                    <p:anim calcmode="lin" valueType="num">
                                      <p:cBhvr>
                                        <p:cTn id="81" dur="500" fill="hold"/>
                                        <p:tgtEl>
                                          <p:spTgt spid="164"/>
                                        </p:tgtEl>
                                        <p:attrNameLst>
                                          <p:attrName>ppt_y</p:attrName>
                                        </p:attrNameLst>
                                      </p:cBhvr>
                                      <p:tavLst>
                                        <p:tav tm="0">
                                          <p:val>
                                            <p:strVal val="#ppt_y+.1"/>
                                          </p:val>
                                        </p:tav>
                                        <p:tav tm="100000">
                                          <p:val>
                                            <p:strVal val="#ppt_y"/>
                                          </p:val>
                                        </p:tav>
                                      </p:tavLst>
                                    </p:anim>
                                  </p:childTnLst>
                                </p:cTn>
                              </p:par>
                            </p:childTnLst>
                          </p:cTn>
                        </p:par>
                        <p:par>
                          <p:cTn id="82" fill="hold">
                            <p:stCondLst>
                              <p:cond delay="3750"/>
                            </p:stCondLst>
                            <p:childTnLst>
                              <p:par>
                                <p:cTn id="83" presetID="16" presetClass="entr" presetSubtype="21" fill="hold" nodeType="afterEffect">
                                  <p:stCondLst>
                                    <p:cond delay="0"/>
                                  </p:stCondLst>
                                  <p:childTnLst>
                                    <p:set>
                                      <p:cBhvr>
                                        <p:cTn id="84" dur="1" fill="hold">
                                          <p:stCondLst>
                                            <p:cond delay="0"/>
                                          </p:stCondLst>
                                        </p:cTn>
                                        <p:tgtEl>
                                          <p:spTgt spid="165"/>
                                        </p:tgtEl>
                                        <p:attrNameLst>
                                          <p:attrName>style.visibility</p:attrName>
                                        </p:attrNameLst>
                                      </p:cBhvr>
                                      <p:to>
                                        <p:strVal val="visible"/>
                                      </p:to>
                                    </p:set>
                                    <p:animEffect transition="in" filter="barn(inVertical)">
                                      <p:cBhvr>
                                        <p:cTn id="85" dur="500"/>
                                        <p:tgtEl>
                                          <p:spTgt spid="165"/>
                                        </p:tgtEl>
                                      </p:cBhvr>
                                    </p:animEffect>
                                  </p:childTnLst>
                                </p:cTn>
                              </p:par>
                              <p:par>
                                <p:cTn id="86" presetID="16" presetClass="entr" presetSubtype="21" fill="hold" nodeType="withEffect">
                                  <p:stCondLst>
                                    <p:cond delay="0"/>
                                  </p:stCondLst>
                                  <p:childTnLst>
                                    <p:set>
                                      <p:cBhvr>
                                        <p:cTn id="87" dur="1" fill="hold">
                                          <p:stCondLst>
                                            <p:cond delay="0"/>
                                          </p:stCondLst>
                                        </p:cTn>
                                        <p:tgtEl>
                                          <p:spTgt spid="166"/>
                                        </p:tgtEl>
                                        <p:attrNameLst>
                                          <p:attrName>style.visibility</p:attrName>
                                        </p:attrNameLst>
                                      </p:cBhvr>
                                      <p:to>
                                        <p:strVal val="visible"/>
                                      </p:to>
                                    </p:set>
                                    <p:animEffect transition="in" filter="barn(inVertical)">
                                      <p:cBhvr>
                                        <p:cTn id="88" dur="500"/>
                                        <p:tgtEl>
                                          <p:spTgt spid="166"/>
                                        </p:tgtEl>
                                      </p:cBhvr>
                                    </p:animEffect>
                                  </p:childTnLst>
                                </p:cTn>
                              </p:par>
                              <p:par>
                                <p:cTn id="89" presetID="16" presetClass="entr" presetSubtype="21" fill="hold" nodeType="withEffect">
                                  <p:stCondLst>
                                    <p:cond delay="0"/>
                                  </p:stCondLst>
                                  <p:childTnLst>
                                    <p:set>
                                      <p:cBhvr>
                                        <p:cTn id="90" dur="1" fill="hold">
                                          <p:stCondLst>
                                            <p:cond delay="0"/>
                                          </p:stCondLst>
                                        </p:cTn>
                                        <p:tgtEl>
                                          <p:spTgt spid="167"/>
                                        </p:tgtEl>
                                        <p:attrNameLst>
                                          <p:attrName>style.visibility</p:attrName>
                                        </p:attrNameLst>
                                      </p:cBhvr>
                                      <p:to>
                                        <p:strVal val="visible"/>
                                      </p:to>
                                    </p:set>
                                    <p:animEffect transition="in" filter="barn(inVertical)">
                                      <p:cBhvr>
                                        <p:cTn id="91"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P spid="151" grpId="0" animBg="1"/>
      <p:bldP spid="152" grpId="0" animBg="1"/>
      <p:bldP spid="153" grpId="0" animBg="1"/>
      <p:bldP spid="154" grpId="0"/>
      <p:bldP spid="155" grpId="0"/>
      <p:bldP spid="156" grpId="0"/>
      <p:bldP spid="157" grpId="0"/>
      <p:bldP spid="161" grpId="0"/>
      <p:bldP spid="162" grpId="0"/>
      <p:bldP spid="163" grpId="0"/>
      <p:bldP spid="164" grpId="0"/>
      <p:bldP spid="168" grpId="0" animBg="1"/>
      <p:bldP spid="169" grpId="0" animBg="1"/>
      <p:bldP spid="17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6" name="直接连接符 115"/>
          <p:cNvCxnSpPr/>
          <p:nvPr/>
        </p:nvCxnSpPr>
        <p:spPr>
          <a:xfrm>
            <a:off x="1566667" y="4804869"/>
            <a:ext cx="4501698" cy="0"/>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6708990" y="4801913"/>
            <a:ext cx="4796682" cy="0"/>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7296134" y="2764350"/>
            <a:ext cx="4105130" cy="10432"/>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1566667" y="2764349"/>
            <a:ext cx="4501698" cy="0"/>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sp>
        <p:nvSpPr>
          <p:cNvPr id="120" name="菱形 119"/>
          <p:cNvSpPr/>
          <p:nvPr/>
        </p:nvSpPr>
        <p:spPr>
          <a:xfrm>
            <a:off x="5152702" y="2561846"/>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1" name="菱形 120"/>
          <p:cNvSpPr/>
          <p:nvPr/>
        </p:nvSpPr>
        <p:spPr>
          <a:xfrm>
            <a:off x="5209145" y="3673008"/>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2" name="菱形 121"/>
          <p:cNvSpPr/>
          <p:nvPr/>
        </p:nvSpPr>
        <p:spPr>
          <a:xfrm>
            <a:off x="6387595" y="3643109"/>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3" name="菱形 122"/>
          <p:cNvSpPr/>
          <p:nvPr/>
        </p:nvSpPr>
        <p:spPr>
          <a:xfrm>
            <a:off x="6351056" y="2501231"/>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4" name="流程图: 联系 123"/>
          <p:cNvSpPr/>
          <p:nvPr/>
        </p:nvSpPr>
        <p:spPr>
          <a:xfrm>
            <a:off x="1261536" y="2255279"/>
            <a:ext cx="531500" cy="531362"/>
          </a:xfrm>
          <a:prstGeom prst="flowChartConnector">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r>
              <a:rPr lang="en-US" altLang="zh-CN" sz="1687" b="1" dirty="0">
                <a:latin typeface="微软雅黑" panose="020B0503020204020204" pitchFamily="34" charset="-122"/>
                <a:ea typeface="微软雅黑" panose="020B0503020204020204" pitchFamily="34" charset="-122"/>
              </a:rPr>
              <a:t>A</a:t>
            </a:r>
            <a:endParaRPr lang="zh-CN" altLang="en-US" sz="1687" b="1" dirty="0">
              <a:latin typeface="微软雅黑" panose="020B0503020204020204" pitchFamily="34" charset="-122"/>
              <a:ea typeface="微软雅黑" panose="020B0503020204020204" pitchFamily="34" charset="-122"/>
            </a:endParaRPr>
          </a:p>
        </p:txBody>
      </p:sp>
      <p:sp>
        <p:nvSpPr>
          <p:cNvPr id="125" name="文本框 23"/>
          <p:cNvSpPr txBox="1"/>
          <p:nvPr/>
        </p:nvSpPr>
        <p:spPr>
          <a:xfrm>
            <a:off x="2184913" y="2358750"/>
            <a:ext cx="2220891"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点击添加文字内容</a:t>
            </a:r>
          </a:p>
        </p:txBody>
      </p:sp>
      <p:sp>
        <p:nvSpPr>
          <p:cNvPr id="126" name="矩形 125"/>
          <p:cNvSpPr/>
          <p:nvPr/>
        </p:nvSpPr>
        <p:spPr>
          <a:xfrm>
            <a:off x="1998466" y="2815638"/>
            <a:ext cx="2821979" cy="779267"/>
          </a:xfrm>
          <a:prstGeom prst="rect">
            <a:avLst/>
          </a:prstGeom>
          <a:noFill/>
        </p:spPr>
        <p:txBody>
          <a:bodyPr wrap="square" lIns="96406" tIns="48204" rIns="96406" bIns="48204">
            <a:spAutoFit/>
          </a:bodyPr>
          <a:lstStyle/>
          <a:p>
            <a:pPr algn="just"/>
            <a:r>
              <a:rPr lang="zh-CN" altLang="en-US" sz="1477"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您的内容打在这里，或通过复制您的文本后在此框中选择粘贴并选择只保留文字您</a:t>
            </a:r>
          </a:p>
        </p:txBody>
      </p:sp>
      <p:grpSp>
        <p:nvGrpSpPr>
          <p:cNvPr id="127" name="组合 126"/>
          <p:cNvGrpSpPr/>
          <p:nvPr/>
        </p:nvGrpSpPr>
        <p:grpSpPr>
          <a:xfrm>
            <a:off x="4929435" y="2224897"/>
            <a:ext cx="3037144" cy="3036353"/>
            <a:chOff x="4282167" y="2497180"/>
            <a:chExt cx="2880320" cy="2880320"/>
          </a:xfrm>
          <a:solidFill>
            <a:srgbClr val="1B90A2"/>
          </a:solidFill>
        </p:grpSpPr>
        <p:sp>
          <p:nvSpPr>
            <p:cNvPr id="128" name="菱形 127"/>
            <p:cNvSpPr/>
            <p:nvPr/>
          </p:nvSpPr>
          <p:spPr>
            <a:xfrm>
              <a:off x="4282167" y="2497180"/>
              <a:ext cx="2880320" cy="2880320"/>
            </a:xfrm>
            <a:prstGeom prst="diamond">
              <a:avLst/>
            </a:prstGeom>
            <a:solidFill>
              <a:srgbClr val="3C536A"/>
            </a:solidFill>
            <a:ln>
              <a:noFill/>
            </a:ln>
            <a:effectLst>
              <a:outerShdw blurRad="152400" dir="5400000" sx="90000" sy="-19000"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71366" tIns="85684" rIns="171366" bIns="8568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9" name="文本框 31"/>
            <p:cNvSpPr txBox="1"/>
            <p:nvPr/>
          </p:nvSpPr>
          <p:spPr>
            <a:xfrm>
              <a:off x="4992675" y="3623098"/>
              <a:ext cx="1543339" cy="498097"/>
            </a:xfrm>
            <a:prstGeom prst="rect">
              <a:avLst/>
            </a:prstGeom>
            <a:noFill/>
          </p:spPr>
          <p:txBody>
            <a:bodyPr wrap="none" rtlCol="0">
              <a:spAutoFit/>
            </a:bodyPr>
            <a:lstStyle/>
            <a:p>
              <a:pPr algn="ctr"/>
              <a:r>
                <a:rPr lang="zh-CN" altLang="en-US" sz="2812" b="1" dirty="0">
                  <a:solidFill>
                    <a:schemeClr val="bg1"/>
                  </a:solidFill>
                  <a:latin typeface="微软雅黑" panose="020B0503020204020204" pitchFamily="34" charset="-122"/>
                  <a:ea typeface="微软雅黑" panose="020B0503020204020204" pitchFamily="34" charset="-122"/>
                </a:rPr>
                <a:t>添加标题</a:t>
              </a:r>
            </a:p>
          </p:txBody>
        </p:sp>
      </p:grpSp>
      <p:sp>
        <p:nvSpPr>
          <p:cNvPr id="130" name="流程图: 联系 129"/>
          <p:cNvSpPr/>
          <p:nvPr/>
        </p:nvSpPr>
        <p:spPr>
          <a:xfrm>
            <a:off x="11135515" y="2272955"/>
            <a:ext cx="531500" cy="531362"/>
          </a:xfrm>
          <a:prstGeom prst="flowChartConnector">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r>
              <a:rPr lang="en-US" altLang="zh-CN" sz="1687" b="1" dirty="0">
                <a:latin typeface="微软雅黑" panose="020B0503020204020204" pitchFamily="34" charset="-122"/>
                <a:ea typeface="微软雅黑" panose="020B0503020204020204" pitchFamily="34" charset="-122"/>
              </a:rPr>
              <a:t>B</a:t>
            </a:r>
            <a:endParaRPr lang="zh-CN" altLang="en-US" sz="1687" b="1" dirty="0">
              <a:latin typeface="微软雅黑" panose="020B0503020204020204" pitchFamily="34" charset="-122"/>
              <a:ea typeface="微软雅黑" panose="020B0503020204020204" pitchFamily="34" charset="-122"/>
            </a:endParaRPr>
          </a:p>
        </p:txBody>
      </p:sp>
      <p:sp>
        <p:nvSpPr>
          <p:cNvPr id="131" name="文本框 23"/>
          <p:cNvSpPr txBox="1"/>
          <p:nvPr/>
        </p:nvSpPr>
        <p:spPr>
          <a:xfrm>
            <a:off x="8584476" y="2358750"/>
            <a:ext cx="2220891"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点击添加文字内容</a:t>
            </a:r>
          </a:p>
        </p:txBody>
      </p:sp>
      <p:sp>
        <p:nvSpPr>
          <p:cNvPr id="132" name="矩形 131"/>
          <p:cNvSpPr/>
          <p:nvPr/>
        </p:nvSpPr>
        <p:spPr>
          <a:xfrm>
            <a:off x="8511642" y="2815638"/>
            <a:ext cx="2821979" cy="779267"/>
          </a:xfrm>
          <a:prstGeom prst="rect">
            <a:avLst/>
          </a:prstGeom>
          <a:noFill/>
        </p:spPr>
        <p:txBody>
          <a:bodyPr wrap="square" lIns="96406" tIns="48204" rIns="96406" bIns="48204">
            <a:spAutoFit/>
          </a:bodyPr>
          <a:lstStyle/>
          <a:p>
            <a:pPr algn="just"/>
            <a:r>
              <a:rPr lang="zh-CN" altLang="en-US" sz="1477"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您的内容打在这里，或通过复制您的文本后在此框中选择粘贴并选择只保留文字您</a:t>
            </a:r>
          </a:p>
        </p:txBody>
      </p:sp>
      <p:sp>
        <p:nvSpPr>
          <p:cNvPr id="133" name="流程图: 联系 132"/>
          <p:cNvSpPr/>
          <p:nvPr/>
        </p:nvSpPr>
        <p:spPr>
          <a:xfrm>
            <a:off x="1261536" y="4295797"/>
            <a:ext cx="531500" cy="531362"/>
          </a:xfrm>
          <a:prstGeom prst="flowChartConnector">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r>
              <a:rPr lang="en-US" altLang="zh-CN" sz="1687" b="1" dirty="0">
                <a:latin typeface="微软雅黑" panose="020B0503020204020204" pitchFamily="34" charset="-122"/>
                <a:ea typeface="微软雅黑" panose="020B0503020204020204" pitchFamily="34" charset="-122"/>
              </a:rPr>
              <a:t>C</a:t>
            </a:r>
            <a:endParaRPr lang="zh-CN" altLang="en-US" sz="1687" b="1" dirty="0">
              <a:latin typeface="微软雅黑" panose="020B0503020204020204" pitchFamily="34" charset="-122"/>
              <a:ea typeface="微软雅黑" panose="020B0503020204020204" pitchFamily="34" charset="-122"/>
            </a:endParaRPr>
          </a:p>
        </p:txBody>
      </p:sp>
      <p:sp>
        <p:nvSpPr>
          <p:cNvPr id="134" name="文本框 23"/>
          <p:cNvSpPr txBox="1"/>
          <p:nvPr/>
        </p:nvSpPr>
        <p:spPr>
          <a:xfrm>
            <a:off x="2184913" y="4399269"/>
            <a:ext cx="2220891"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点击添加文字内容</a:t>
            </a:r>
          </a:p>
        </p:txBody>
      </p:sp>
      <p:sp>
        <p:nvSpPr>
          <p:cNvPr id="135" name="矩形 134"/>
          <p:cNvSpPr/>
          <p:nvPr/>
        </p:nvSpPr>
        <p:spPr>
          <a:xfrm>
            <a:off x="1998466" y="4856158"/>
            <a:ext cx="2821979" cy="779267"/>
          </a:xfrm>
          <a:prstGeom prst="rect">
            <a:avLst/>
          </a:prstGeom>
          <a:noFill/>
        </p:spPr>
        <p:txBody>
          <a:bodyPr wrap="square" lIns="96406" tIns="48204" rIns="96406" bIns="48204">
            <a:spAutoFit/>
          </a:bodyPr>
          <a:lstStyle/>
          <a:p>
            <a:pPr algn="just"/>
            <a:r>
              <a:rPr lang="zh-CN" altLang="en-US" sz="1477"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您的内容打在这里，或通过复制您的文本后在此框中选择粘贴并选择只保留文字您</a:t>
            </a:r>
          </a:p>
        </p:txBody>
      </p:sp>
      <p:sp>
        <p:nvSpPr>
          <p:cNvPr id="136" name="流程图: 联系 135"/>
          <p:cNvSpPr/>
          <p:nvPr/>
        </p:nvSpPr>
        <p:spPr>
          <a:xfrm>
            <a:off x="11135515" y="4300088"/>
            <a:ext cx="531500" cy="531362"/>
          </a:xfrm>
          <a:prstGeom prst="flowChartConnector">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r>
              <a:rPr lang="en-US" altLang="zh-CN" sz="1687" b="1" dirty="0">
                <a:latin typeface="微软雅黑" panose="020B0503020204020204" pitchFamily="34" charset="-122"/>
                <a:ea typeface="微软雅黑" panose="020B0503020204020204" pitchFamily="34" charset="-122"/>
              </a:rPr>
              <a:t>D</a:t>
            </a:r>
            <a:endParaRPr lang="zh-CN" altLang="en-US" sz="1687" b="1" dirty="0">
              <a:latin typeface="微软雅黑" panose="020B0503020204020204" pitchFamily="34" charset="-122"/>
              <a:ea typeface="微软雅黑" panose="020B0503020204020204" pitchFamily="34" charset="-122"/>
            </a:endParaRPr>
          </a:p>
        </p:txBody>
      </p:sp>
      <p:sp>
        <p:nvSpPr>
          <p:cNvPr id="137" name="文本框 23"/>
          <p:cNvSpPr txBox="1"/>
          <p:nvPr/>
        </p:nvSpPr>
        <p:spPr>
          <a:xfrm>
            <a:off x="8597734" y="4385882"/>
            <a:ext cx="2220891"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点击添加文字内容</a:t>
            </a:r>
          </a:p>
        </p:txBody>
      </p:sp>
      <p:sp>
        <p:nvSpPr>
          <p:cNvPr id="138" name="矩形 137"/>
          <p:cNvSpPr/>
          <p:nvPr/>
        </p:nvSpPr>
        <p:spPr>
          <a:xfrm>
            <a:off x="8511642" y="4842770"/>
            <a:ext cx="2821979" cy="779267"/>
          </a:xfrm>
          <a:prstGeom prst="rect">
            <a:avLst/>
          </a:prstGeom>
          <a:noFill/>
        </p:spPr>
        <p:txBody>
          <a:bodyPr wrap="square" lIns="96406" tIns="48204" rIns="96406" bIns="48204">
            <a:spAutoFit/>
          </a:bodyPr>
          <a:lstStyle/>
          <a:p>
            <a:pPr algn="just"/>
            <a:r>
              <a:rPr lang="zh-CN" altLang="en-US" sz="1477"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您的内容打在这里，或通过复制您的文本后在此框中选择粘贴并选择只保留文字您</a:t>
            </a:r>
          </a:p>
        </p:txBody>
      </p:sp>
      <p:grpSp>
        <p:nvGrpSpPr>
          <p:cNvPr id="26" name="组合 25">
            <a:extLst>
              <a:ext uri="{FF2B5EF4-FFF2-40B4-BE49-F238E27FC236}">
                <a16:creationId xmlns:a16="http://schemas.microsoft.com/office/drawing/2014/main" xmlns="" id="{288C4FF9-ACD4-4BAC-8305-65138A74A44F}"/>
              </a:ext>
            </a:extLst>
          </p:cNvPr>
          <p:cNvGrpSpPr/>
          <p:nvPr/>
        </p:nvGrpSpPr>
        <p:grpSpPr>
          <a:xfrm>
            <a:off x="-1708812" y="-3944515"/>
            <a:ext cx="6515217" cy="5087249"/>
            <a:chOff x="-1708812" y="-3944515"/>
            <a:chExt cx="6515217" cy="5087249"/>
          </a:xfrm>
        </p:grpSpPr>
        <p:sp>
          <p:nvSpPr>
            <p:cNvPr id="27" name="TextBox 8">
              <a:extLst>
                <a:ext uri="{FF2B5EF4-FFF2-40B4-BE49-F238E27FC236}">
                  <a16:creationId xmlns:a16="http://schemas.microsoft.com/office/drawing/2014/main" xmlns="" id="{F721E061-B3B6-4872-B69E-5696ADBBE410}"/>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28" name="矩形 27">
              <a:extLst>
                <a:ext uri="{FF2B5EF4-FFF2-40B4-BE49-F238E27FC236}">
                  <a16:creationId xmlns:a16="http://schemas.microsoft.com/office/drawing/2014/main" xmlns="" id="{985B6926-6EE7-47D7-9773-FE38CE2D6F7B}"/>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a16="http://schemas.microsoft.com/office/drawing/2014/main" xmlns="" id="{6FBE3012-D432-471C-9817-33B432C64B43}"/>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a16="http://schemas.microsoft.com/office/drawing/2014/main" xmlns="" id="{71D7ABB3-4E68-47C8-9150-1B6E8F2FE041}"/>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a16="http://schemas.microsoft.com/office/drawing/2014/main" xmlns="" id="{B21C64EA-A073-4E0D-A421-B83523E4C76F}"/>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588309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27"/>
                                            </p:tgtEl>
                                            <p:attrNameLst>
                                              <p:attrName>style.visibility</p:attrName>
                                            </p:attrNameLst>
                                          </p:cBhvr>
                                          <p:to>
                                            <p:strVal val="visible"/>
                                          </p:to>
                                        </p:set>
                                        <p:animScale>
                                          <p:cBhvr>
                                            <p:cTn id="7" dur="1000" decel="50000" fill="hold">
                                              <p:stCondLst>
                                                <p:cond delay="0"/>
                                              </p:stCondLst>
                                            </p:cTn>
                                            <p:tgtEl>
                                              <p:spTgt spid="1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7"/>
                                            </p:tgtEl>
                                            <p:attrNameLst>
                                              <p:attrName>ppt_x</p:attrName>
                                              <p:attrName>ppt_y</p:attrName>
                                            </p:attrNameLst>
                                          </p:cBhvr>
                                        </p:animMotion>
                                        <p:animEffect transition="in" filter="fade">
                                          <p:cBhvr>
                                            <p:cTn id="9" dur="1000"/>
                                            <p:tgtEl>
                                              <p:spTgt spid="127"/>
                                            </p:tgtEl>
                                          </p:cBhvr>
                                        </p:animEffect>
                                      </p:childTnLst>
                                    </p:cTn>
                                  </p:par>
                                </p:childTnLst>
                              </p:cTn>
                            </p:par>
                            <p:par>
                              <p:cTn id="10" fill="hold">
                                <p:stCondLst>
                                  <p:cond delay="1000"/>
                                </p:stCondLst>
                                <p:childTnLst>
                                  <p:par>
                                    <p:cTn id="11" presetID="37" presetClass="entr" presetSubtype="0" fill="hold" grpId="0" nodeType="afterEffect">
                                      <p:stCondLst>
                                        <p:cond delay="0"/>
                                      </p:stCondLst>
                                      <p:childTnLst>
                                        <p:set>
                                          <p:cBhvr>
                                            <p:cTn id="12" dur="1" fill="hold">
                                              <p:stCondLst>
                                                <p:cond delay="0"/>
                                              </p:stCondLst>
                                            </p:cTn>
                                            <p:tgtEl>
                                              <p:spTgt spid="123"/>
                                            </p:tgtEl>
                                            <p:attrNameLst>
                                              <p:attrName>style.visibility</p:attrName>
                                            </p:attrNameLst>
                                          </p:cBhvr>
                                          <p:to>
                                            <p:strVal val="visible"/>
                                          </p:to>
                                        </p:set>
                                        <p:animEffect transition="in" filter="fade">
                                          <p:cBhvr>
                                            <p:cTn id="13" dur="300"/>
                                            <p:tgtEl>
                                              <p:spTgt spid="123"/>
                                            </p:tgtEl>
                                          </p:cBhvr>
                                        </p:animEffect>
                                        <p:anim calcmode="lin" valueType="num">
                                          <p:cBhvr>
                                            <p:cTn id="14" dur="300" fill="hold"/>
                                            <p:tgtEl>
                                              <p:spTgt spid="123"/>
                                            </p:tgtEl>
                                            <p:attrNameLst>
                                              <p:attrName>ppt_x</p:attrName>
                                            </p:attrNameLst>
                                          </p:cBhvr>
                                          <p:tavLst>
                                            <p:tav tm="0">
                                              <p:val>
                                                <p:strVal val="#ppt_x"/>
                                              </p:val>
                                            </p:tav>
                                            <p:tav tm="100000">
                                              <p:val>
                                                <p:strVal val="#ppt_x"/>
                                              </p:val>
                                            </p:tav>
                                          </p:tavLst>
                                        </p:anim>
                                        <p:anim calcmode="lin" valueType="num">
                                          <p:cBhvr>
                                            <p:cTn id="15" dur="270" decel="100000" fill="hold"/>
                                            <p:tgtEl>
                                              <p:spTgt spid="123"/>
                                            </p:tgtEl>
                                            <p:attrNameLst>
                                              <p:attrName>ppt_y</p:attrName>
                                            </p:attrNameLst>
                                          </p:cBhvr>
                                          <p:tavLst>
                                            <p:tav tm="0">
                                              <p:val>
                                                <p:strVal val="#ppt_y+1"/>
                                              </p:val>
                                            </p:tav>
                                            <p:tav tm="100000">
                                              <p:val>
                                                <p:strVal val="#ppt_y-.03"/>
                                              </p:val>
                                            </p:tav>
                                          </p:tavLst>
                                        </p:anim>
                                        <p:anim calcmode="lin" valueType="num">
                                          <p:cBhvr>
                                            <p:cTn id="16" dur="30" accel="100000" fill="hold">
                                              <p:stCondLst>
                                                <p:cond delay="270"/>
                                              </p:stCondLst>
                                            </p:cTn>
                                            <p:tgtEl>
                                              <p:spTgt spid="123"/>
                                            </p:tgtEl>
                                            <p:attrNameLst>
                                              <p:attrName>ppt_y</p:attrName>
                                            </p:attrNameLst>
                                          </p:cBhvr>
                                          <p:tavLst>
                                            <p:tav tm="0">
                                              <p:val>
                                                <p:strVal val="#ppt_y-.03"/>
                                              </p:val>
                                            </p:tav>
                                            <p:tav tm="100000">
                                              <p:val>
                                                <p:strVal val="#ppt_y"/>
                                              </p:val>
                                            </p:tav>
                                          </p:tavLst>
                                        </p:anim>
                                      </p:childTnLst>
                                    </p:cTn>
                                  </p:par>
                                </p:childTnLst>
                              </p:cTn>
                            </p:par>
                            <p:par>
                              <p:cTn id="17" fill="hold">
                                <p:stCondLst>
                                  <p:cond delay="1300"/>
                                </p:stCondLst>
                                <p:childTnLst>
                                  <p:par>
                                    <p:cTn id="18" presetID="37" presetClass="entr" presetSubtype="0" fill="hold" grpId="0" nodeType="afterEffect">
                                      <p:stCondLst>
                                        <p:cond delay="0"/>
                                      </p:stCondLst>
                                      <p:childTnLst>
                                        <p:set>
                                          <p:cBhvr>
                                            <p:cTn id="19" dur="1" fill="hold">
                                              <p:stCondLst>
                                                <p:cond delay="0"/>
                                              </p:stCondLst>
                                            </p:cTn>
                                            <p:tgtEl>
                                              <p:spTgt spid="120"/>
                                            </p:tgtEl>
                                            <p:attrNameLst>
                                              <p:attrName>style.visibility</p:attrName>
                                            </p:attrNameLst>
                                          </p:cBhvr>
                                          <p:to>
                                            <p:strVal val="visible"/>
                                          </p:to>
                                        </p:set>
                                        <p:animEffect transition="in" filter="fade">
                                          <p:cBhvr>
                                            <p:cTn id="20" dur="300"/>
                                            <p:tgtEl>
                                              <p:spTgt spid="120"/>
                                            </p:tgtEl>
                                          </p:cBhvr>
                                        </p:animEffect>
                                        <p:anim calcmode="lin" valueType="num">
                                          <p:cBhvr>
                                            <p:cTn id="21" dur="300" fill="hold"/>
                                            <p:tgtEl>
                                              <p:spTgt spid="120"/>
                                            </p:tgtEl>
                                            <p:attrNameLst>
                                              <p:attrName>ppt_x</p:attrName>
                                            </p:attrNameLst>
                                          </p:cBhvr>
                                          <p:tavLst>
                                            <p:tav tm="0">
                                              <p:val>
                                                <p:strVal val="#ppt_x"/>
                                              </p:val>
                                            </p:tav>
                                            <p:tav tm="100000">
                                              <p:val>
                                                <p:strVal val="#ppt_x"/>
                                              </p:val>
                                            </p:tav>
                                          </p:tavLst>
                                        </p:anim>
                                        <p:anim calcmode="lin" valueType="num">
                                          <p:cBhvr>
                                            <p:cTn id="22" dur="270" decel="100000" fill="hold"/>
                                            <p:tgtEl>
                                              <p:spTgt spid="120"/>
                                            </p:tgtEl>
                                            <p:attrNameLst>
                                              <p:attrName>ppt_y</p:attrName>
                                            </p:attrNameLst>
                                          </p:cBhvr>
                                          <p:tavLst>
                                            <p:tav tm="0">
                                              <p:val>
                                                <p:strVal val="#ppt_y+1"/>
                                              </p:val>
                                            </p:tav>
                                            <p:tav tm="100000">
                                              <p:val>
                                                <p:strVal val="#ppt_y-.03"/>
                                              </p:val>
                                            </p:tav>
                                          </p:tavLst>
                                        </p:anim>
                                        <p:anim calcmode="lin" valueType="num">
                                          <p:cBhvr>
                                            <p:cTn id="23" dur="30" accel="100000" fill="hold">
                                              <p:stCondLst>
                                                <p:cond delay="270"/>
                                              </p:stCondLst>
                                            </p:cTn>
                                            <p:tgtEl>
                                              <p:spTgt spid="120"/>
                                            </p:tgtEl>
                                            <p:attrNameLst>
                                              <p:attrName>ppt_y</p:attrName>
                                            </p:attrNameLst>
                                          </p:cBhvr>
                                          <p:tavLst>
                                            <p:tav tm="0">
                                              <p:val>
                                                <p:strVal val="#ppt_y-.03"/>
                                              </p:val>
                                            </p:tav>
                                            <p:tav tm="100000">
                                              <p:val>
                                                <p:strVal val="#ppt_y"/>
                                              </p:val>
                                            </p:tav>
                                          </p:tavLst>
                                        </p:anim>
                                      </p:childTnLst>
                                    </p:cTn>
                                  </p:par>
                                </p:childTnLst>
                              </p:cTn>
                            </p:par>
                            <p:par>
                              <p:cTn id="24" fill="hold">
                                <p:stCondLst>
                                  <p:cond delay="1600"/>
                                </p:stCondLst>
                                <p:childTnLst>
                                  <p:par>
                                    <p:cTn id="25" presetID="37" presetClass="entr" presetSubtype="0" fill="hold" grpId="0" nodeType="afterEffect">
                                      <p:stCondLst>
                                        <p:cond delay="0"/>
                                      </p:stCondLst>
                                      <p:childTnLst>
                                        <p:set>
                                          <p:cBhvr>
                                            <p:cTn id="26" dur="1" fill="hold">
                                              <p:stCondLst>
                                                <p:cond delay="0"/>
                                              </p:stCondLst>
                                            </p:cTn>
                                            <p:tgtEl>
                                              <p:spTgt spid="121"/>
                                            </p:tgtEl>
                                            <p:attrNameLst>
                                              <p:attrName>style.visibility</p:attrName>
                                            </p:attrNameLst>
                                          </p:cBhvr>
                                          <p:to>
                                            <p:strVal val="visible"/>
                                          </p:to>
                                        </p:set>
                                        <p:animEffect transition="in" filter="fade">
                                          <p:cBhvr>
                                            <p:cTn id="27" dur="300"/>
                                            <p:tgtEl>
                                              <p:spTgt spid="121"/>
                                            </p:tgtEl>
                                          </p:cBhvr>
                                        </p:animEffect>
                                        <p:anim calcmode="lin" valueType="num">
                                          <p:cBhvr>
                                            <p:cTn id="28" dur="300" fill="hold"/>
                                            <p:tgtEl>
                                              <p:spTgt spid="121"/>
                                            </p:tgtEl>
                                            <p:attrNameLst>
                                              <p:attrName>ppt_x</p:attrName>
                                            </p:attrNameLst>
                                          </p:cBhvr>
                                          <p:tavLst>
                                            <p:tav tm="0">
                                              <p:val>
                                                <p:strVal val="#ppt_x"/>
                                              </p:val>
                                            </p:tav>
                                            <p:tav tm="100000">
                                              <p:val>
                                                <p:strVal val="#ppt_x"/>
                                              </p:val>
                                            </p:tav>
                                          </p:tavLst>
                                        </p:anim>
                                        <p:anim calcmode="lin" valueType="num">
                                          <p:cBhvr>
                                            <p:cTn id="29" dur="270" decel="100000" fill="hold"/>
                                            <p:tgtEl>
                                              <p:spTgt spid="121"/>
                                            </p:tgtEl>
                                            <p:attrNameLst>
                                              <p:attrName>ppt_y</p:attrName>
                                            </p:attrNameLst>
                                          </p:cBhvr>
                                          <p:tavLst>
                                            <p:tav tm="0">
                                              <p:val>
                                                <p:strVal val="#ppt_y+1"/>
                                              </p:val>
                                            </p:tav>
                                            <p:tav tm="100000">
                                              <p:val>
                                                <p:strVal val="#ppt_y-.03"/>
                                              </p:val>
                                            </p:tav>
                                          </p:tavLst>
                                        </p:anim>
                                        <p:anim calcmode="lin" valueType="num">
                                          <p:cBhvr>
                                            <p:cTn id="30" dur="30" accel="100000" fill="hold">
                                              <p:stCondLst>
                                                <p:cond delay="270"/>
                                              </p:stCondLst>
                                            </p:cTn>
                                            <p:tgtEl>
                                              <p:spTgt spid="121"/>
                                            </p:tgtEl>
                                            <p:attrNameLst>
                                              <p:attrName>ppt_y</p:attrName>
                                            </p:attrNameLst>
                                          </p:cBhvr>
                                          <p:tavLst>
                                            <p:tav tm="0">
                                              <p:val>
                                                <p:strVal val="#ppt_y-.03"/>
                                              </p:val>
                                            </p:tav>
                                            <p:tav tm="100000">
                                              <p:val>
                                                <p:strVal val="#ppt_y"/>
                                              </p:val>
                                            </p:tav>
                                          </p:tavLst>
                                        </p:anim>
                                      </p:childTnLst>
                                    </p:cTn>
                                  </p:par>
                                </p:childTnLst>
                              </p:cTn>
                            </p:par>
                            <p:par>
                              <p:cTn id="31" fill="hold">
                                <p:stCondLst>
                                  <p:cond delay="1900"/>
                                </p:stCondLst>
                                <p:childTnLst>
                                  <p:par>
                                    <p:cTn id="32" presetID="37" presetClass="entr" presetSubtype="0" fill="hold" grpId="0" nodeType="afterEffect">
                                      <p:stCondLst>
                                        <p:cond delay="0"/>
                                      </p:stCondLst>
                                      <p:childTnLst>
                                        <p:set>
                                          <p:cBhvr>
                                            <p:cTn id="33" dur="1" fill="hold">
                                              <p:stCondLst>
                                                <p:cond delay="0"/>
                                              </p:stCondLst>
                                            </p:cTn>
                                            <p:tgtEl>
                                              <p:spTgt spid="122"/>
                                            </p:tgtEl>
                                            <p:attrNameLst>
                                              <p:attrName>style.visibility</p:attrName>
                                            </p:attrNameLst>
                                          </p:cBhvr>
                                          <p:to>
                                            <p:strVal val="visible"/>
                                          </p:to>
                                        </p:set>
                                        <p:animEffect transition="in" filter="fade">
                                          <p:cBhvr>
                                            <p:cTn id="34" dur="300"/>
                                            <p:tgtEl>
                                              <p:spTgt spid="122"/>
                                            </p:tgtEl>
                                          </p:cBhvr>
                                        </p:animEffect>
                                        <p:anim calcmode="lin" valueType="num">
                                          <p:cBhvr>
                                            <p:cTn id="35" dur="300" fill="hold"/>
                                            <p:tgtEl>
                                              <p:spTgt spid="122"/>
                                            </p:tgtEl>
                                            <p:attrNameLst>
                                              <p:attrName>ppt_x</p:attrName>
                                            </p:attrNameLst>
                                          </p:cBhvr>
                                          <p:tavLst>
                                            <p:tav tm="0">
                                              <p:val>
                                                <p:strVal val="#ppt_x"/>
                                              </p:val>
                                            </p:tav>
                                            <p:tav tm="100000">
                                              <p:val>
                                                <p:strVal val="#ppt_x"/>
                                              </p:val>
                                            </p:tav>
                                          </p:tavLst>
                                        </p:anim>
                                        <p:anim calcmode="lin" valueType="num">
                                          <p:cBhvr>
                                            <p:cTn id="36" dur="270" decel="100000" fill="hold"/>
                                            <p:tgtEl>
                                              <p:spTgt spid="122"/>
                                            </p:tgtEl>
                                            <p:attrNameLst>
                                              <p:attrName>ppt_y</p:attrName>
                                            </p:attrNameLst>
                                          </p:cBhvr>
                                          <p:tavLst>
                                            <p:tav tm="0">
                                              <p:val>
                                                <p:strVal val="#ppt_y+1"/>
                                              </p:val>
                                            </p:tav>
                                            <p:tav tm="100000">
                                              <p:val>
                                                <p:strVal val="#ppt_y-.03"/>
                                              </p:val>
                                            </p:tav>
                                          </p:tavLst>
                                        </p:anim>
                                        <p:anim calcmode="lin" valueType="num">
                                          <p:cBhvr>
                                            <p:cTn id="37" dur="30" accel="100000" fill="hold">
                                              <p:stCondLst>
                                                <p:cond delay="270"/>
                                              </p:stCondLst>
                                            </p:cTn>
                                            <p:tgtEl>
                                              <p:spTgt spid="122"/>
                                            </p:tgtEl>
                                            <p:attrNameLst>
                                              <p:attrName>ppt_y</p:attrName>
                                            </p:attrNameLst>
                                          </p:cBhvr>
                                          <p:tavLst>
                                            <p:tav tm="0">
                                              <p:val>
                                                <p:strVal val="#ppt_y-.03"/>
                                              </p:val>
                                            </p:tav>
                                            <p:tav tm="100000">
                                              <p:val>
                                                <p:strVal val="#ppt_y"/>
                                              </p:val>
                                            </p:tav>
                                          </p:tavLst>
                                        </p:anim>
                                      </p:childTnLst>
                                    </p:cTn>
                                  </p:par>
                                </p:childTnLst>
                              </p:cTn>
                            </p:par>
                            <p:par>
                              <p:cTn id="38" fill="hold">
                                <p:stCondLst>
                                  <p:cond delay="2200"/>
                                </p:stCondLst>
                                <p:childTnLst>
                                  <p:par>
                                    <p:cTn id="39" presetID="2" presetClass="entr" presetSubtype="8" fill="hold" grpId="0" nodeType="afterEffect" p14:presetBounceEnd="64000">
                                      <p:stCondLst>
                                        <p:cond delay="0"/>
                                      </p:stCondLst>
                                      <p:childTnLst>
                                        <p:set>
                                          <p:cBhvr>
                                            <p:cTn id="40" dur="1" fill="hold">
                                              <p:stCondLst>
                                                <p:cond delay="0"/>
                                              </p:stCondLst>
                                            </p:cTn>
                                            <p:tgtEl>
                                              <p:spTgt spid="124"/>
                                            </p:tgtEl>
                                            <p:attrNameLst>
                                              <p:attrName>style.visibility</p:attrName>
                                            </p:attrNameLst>
                                          </p:cBhvr>
                                          <p:to>
                                            <p:strVal val="visible"/>
                                          </p:to>
                                        </p:set>
                                        <p:anim calcmode="lin" valueType="num" p14:bounceEnd="64000">
                                          <p:cBhvr additive="base">
                                            <p:cTn id="41" dur="500" fill="hold"/>
                                            <p:tgtEl>
                                              <p:spTgt spid="124"/>
                                            </p:tgtEl>
                                            <p:attrNameLst>
                                              <p:attrName>ppt_x</p:attrName>
                                            </p:attrNameLst>
                                          </p:cBhvr>
                                          <p:tavLst>
                                            <p:tav tm="0">
                                              <p:val>
                                                <p:strVal val="0-#ppt_w/2"/>
                                              </p:val>
                                            </p:tav>
                                            <p:tav tm="100000">
                                              <p:val>
                                                <p:strVal val="#ppt_x"/>
                                              </p:val>
                                            </p:tav>
                                          </p:tavLst>
                                        </p:anim>
                                        <p:anim calcmode="lin" valueType="num" p14:bounceEnd="64000">
                                          <p:cBhvr additive="base">
                                            <p:cTn id="42" dur="500" fill="hold"/>
                                            <p:tgtEl>
                                              <p:spTgt spid="124"/>
                                            </p:tgtEl>
                                            <p:attrNameLst>
                                              <p:attrName>ppt_y</p:attrName>
                                            </p:attrNameLst>
                                          </p:cBhvr>
                                          <p:tavLst>
                                            <p:tav tm="0">
                                              <p:val>
                                                <p:strVal val="#ppt_y"/>
                                              </p:val>
                                            </p:tav>
                                            <p:tav tm="100000">
                                              <p:val>
                                                <p:strVal val="#ppt_y"/>
                                              </p:val>
                                            </p:tav>
                                          </p:tavLst>
                                        </p:anim>
                                      </p:childTnLst>
                                    </p:cTn>
                                  </p:par>
                                  <p:par>
                                    <p:cTn id="43" presetID="22" presetClass="entr" presetSubtype="2" fill="hold" nodeType="withEffect">
                                      <p:stCondLst>
                                        <p:cond delay="0"/>
                                      </p:stCondLst>
                                      <p:childTnLst>
                                        <p:set>
                                          <p:cBhvr>
                                            <p:cTn id="44" dur="1" fill="hold">
                                              <p:stCondLst>
                                                <p:cond delay="0"/>
                                              </p:stCondLst>
                                            </p:cTn>
                                            <p:tgtEl>
                                              <p:spTgt spid="119"/>
                                            </p:tgtEl>
                                            <p:attrNameLst>
                                              <p:attrName>style.visibility</p:attrName>
                                            </p:attrNameLst>
                                          </p:cBhvr>
                                          <p:to>
                                            <p:strVal val="visible"/>
                                          </p:to>
                                        </p:set>
                                        <p:animEffect transition="in" filter="wipe(right)">
                                          <p:cBhvr>
                                            <p:cTn id="45" dur="500"/>
                                            <p:tgtEl>
                                              <p:spTgt spid="119"/>
                                            </p:tgtEl>
                                          </p:cBhvr>
                                        </p:animEffect>
                                      </p:childTnLst>
                                    </p:cTn>
                                  </p:par>
                                </p:childTnLst>
                              </p:cTn>
                            </p:par>
                            <p:par>
                              <p:cTn id="46" fill="hold">
                                <p:stCondLst>
                                  <p:cond delay="2700"/>
                                </p:stCondLst>
                                <p:childTnLst>
                                  <p:par>
                                    <p:cTn id="47" presetID="10" presetClass="entr" presetSubtype="0" fill="hold" grpId="0" nodeType="afterEffect">
                                      <p:stCondLst>
                                        <p:cond delay="0"/>
                                      </p:stCondLst>
                                      <p:childTnLst>
                                        <p:set>
                                          <p:cBhvr>
                                            <p:cTn id="48" dur="1" fill="hold">
                                              <p:stCondLst>
                                                <p:cond delay="0"/>
                                              </p:stCondLst>
                                            </p:cTn>
                                            <p:tgtEl>
                                              <p:spTgt spid="125"/>
                                            </p:tgtEl>
                                            <p:attrNameLst>
                                              <p:attrName>style.visibility</p:attrName>
                                            </p:attrNameLst>
                                          </p:cBhvr>
                                          <p:to>
                                            <p:strVal val="visible"/>
                                          </p:to>
                                        </p:set>
                                        <p:animEffect transition="in" filter="fade">
                                          <p:cBhvr>
                                            <p:cTn id="49" dur="500"/>
                                            <p:tgtEl>
                                              <p:spTgt spid="12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26"/>
                                            </p:tgtEl>
                                            <p:attrNameLst>
                                              <p:attrName>style.visibility</p:attrName>
                                            </p:attrNameLst>
                                          </p:cBhvr>
                                          <p:to>
                                            <p:strVal val="visible"/>
                                          </p:to>
                                        </p:set>
                                        <p:animEffect transition="in" filter="fade">
                                          <p:cBhvr>
                                            <p:cTn id="52" dur="500"/>
                                            <p:tgtEl>
                                              <p:spTgt spid="126"/>
                                            </p:tgtEl>
                                          </p:cBhvr>
                                        </p:animEffect>
                                      </p:childTnLst>
                                    </p:cTn>
                                  </p:par>
                                </p:childTnLst>
                              </p:cTn>
                            </p:par>
                            <p:par>
                              <p:cTn id="53" fill="hold">
                                <p:stCondLst>
                                  <p:cond delay="3200"/>
                                </p:stCondLst>
                                <p:childTnLst>
                                  <p:par>
                                    <p:cTn id="54" presetID="2" presetClass="entr" presetSubtype="2" fill="hold" grpId="0" nodeType="afterEffect" p14:presetBounceEnd="64000">
                                      <p:stCondLst>
                                        <p:cond delay="0"/>
                                      </p:stCondLst>
                                      <p:childTnLst>
                                        <p:set>
                                          <p:cBhvr>
                                            <p:cTn id="55" dur="1" fill="hold">
                                              <p:stCondLst>
                                                <p:cond delay="0"/>
                                              </p:stCondLst>
                                            </p:cTn>
                                            <p:tgtEl>
                                              <p:spTgt spid="130"/>
                                            </p:tgtEl>
                                            <p:attrNameLst>
                                              <p:attrName>style.visibility</p:attrName>
                                            </p:attrNameLst>
                                          </p:cBhvr>
                                          <p:to>
                                            <p:strVal val="visible"/>
                                          </p:to>
                                        </p:set>
                                        <p:anim calcmode="lin" valueType="num" p14:bounceEnd="64000">
                                          <p:cBhvr additive="base">
                                            <p:cTn id="56" dur="500" fill="hold"/>
                                            <p:tgtEl>
                                              <p:spTgt spid="130"/>
                                            </p:tgtEl>
                                            <p:attrNameLst>
                                              <p:attrName>ppt_x</p:attrName>
                                            </p:attrNameLst>
                                          </p:cBhvr>
                                          <p:tavLst>
                                            <p:tav tm="0">
                                              <p:val>
                                                <p:strVal val="1+#ppt_w/2"/>
                                              </p:val>
                                            </p:tav>
                                            <p:tav tm="100000">
                                              <p:val>
                                                <p:strVal val="#ppt_x"/>
                                              </p:val>
                                            </p:tav>
                                          </p:tavLst>
                                        </p:anim>
                                        <p:anim calcmode="lin" valueType="num" p14:bounceEnd="64000">
                                          <p:cBhvr additive="base">
                                            <p:cTn id="57" dur="500" fill="hold"/>
                                            <p:tgtEl>
                                              <p:spTgt spid="130"/>
                                            </p:tgtEl>
                                            <p:attrNameLst>
                                              <p:attrName>ppt_y</p:attrName>
                                            </p:attrNameLst>
                                          </p:cBhvr>
                                          <p:tavLst>
                                            <p:tav tm="0">
                                              <p:val>
                                                <p:strVal val="#ppt_y"/>
                                              </p:val>
                                            </p:tav>
                                            <p:tav tm="100000">
                                              <p:val>
                                                <p:strVal val="#ppt_y"/>
                                              </p:val>
                                            </p:tav>
                                          </p:tavLst>
                                        </p:anim>
                                      </p:childTnLst>
                                    </p:cTn>
                                  </p:par>
                                  <p:par>
                                    <p:cTn id="58" presetID="22" presetClass="entr" presetSubtype="8" fill="hold" nodeType="withEffect">
                                      <p:stCondLst>
                                        <p:cond delay="0"/>
                                      </p:stCondLst>
                                      <p:childTnLst>
                                        <p:set>
                                          <p:cBhvr>
                                            <p:cTn id="59" dur="1" fill="hold">
                                              <p:stCondLst>
                                                <p:cond delay="0"/>
                                              </p:stCondLst>
                                            </p:cTn>
                                            <p:tgtEl>
                                              <p:spTgt spid="118"/>
                                            </p:tgtEl>
                                            <p:attrNameLst>
                                              <p:attrName>style.visibility</p:attrName>
                                            </p:attrNameLst>
                                          </p:cBhvr>
                                          <p:to>
                                            <p:strVal val="visible"/>
                                          </p:to>
                                        </p:set>
                                        <p:animEffect transition="in" filter="wipe(left)">
                                          <p:cBhvr>
                                            <p:cTn id="60" dur="500"/>
                                            <p:tgtEl>
                                              <p:spTgt spid="118"/>
                                            </p:tgtEl>
                                          </p:cBhvr>
                                        </p:animEffect>
                                      </p:childTnLst>
                                    </p:cTn>
                                  </p:par>
                                </p:childTnLst>
                              </p:cTn>
                            </p:par>
                            <p:par>
                              <p:cTn id="61" fill="hold">
                                <p:stCondLst>
                                  <p:cond delay="3700"/>
                                </p:stCondLst>
                                <p:childTnLst>
                                  <p:par>
                                    <p:cTn id="62" presetID="10" presetClass="entr" presetSubtype="0" fill="hold" grpId="0" nodeType="afterEffect">
                                      <p:stCondLst>
                                        <p:cond delay="0"/>
                                      </p:stCondLst>
                                      <p:childTnLst>
                                        <p:set>
                                          <p:cBhvr>
                                            <p:cTn id="63" dur="1" fill="hold">
                                              <p:stCondLst>
                                                <p:cond delay="0"/>
                                              </p:stCondLst>
                                            </p:cTn>
                                            <p:tgtEl>
                                              <p:spTgt spid="131"/>
                                            </p:tgtEl>
                                            <p:attrNameLst>
                                              <p:attrName>style.visibility</p:attrName>
                                            </p:attrNameLst>
                                          </p:cBhvr>
                                          <p:to>
                                            <p:strVal val="visible"/>
                                          </p:to>
                                        </p:set>
                                        <p:animEffect transition="in" filter="fade">
                                          <p:cBhvr>
                                            <p:cTn id="64" dur="500"/>
                                            <p:tgtEl>
                                              <p:spTgt spid="13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32"/>
                                            </p:tgtEl>
                                            <p:attrNameLst>
                                              <p:attrName>style.visibility</p:attrName>
                                            </p:attrNameLst>
                                          </p:cBhvr>
                                          <p:to>
                                            <p:strVal val="visible"/>
                                          </p:to>
                                        </p:set>
                                        <p:animEffect transition="in" filter="fade">
                                          <p:cBhvr>
                                            <p:cTn id="67" dur="500"/>
                                            <p:tgtEl>
                                              <p:spTgt spid="132"/>
                                            </p:tgtEl>
                                          </p:cBhvr>
                                        </p:animEffect>
                                      </p:childTnLst>
                                    </p:cTn>
                                  </p:par>
                                </p:childTnLst>
                              </p:cTn>
                            </p:par>
                            <p:par>
                              <p:cTn id="68" fill="hold">
                                <p:stCondLst>
                                  <p:cond delay="4200"/>
                                </p:stCondLst>
                                <p:childTnLst>
                                  <p:par>
                                    <p:cTn id="69" presetID="2" presetClass="entr" presetSubtype="8" fill="hold" grpId="0" nodeType="afterEffect" p14:presetBounceEnd="64000">
                                      <p:stCondLst>
                                        <p:cond delay="0"/>
                                      </p:stCondLst>
                                      <p:childTnLst>
                                        <p:set>
                                          <p:cBhvr>
                                            <p:cTn id="70" dur="1" fill="hold">
                                              <p:stCondLst>
                                                <p:cond delay="0"/>
                                              </p:stCondLst>
                                            </p:cTn>
                                            <p:tgtEl>
                                              <p:spTgt spid="133"/>
                                            </p:tgtEl>
                                            <p:attrNameLst>
                                              <p:attrName>style.visibility</p:attrName>
                                            </p:attrNameLst>
                                          </p:cBhvr>
                                          <p:to>
                                            <p:strVal val="visible"/>
                                          </p:to>
                                        </p:set>
                                        <p:anim calcmode="lin" valueType="num" p14:bounceEnd="64000">
                                          <p:cBhvr additive="base">
                                            <p:cTn id="71" dur="500" fill="hold"/>
                                            <p:tgtEl>
                                              <p:spTgt spid="133"/>
                                            </p:tgtEl>
                                            <p:attrNameLst>
                                              <p:attrName>ppt_x</p:attrName>
                                            </p:attrNameLst>
                                          </p:cBhvr>
                                          <p:tavLst>
                                            <p:tav tm="0">
                                              <p:val>
                                                <p:strVal val="0-#ppt_w/2"/>
                                              </p:val>
                                            </p:tav>
                                            <p:tav tm="100000">
                                              <p:val>
                                                <p:strVal val="#ppt_x"/>
                                              </p:val>
                                            </p:tav>
                                          </p:tavLst>
                                        </p:anim>
                                        <p:anim calcmode="lin" valueType="num" p14:bounceEnd="64000">
                                          <p:cBhvr additive="base">
                                            <p:cTn id="72" dur="500" fill="hold"/>
                                            <p:tgtEl>
                                              <p:spTgt spid="133"/>
                                            </p:tgtEl>
                                            <p:attrNameLst>
                                              <p:attrName>ppt_y</p:attrName>
                                            </p:attrNameLst>
                                          </p:cBhvr>
                                          <p:tavLst>
                                            <p:tav tm="0">
                                              <p:val>
                                                <p:strVal val="#ppt_y"/>
                                              </p:val>
                                            </p:tav>
                                            <p:tav tm="100000">
                                              <p:val>
                                                <p:strVal val="#ppt_y"/>
                                              </p:val>
                                            </p:tav>
                                          </p:tavLst>
                                        </p:anim>
                                      </p:childTnLst>
                                    </p:cTn>
                                  </p:par>
                                  <p:par>
                                    <p:cTn id="73" presetID="22" presetClass="entr" presetSubtype="2"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right)">
                                          <p:cBhvr>
                                            <p:cTn id="75" dur="500"/>
                                            <p:tgtEl>
                                              <p:spTgt spid="116"/>
                                            </p:tgtEl>
                                          </p:cBhvr>
                                        </p:animEffect>
                                      </p:childTnLst>
                                    </p:cTn>
                                  </p:par>
                                </p:childTnLst>
                              </p:cTn>
                            </p:par>
                            <p:par>
                              <p:cTn id="76" fill="hold">
                                <p:stCondLst>
                                  <p:cond delay="4700"/>
                                </p:stCondLst>
                                <p:childTnLst>
                                  <p:par>
                                    <p:cTn id="77" presetID="10" presetClass="entr" presetSubtype="0" fill="hold" grpId="0" nodeType="afterEffect">
                                      <p:stCondLst>
                                        <p:cond delay="0"/>
                                      </p:stCondLst>
                                      <p:childTnLst>
                                        <p:set>
                                          <p:cBhvr>
                                            <p:cTn id="78" dur="1" fill="hold">
                                              <p:stCondLst>
                                                <p:cond delay="0"/>
                                              </p:stCondLst>
                                            </p:cTn>
                                            <p:tgtEl>
                                              <p:spTgt spid="134"/>
                                            </p:tgtEl>
                                            <p:attrNameLst>
                                              <p:attrName>style.visibility</p:attrName>
                                            </p:attrNameLst>
                                          </p:cBhvr>
                                          <p:to>
                                            <p:strVal val="visible"/>
                                          </p:to>
                                        </p:set>
                                        <p:animEffect transition="in" filter="fade">
                                          <p:cBhvr>
                                            <p:cTn id="79" dur="500"/>
                                            <p:tgtEl>
                                              <p:spTgt spid="13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5"/>
                                            </p:tgtEl>
                                            <p:attrNameLst>
                                              <p:attrName>style.visibility</p:attrName>
                                            </p:attrNameLst>
                                          </p:cBhvr>
                                          <p:to>
                                            <p:strVal val="visible"/>
                                          </p:to>
                                        </p:set>
                                        <p:animEffect transition="in" filter="fade">
                                          <p:cBhvr>
                                            <p:cTn id="82" dur="500"/>
                                            <p:tgtEl>
                                              <p:spTgt spid="135"/>
                                            </p:tgtEl>
                                          </p:cBhvr>
                                        </p:animEffect>
                                      </p:childTnLst>
                                    </p:cTn>
                                  </p:par>
                                </p:childTnLst>
                              </p:cTn>
                            </p:par>
                            <p:par>
                              <p:cTn id="83" fill="hold">
                                <p:stCondLst>
                                  <p:cond delay="5200"/>
                                </p:stCondLst>
                                <p:childTnLst>
                                  <p:par>
                                    <p:cTn id="84" presetID="2" presetClass="entr" presetSubtype="2" fill="hold" grpId="0" nodeType="afterEffect" p14:presetBounceEnd="64000">
                                      <p:stCondLst>
                                        <p:cond delay="0"/>
                                      </p:stCondLst>
                                      <p:childTnLst>
                                        <p:set>
                                          <p:cBhvr>
                                            <p:cTn id="85" dur="1" fill="hold">
                                              <p:stCondLst>
                                                <p:cond delay="0"/>
                                              </p:stCondLst>
                                            </p:cTn>
                                            <p:tgtEl>
                                              <p:spTgt spid="136"/>
                                            </p:tgtEl>
                                            <p:attrNameLst>
                                              <p:attrName>style.visibility</p:attrName>
                                            </p:attrNameLst>
                                          </p:cBhvr>
                                          <p:to>
                                            <p:strVal val="visible"/>
                                          </p:to>
                                        </p:set>
                                        <p:anim calcmode="lin" valueType="num" p14:bounceEnd="64000">
                                          <p:cBhvr additive="base">
                                            <p:cTn id="86" dur="500" fill="hold"/>
                                            <p:tgtEl>
                                              <p:spTgt spid="136"/>
                                            </p:tgtEl>
                                            <p:attrNameLst>
                                              <p:attrName>ppt_x</p:attrName>
                                            </p:attrNameLst>
                                          </p:cBhvr>
                                          <p:tavLst>
                                            <p:tav tm="0">
                                              <p:val>
                                                <p:strVal val="1+#ppt_w/2"/>
                                              </p:val>
                                            </p:tav>
                                            <p:tav tm="100000">
                                              <p:val>
                                                <p:strVal val="#ppt_x"/>
                                              </p:val>
                                            </p:tav>
                                          </p:tavLst>
                                        </p:anim>
                                        <p:anim calcmode="lin" valueType="num" p14:bounceEnd="64000">
                                          <p:cBhvr additive="base">
                                            <p:cTn id="87" dur="500" fill="hold"/>
                                            <p:tgtEl>
                                              <p:spTgt spid="136"/>
                                            </p:tgtEl>
                                            <p:attrNameLst>
                                              <p:attrName>ppt_y</p:attrName>
                                            </p:attrNameLst>
                                          </p:cBhvr>
                                          <p:tavLst>
                                            <p:tav tm="0">
                                              <p:val>
                                                <p:strVal val="#ppt_y"/>
                                              </p:val>
                                            </p:tav>
                                            <p:tav tm="100000">
                                              <p:val>
                                                <p:strVal val="#ppt_y"/>
                                              </p:val>
                                            </p:tav>
                                          </p:tavLst>
                                        </p:anim>
                                      </p:childTnLst>
                                    </p:cTn>
                                  </p:par>
                                  <p:par>
                                    <p:cTn id="88" presetID="22" presetClass="entr" presetSubtype="8" fill="hold" nodeType="withEffect">
                                      <p:stCondLst>
                                        <p:cond delay="0"/>
                                      </p:stCondLst>
                                      <p:childTnLst>
                                        <p:set>
                                          <p:cBhvr>
                                            <p:cTn id="89" dur="1" fill="hold">
                                              <p:stCondLst>
                                                <p:cond delay="0"/>
                                              </p:stCondLst>
                                            </p:cTn>
                                            <p:tgtEl>
                                              <p:spTgt spid="117"/>
                                            </p:tgtEl>
                                            <p:attrNameLst>
                                              <p:attrName>style.visibility</p:attrName>
                                            </p:attrNameLst>
                                          </p:cBhvr>
                                          <p:to>
                                            <p:strVal val="visible"/>
                                          </p:to>
                                        </p:set>
                                        <p:animEffect transition="in" filter="wipe(left)">
                                          <p:cBhvr>
                                            <p:cTn id="90" dur="500"/>
                                            <p:tgtEl>
                                              <p:spTgt spid="117"/>
                                            </p:tgtEl>
                                          </p:cBhvr>
                                        </p:animEffect>
                                      </p:childTnLst>
                                    </p:cTn>
                                  </p:par>
                                </p:childTnLst>
                              </p:cTn>
                            </p:par>
                            <p:par>
                              <p:cTn id="91" fill="hold">
                                <p:stCondLst>
                                  <p:cond delay="5700"/>
                                </p:stCondLst>
                                <p:childTnLst>
                                  <p:par>
                                    <p:cTn id="92" presetID="10" presetClass="entr" presetSubtype="0" fill="hold" grpId="0" nodeType="afterEffect">
                                      <p:stCondLst>
                                        <p:cond delay="0"/>
                                      </p:stCondLst>
                                      <p:childTnLst>
                                        <p:set>
                                          <p:cBhvr>
                                            <p:cTn id="93" dur="1" fill="hold">
                                              <p:stCondLst>
                                                <p:cond delay="0"/>
                                              </p:stCondLst>
                                            </p:cTn>
                                            <p:tgtEl>
                                              <p:spTgt spid="137"/>
                                            </p:tgtEl>
                                            <p:attrNameLst>
                                              <p:attrName>style.visibility</p:attrName>
                                            </p:attrNameLst>
                                          </p:cBhvr>
                                          <p:to>
                                            <p:strVal val="visible"/>
                                          </p:to>
                                        </p:set>
                                        <p:animEffect transition="in" filter="fade">
                                          <p:cBhvr>
                                            <p:cTn id="94" dur="500"/>
                                            <p:tgtEl>
                                              <p:spTgt spid="13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Effect transition="in" filter="fade">
                                          <p:cBhvr>
                                            <p:cTn id="97"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1" grpId="0" animBg="1"/>
          <p:bldP spid="122" grpId="0" animBg="1"/>
          <p:bldP spid="123" grpId="0" animBg="1"/>
          <p:bldP spid="124" grpId="0" animBg="1"/>
          <p:bldP spid="125" grpId="0"/>
          <p:bldP spid="126" grpId="0"/>
          <p:bldP spid="130" grpId="0" animBg="1"/>
          <p:bldP spid="131" grpId="0"/>
          <p:bldP spid="132" grpId="0"/>
          <p:bldP spid="133" grpId="0" animBg="1"/>
          <p:bldP spid="134" grpId="0"/>
          <p:bldP spid="135" grpId="0"/>
          <p:bldP spid="136" grpId="0" animBg="1"/>
          <p:bldP spid="137" grpId="0"/>
          <p:bldP spid="1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127"/>
                                            </p:tgtEl>
                                            <p:attrNameLst>
                                              <p:attrName>style.visibility</p:attrName>
                                            </p:attrNameLst>
                                          </p:cBhvr>
                                          <p:to>
                                            <p:strVal val="visible"/>
                                          </p:to>
                                        </p:set>
                                        <p:animScale>
                                          <p:cBhvr>
                                            <p:cTn id="11" dur="1000" decel="50000" fill="hold">
                                              <p:stCondLst>
                                                <p:cond delay="0"/>
                                              </p:stCondLst>
                                            </p:cTn>
                                            <p:tgtEl>
                                              <p:spTgt spid="1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27"/>
                                            </p:tgtEl>
                                            <p:attrNameLst>
                                              <p:attrName>ppt_x</p:attrName>
                                              <p:attrName>ppt_y</p:attrName>
                                            </p:attrNameLst>
                                          </p:cBhvr>
                                        </p:animMotion>
                                        <p:animEffect transition="in" filter="fade">
                                          <p:cBhvr>
                                            <p:cTn id="13" dur="1000"/>
                                            <p:tgtEl>
                                              <p:spTgt spid="127"/>
                                            </p:tgtEl>
                                          </p:cBhvr>
                                        </p:animEffect>
                                      </p:childTnLst>
                                    </p:cTn>
                                  </p:par>
                                </p:childTnLst>
                              </p:cTn>
                            </p:par>
                            <p:par>
                              <p:cTn id="14" fill="hold">
                                <p:stCondLst>
                                  <p:cond delay="1500"/>
                                </p:stCondLst>
                                <p:childTnLst>
                                  <p:par>
                                    <p:cTn id="15" presetID="37" presetClass="entr" presetSubtype="0" fill="hold" grpId="0" nodeType="afterEffect">
                                      <p:stCondLst>
                                        <p:cond delay="0"/>
                                      </p:stCondLst>
                                      <p:childTnLst>
                                        <p:set>
                                          <p:cBhvr>
                                            <p:cTn id="16" dur="1" fill="hold">
                                              <p:stCondLst>
                                                <p:cond delay="0"/>
                                              </p:stCondLst>
                                            </p:cTn>
                                            <p:tgtEl>
                                              <p:spTgt spid="123"/>
                                            </p:tgtEl>
                                            <p:attrNameLst>
                                              <p:attrName>style.visibility</p:attrName>
                                            </p:attrNameLst>
                                          </p:cBhvr>
                                          <p:to>
                                            <p:strVal val="visible"/>
                                          </p:to>
                                        </p:set>
                                        <p:animEffect transition="in" filter="fade">
                                          <p:cBhvr>
                                            <p:cTn id="17" dur="300"/>
                                            <p:tgtEl>
                                              <p:spTgt spid="123"/>
                                            </p:tgtEl>
                                          </p:cBhvr>
                                        </p:animEffect>
                                        <p:anim calcmode="lin" valueType="num">
                                          <p:cBhvr>
                                            <p:cTn id="18" dur="300" fill="hold"/>
                                            <p:tgtEl>
                                              <p:spTgt spid="123"/>
                                            </p:tgtEl>
                                            <p:attrNameLst>
                                              <p:attrName>ppt_x</p:attrName>
                                            </p:attrNameLst>
                                          </p:cBhvr>
                                          <p:tavLst>
                                            <p:tav tm="0">
                                              <p:val>
                                                <p:strVal val="#ppt_x"/>
                                              </p:val>
                                            </p:tav>
                                            <p:tav tm="100000">
                                              <p:val>
                                                <p:strVal val="#ppt_x"/>
                                              </p:val>
                                            </p:tav>
                                          </p:tavLst>
                                        </p:anim>
                                        <p:anim calcmode="lin" valueType="num">
                                          <p:cBhvr>
                                            <p:cTn id="19" dur="270" decel="100000" fill="hold"/>
                                            <p:tgtEl>
                                              <p:spTgt spid="123"/>
                                            </p:tgtEl>
                                            <p:attrNameLst>
                                              <p:attrName>ppt_y</p:attrName>
                                            </p:attrNameLst>
                                          </p:cBhvr>
                                          <p:tavLst>
                                            <p:tav tm="0">
                                              <p:val>
                                                <p:strVal val="#ppt_y+1"/>
                                              </p:val>
                                            </p:tav>
                                            <p:tav tm="100000">
                                              <p:val>
                                                <p:strVal val="#ppt_y-.03"/>
                                              </p:val>
                                            </p:tav>
                                          </p:tavLst>
                                        </p:anim>
                                        <p:anim calcmode="lin" valueType="num">
                                          <p:cBhvr>
                                            <p:cTn id="20" dur="30" accel="100000" fill="hold">
                                              <p:stCondLst>
                                                <p:cond delay="270"/>
                                              </p:stCondLst>
                                            </p:cTn>
                                            <p:tgtEl>
                                              <p:spTgt spid="123"/>
                                            </p:tgtEl>
                                            <p:attrNameLst>
                                              <p:attrName>ppt_y</p:attrName>
                                            </p:attrNameLst>
                                          </p:cBhvr>
                                          <p:tavLst>
                                            <p:tav tm="0">
                                              <p:val>
                                                <p:strVal val="#ppt_y-.03"/>
                                              </p:val>
                                            </p:tav>
                                            <p:tav tm="100000">
                                              <p:val>
                                                <p:strVal val="#ppt_y"/>
                                              </p:val>
                                            </p:tav>
                                          </p:tavLst>
                                        </p:anim>
                                      </p:childTnLst>
                                    </p:cTn>
                                  </p:par>
                                </p:childTnLst>
                              </p:cTn>
                            </p:par>
                            <p:par>
                              <p:cTn id="21" fill="hold">
                                <p:stCondLst>
                                  <p:cond delay="1800"/>
                                </p:stCondLst>
                                <p:childTnLst>
                                  <p:par>
                                    <p:cTn id="22" presetID="37" presetClass="entr" presetSubtype="0" fill="hold" grpId="0" nodeType="afterEffect">
                                      <p:stCondLst>
                                        <p:cond delay="0"/>
                                      </p:stCondLst>
                                      <p:childTnLst>
                                        <p:set>
                                          <p:cBhvr>
                                            <p:cTn id="23" dur="1" fill="hold">
                                              <p:stCondLst>
                                                <p:cond delay="0"/>
                                              </p:stCondLst>
                                            </p:cTn>
                                            <p:tgtEl>
                                              <p:spTgt spid="120"/>
                                            </p:tgtEl>
                                            <p:attrNameLst>
                                              <p:attrName>style.visibility</p:attrName>
                                            </p:attrNameLst>
                                          </p:cBhvr>
                                          <p:to>
                                            <p:strVal val="visible"/>
                                          </p:to>
                                        </p:set>
                                        <p:animEffect transition="in" filter="fade">
                                          <p:cBhvr>
                                            <p:cTn id="24" dur="300"/>
                                            <p:tgtEl>
                                              <p:spTgt spid="120"/>
                                            </p:tgtEl>
                                          </p:cBhvr>
                                        </p:animEffect>
                                        <p:anim calcmode="lin" valueType="num">
                                          <p:cBhvr>
                                            <p:cTn id="25" dur="300" fill="hold"/>
                                            <p:tgtEl>
                                              <p:spTgt spid="120"/>
                                            </p:tgtEl>
                                            <p:attrNameLst>
                                              <p:attrName>ppt_x</p:attrName>
                                            </p:attrNameLst>
                                          </p:cBhvr>
                                          <p:tavLst>
                                            <p:tav tm="0">
                                              <p:val>
                                                <p:strVal val="#ppt_x"/>
                                              </p:val>
                                            </p:tav>
                                            <p:tav tm="100000">
                                              <p:val>
                                                <p:strVal val="#ppt_x"/>
                                              </p:val>
                                            </p:tav>
                                          </p:tavLst>
                                        </p:anim>
                                        <p:anim calcmode="lin" valueType="num">
                                          <p:cBhvr>
                                            <p:cTn id="26" dur="270" decel="100000" fill="hold"/>
                                            <p:tgtEl>
                                              <p:spTgt spid="120"/>
                                            </p:tgtEl>
                                            <p:attrNameLst>
                                              <p:attrName>ppt_y</p:attrName>
                                            </p:attrNameLst>
                                          </p:cBhvr>
                                          <p:tavLst>
                                            <p:tav tm="0">
                                              <p:val>
                                                <p:strVal val="#ppt_y+1"/>
                                              </p:val>
                                            </p:tav>
                                            <p:tav tm="100000">
                                              <p:val>
                                                <p:strVal val="#ppt_y-.03"/>
                                              </p:val>
                                            </p:tav>
                                          </p:tavLst>
                                        </p:anim>
                                        <p:anim calcmode="lin" valueType="num">
                                          <p:cBhvr>
                                            <p:cTn id="27" dur="30" accel="100000" fill="hold">
                                              <p:stCondLst>
                                                <p:cond delay="270"/>
                                              </p:stCondLst>
                                            </p:cTn>
                                            <p:tgtEl>
                                              <p:spTgt spid="120"/>
                                            </p:tgtEl>
                                            <p:attrNameLst>
                                              <p:attrName>ppt_y</p:attrName>
                                            </p:attrNameLst>
                                          </p:cBhvr>
                                          <p:tavLst>
                                            <p:tav tm="0">
                                              <p:val>
                                                <p:strVal val="#ppt_y-.03"/>
                                              </p:val>
                                            </p:tav>
                                            <p:tav tm="100000">
                                              <p:val>
                                                <p:strVal val="#ppt_y"/>
                                              </p:val>
                                            </p:tav>
                                          </p:tavLst>
                                        </p:anim>
                                      </p:childTnLst>
                                    </p:cTn>
                                  </p:par>
                                </p:childTnLst>
                              </p:cTn>
                            </p:par>
                            <p:par>
                              <p:cTn id="28" fill="hold">
                                <p:stCondLst>
                                  <p:cond delay="2100"/>
                                </p:stCondLst>
                                <p:childTnLst>
                                  <p:par>
                                    <p:cTn id="29" presetID="37" presetClass="entr" presetSubtype="0" fill="hold" grpId="0" nodeType="afterEffect">
                                      <p:stCondLst>
                                        <p:cond delay="0"/>
                                      </p:stCondLst>
                                      <p:childTnLst>
                                        <p:set>
                                          <p:cBhvr>
                                            <p:cTn id="30" dur="1" fill="hold">
                                              <p:stCondLst>
                                                <p:cond delay="0"/>
                                              </p:stCondLst>
                                            </p:cTn>
                                            <p:tgtEl>
                                              <p:spTgt spid="121"/>
                                            </p:tgtEl>
                                            <p:attrNameLst>
                                              <p:attrName>style.visibility</p:attrName>
                                            </p:attrNameLst>
                                          </p:cBhvr>
                                          <p:to>
                                            <p:strVal val="visible"/>
                                          </p:to>
                                        </p:set>
                                        <p:animEffect transition="in" filter="fade">
                                          <p:cBhvr>
                                            <p:cTn id="31" dur="300"/>
                                            <p:tgtEl>
                                              <p:spTgt spid="121"/>
                                            </p:tgtEl>
                                          </p:cBhvr>
                                        </p:animEffect>
                                        <p:anim calcmode="lin" valueType="num">
                                          <p:cBhvr>
                                            <p:cTn id="32" dur="300" fill="hold"/>
                                            <p:tgtEl>
                                              <p:spTgt spid="121"/>
                                            </p:tgtEl>
                                            <p:attrNameLst>
                                              <p:attrName>ppt_x</p:attrName>
                                            </p:attrNameLst>
                                          </p:cBhvr>
                                          <p:tavLst>
                                            <p:tav tm="0">
                                              <p:val>
                                                <p:strVal val="#ppt_x"/>
                                              </p:val>
                                            </p:tav>
                                            <p:tav tm="100000">
                                              <p:val>
                                                <p:strVal val="#ppt_x"/>
                                              </p:val>
                                            </p:tav>
                                          </p:tavLst>
                                        </p:anim>
                                        <p:anim calcmode="lin" valueType="num">
                                          <p:cBhvr>
                                            <p:cTn id="33" dur="270" decel="100000" fill="hold"/>
                                            <p:tgtEl>
                                              <p:spTgt spid="121"/>
                                            </p:tgtEl>
                                            <p:attrNameLst>
                                              <p:attrName>ppt_y</p:attrName>
                                            </p:attrNameLst>
                                          </p:cBhvr>
                                          <p:tavLst>
                                            <p:tav tm="0">
                                              <p:val>
                                                <p:strVal val="#ppt_y+1"/>
                                              </p:val>
                                            </p:tav>
                                            <p:tav tm="100000">
                                              <p:val>
                                                <p:strVal val="#ppt_y-.03"/>
                                              </p:val>
                                            </p:tav>
                                          </p:tavLst>
                                        </p:anim>
                                        <p:anim calcmode="lin" valueType="num">
                                          <p:cBhvr>
                                            <p:cTn id="34" dur="30" accel="100000" fill="hold">
                                              <p:stCondLst>
                                                <p:cond delay="270"/>
                                              </p:stCondLst>
                                            </p:cTn>
                                            <p:tgtEl>
                                              <p:spTgt spid="121"/>
                                            </p:tgtEl>
                                            <p:attrNameLst>
                                              <p:attrName>ppt_y</p:attrName>
                                            </p:attrNameLst>
                                          </p:cBhvr>
                                          <p:tavLst>
                                            <p:tav tm="0">
                                              <p:val>
                                                <p:strVal val="#ppt_y-.03"/>
                                              </p:val>
                                            </p:tav>
                                            <p:tav tm="100000">
                                              <p:val>
                                                <p:strVal val="#ppt_y"/>
                                              </p:val>
                                            </p:tav>
                                          </p:tavLst>
                                        </p:anim>
                                      </p:childTnLst>
                                    </p:cTn>
                                  </p:par>
                                </p:childTnLst>
                              </p:cTn>
                            </p:par>
                            <p:par>
                              <p:cTn id="35" fill="hold">
                                <p:stCondLst>
                                  <p:cond delay="2400"/>
                                </p:stCondLst>
                                <p:childTnLst>
                                  <p:par>
                                    <p:cTn id="36" presetID="37" presetClass="entr" presetSubtype="0" fill="hold" grpId="0" nodeType="afterEffect">
                                      <p:stCondLst>
                                        <p:cond delay="0"/>
                                      </p:stCondLst>
                                      <p:childTnLst>
                                        <p:set>
                                          <p:cBhvr>
                                            <p:cTn id="37" dur="1" fill="hold">
                                              <p:stCondLst>
                                                <p:cond delay="0"/>
                                              </p:stCondLst>
                                            </p:cTn>
                                            <p:tgtEl>
                                              <p:spTgt spid="122"/>
                                            </p:tgtEl>
                                            <p:attrNameLst>
                                              <p:attrName>style.visibility</p:attrName>
                                            </p:attrNameLst>
                                          </p:cBhvr>
                                          <p:to>
                                            <p:strVal val="visible"/>
                                          </p:to>
                                        </p:set>
                                        <p:animEffect transition="in" filter="fade">
                                          <p:cBhvr>
                                            <p:cTn id="38" dur="300"/>
                                            <p:tgtEl>
                                              <p:spTgt spid="122"/>
                                            </p:tgtEl>
                                          </p:cBhvr>
                                        </p:animEffect>
                                        <p:anim calcmode="lin" valueType="num">
                                          <p:cBhvr>
                                            <p:cTn id="39" dur="300" fill="hold"/>
                                            <p:tgtEl>
                                              <p:spTgt spid="122"/>
                                            </p:tgtEl>
                                            <p:attrNameLst>
                                              <p:attrName>ppt_x</p:attrName>
                                            </p:attrNameLst>
                                          </p:cBhvr>
                                          <p:tavLst>
                                            <p:tav tm="0">
                                              <p:val>
                                                <p:strVal val="#ppt_x"/>
                                              </p:val>
                                            </p:tav>
                                            <p:tav tm="100000">
                                              <p:val>
                                                <p:strVal val="#ppt_x"/>
                                              </p:val>
                                            </p:tav>
                                          </p:tavLst>
                                        </p:anim>
                                        <p:anim calcmode="lin" valueType="num">
                                          <p:cBhvr>
                                            <p:cTn id="40" dur="270" decel="100000" fill="hold"/>
                                            <p:tgtEl>
                                              <p:spTgt spid="122"/>
                                            </p:tgtEl>
                                            <p:attrNameLst>
                                              <p:attrName>ppt_y</p:attrName>
                                            </p:attrNameLst>
                                          </p:cBhvr>
                                          <p:tavLst>
                                            <p:tav tm="0">
                                              <p:val>
                                                <p:strVal val="#ppt_y+1"/>
                                              </p:val>
                                            </p:tav>
                                            <p:tav tm="100000">
                                              <p:val>
                                                <p:strVal val="#ppt_y-.03"/>
                                              </p:val>
                                            </p:tav>
                                          </p:tavLst>
                                        </p:anim>
                                        <p:anim calcmode="lin" valueType="num">
                                          <p:cBhvr>
                                            <p:cTn id="41" dur="30" accel="100000" fill="hold">
                                              <p:stCondLst>
                                                <p:cond delay="270"/>
                                              </p:stCondLst>
                                            </p:cTn>
                                            <p:tgtEl>
                                              <p:spTgt spid="122"/>
                                            </p:tgtEl>
                                            <p:attrNameLst>
                                              <p:attrName>ppt_y</p:attrName>
                                            </p:attrNameLst>
                                          </p:cBhvr>
                                          <p:tavLst>
                                            <p:tav tm="0">
                                              <p:val>
                                                <p:strVal val="#ppt_y-.03"/>
                                              </p:val>
                                            </p:tav>
                                            <p:tav tm="100000">
                                              <p:val>
                                                <p:strVal val="#ppt_y"/>
                                              </p:val>
                                            </p:tav>
                                          </p:tavLst>
                                        </p:anim>
                                      </p:childTnLst>
                                    </p:cTn>
                                  </p:par>
                                </p:childTnLst>
                              </p:cTn>
                            </p:par>
                            <p:par>
                              <p:cTn id="42" fill="hold">
                                <p:stCondLst>
                                  <p:cond delay="2700"/>
                                </p:stCondLst>
                                <p:childTnLst>
                                  <p:par>
                                    <p:cTn id="43" presetID="2" presetClass="entr" presetSubtype="8" fill="hold" grpId="0" nodeType="afterEffect">
                                      <p:stCondLst>
                                        <p:cond delay="0"/>
                                      </p:stCondLst>
                                      <p:childTnLst>
                                        <p:set>
                                          <p:cBhvr>
                                            <p:cTn id="44" dur="1" fill="hold">
                                              <p:stCondLst>
                                                <p:cond delay="0"/>
                                              </p:stCondLst>
                                            </p:cTn>
                                            <p:tgtEl>
                                              <p:spTgt spid="124"/>
                                            </p:tgtEl>
                                            <p:attrNameLst>
                                              <p:attrName>style.visibility</p:attrName>
                                            </p:attrNameLst>
                                          </p:cBhvr>
                                          <p:to>
                                            <p:strVal val="visible"/>
                                          </p:to>
                                        </p:set>
                                        <p:anim calcmode="lin" valueType="num">
                                          <p:cBhvr additive="base">
                                            <p:cTn id="45" dur="500" fill="hold"/>
                                            <p:tgtEl>
                                              <p:spTgt spid="124"/>
                                            </p:tgtEl>
                                            <p:attrNameLst>
                                              <p:attrName>ppt_x</p:attrName>
                                            </p:attrNameLst>
                                          </p:cBhvr>
                                          <p:tavLst>
                                            <p:tav tm="0">
                                              <p:val>
                                                <p:strVal val="0-#ppt_w/2"/>
                                              </p:val>
                                            </p:tav>
                                            <p:tav tm="100000">
                                              <p:val>
                                                <p:strVal val="#ppt_x"/>
                                              </p:val>
                                            </p:tav>
                                          </p:tavLst>
                                        </p:anim>
                                        <p:anim calcmode="lin" valueType="num">
                                          <p:cBhvr additive="base">
                                            <p:cTn id="46" dur="500" fill="hold"/>
                                            <p:tgtEl>
                                              <p:spTgt spid="124"/>
                                            </p:tgtEl>
                                            <p:attrNameLst>
                                              <p:attrName>ppt_y</p:attrName>
                                            </p:attrNameLst>
                                          </p:cBhvr>
                                          <p:tavLst>
                                            <p:tav tm="0">
                                              <p:val>
                                                <p:strVal val="#ppt_y"/>
                                              </p:val>
                                            </p:tav>
                                            <p:tav tm="100000">
                                              <p:val>
                                                <p:strVal val="#ppt_y"/>
                                              </p:val>
                                            </p:tav>
                                          </p:tavLst>
                                        </p:anim>
                                      </p:childTnLst>
                                    </p:cTn>
                                  </p:par>
                                  <p:par>
                                    <p:cTn id="47" presetID="22" presetClass="entr" presetSubtype="2" fill="hold" nodeType="withEffect">
                                      <p:stCondLst>
                                        <p:cond delay="0"/>
                                      </p:stCondLst>
                                      <p:childTnLst>
                                        <p:set>
                                          <p:cBhvr>
                                            <p:cTn id="48" dur="1" fill="hold">
                                              <p:stCondLst>
                                                <p:cond delay="0"/>
                                              </p:stCondLst>
                                            </p:cTn>
                                            <p:tgtEl>
                                              <p:spTgt spid="119"/>
                                            </p:tgtEl>
                                            <p:attrNameLst>
                                              <p:attrName>style.visibility</p:attrName>
                                            </p:attrNameLst>
                                          </p:cBhvr>
                                          <p:to>
                                            <p:strVal val="visible"/>
                                          </p:to>
                                        </p:set>
                                        <p:animEffect transition="in" filter="wipe(right)">
                                          <p:cBhvr>
                                            <p:cTn id="49" dur="500"/>
                                            <p:tgtEl>
                                              <p:spTgt spid="119"/>
                                            </p:tgtEl>
                                          </p:cBhvr>
                                        </p:animEffect>
                                      </p:childTnLst>
                                    </p:cTn>
                                  </p:par>
                                </p:childTnLst>
                              </p:cTn>
                            </p:par>
                            <p:par>
                              <p:cTn id="50" fill="hold">
                                <p:stCondLst>
                                  <p:cond delay="3200"/>
                                </p:stCondLst>
                                <p:childTnLst>
                                  <p:par>
                                    <p:cTn id="51" presetID="10" presetClass="entr" presetSubtype="0" fill="hold" grpId="0" nodeType="afterEffect">
                                      <p:stCondLst>
                                        <p:cond delay="0"/>
                                      </p:stCondLst>
                                      <p:childTnLst>
                                        <p:set>
                                          <p:cBhvr>
                                            <p:cTn id="52" dur="1" fill="hold">
                                              <p:stCondLst>
                                                <p:cond delay="0"/>
                                              </p:stCondLst>
                                            </p:cTn>
                                            <p:tgtEl>
                                              <p:spTgt spid="125"/>
                                            </p:tgtEl>
                                            <p:attrNameLst>
                                              <p:attrName>style.visibility</p:attrName>
                                            </p:attrNameLst>
                                          </p:cBhvr>
                                          <p:to>
                                            <p:strVal val="visible"/>
                                          </p:to>
                                        </p:set>
                                        <p:animEffect transition="in" filter="fade">
                                          <p:cBhvr>
                                            <p:cTn id="53" dur="500"/>
                                            <p:tgtEl>
                                              <p:spTgt spid="12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6"/>
                                            </p:tgtEl>
                                            <p:attrNameLst>
                                              <p:attrName>style.visibility</p:attrName>
                                            </p:attrNameLst>
                                          </p:cBhvr>
                                          <p:to>
                                            <p:strVal val="visible"/>
                                          </p:to>
                                        </p:set>
                                        <p:animEffect transition="in" filter="fade">
                                          <p:cBhvr>
                                            <p:cTn id="56" dur="500"/>
                                            <p:tgtEl>
                                              <p:spTgt spid="126"/>
                                            </p:tgtEl>
                                          </p:cBhvr>
                                        </p:animEffect>
                                      </p:childTnLst>
                                    </p:cTn>
                                  </p:par>
                                </p:childTnLst>
                              </p:cTn>
                            </p:par>
                            <p:par>
                              <p:cTn id="57" fill="hold">
                                <p:stCondLst>
                                  <p:cond delay="3700"/>
                                </p:stCondLst>
                                <p:childTnLst>
                                  <p:par>
                                    <p:cTn id="58" presetID="2" presetClass="entr" presetSubtype="2" fill="hold" grpId="0" nodeType="afterEffect">
                                      <p:stCondLst>
                                        <p:cond delay="0"/>
                                      </p:stCondLst>
                                      <p:childTnLst>
                                        <p:set>
                                          <p:cBhvr>
                                            <p:cTn id="59" dur="1" fill="hold">
                                              <p:stCondLst>
                                                <p:cond delay="0"/>
                                              </p:stCondLst>
                                            </p:cTn>
                                            <p:tgtEl>
                                              <p:spTgt spid="130"/>
                                            </p:tgtEl>
                                            <p:attrNameLst>
                                              <p:attrName>style.visibility</p:attrName>
                                            </p:attrNameLst>
                                          </p:cBhvr>
                                          <p:to>
                                            <p:strVal val="visible"/>
                                          </p:to>
                                        </p:set>
                                        <p:anim calcmode="lin" valueType="num">
                                          <p:cBhvr additive="base">
                                            <p:cTn id="60" dur="500" fill="hold"/>
                                            <p:tgtEl>
                                              <p:spTgt spid="130"/>
                                            </p:tgtEl>
                                            <p:attrNameLst>
                                              <p:attrName>ppt_x</p:attrName>
                                            </p:attrNameLst>
                                          </p:cBhvr>
                                          <p:tavLst>
                                            <p:tav tm="0">
                                              <p:val>
                                                <p:strVal val="1+#ppt_w/2"/>
                                              </p:val>
                                            </p:tav>
                                            <p:tav tm="100000">
                                              <p:val>
                                                <p:strVal val="#ppt_x"/>
                                              </p:val>
                                            </p:tav>
                                          </p:tavLst>
                                        </p:anim>
                                        <p:anim calcmode="lin" valueType="num">
                                          <p:cBhvr additive="base">
                                            <p:cTn id="61" dur="500" fill="hold"/>
                                            <p:tgtEl>
                                              <p:spTgt spid="130"/>
                                            </p:tgtEl>
                                            <p:attrNameLst>
                                              <p:attrName>ppt_y</p:attrName>
                                            </p:attrNameLst>
                                          </p:cBhvr>
                                          <p:tavLst>
                                            <p:tav tm="0">
                                              <p:val>
                                                <p:strVal val="#ppt_y"/>
                                              </p:val>
                                            </p:tav>
                                            <p:tav tm="100000">
                                              <p:val>
                                                <p:strVal val="#ppt_y"/>
                                              </p:val>
                                            </p:tav>
                                          </p:tavLst>
                                        </p:anim>
                                      </p:childTnLst>
                                    </p:cTn>
                                  </p:par>
                                  <p:par>
                                    <p:cTn id="62" presetID="22" presetClass="entr" presetSubtype="8" fill="hold" nodeType="withEffect">
                                      <p:stCondLst>
                                        <p:cond delay="0"/>
                                      </p:stCondLst>
                                      <p:childTnLst>
                                        <p:set>
                                          <p:cBhvr>
                                            <p:cTn id="63" dur="1" fill="hold">
                                              <p:stCondLst>
                                                <p:cond delay="0"/>
                                              </p:stCondLst>
                                            </p:cTn>
                                            <p:tgtEl>
                                              <p:spTgt spid="118"/>
                                            </p:tgtEl>
                                            <p:attrNameLst>
                                              <p:attrName>style.visibility</p:attrName>
                                            </p:attrNameLst>
                                          </p:cBhvr>
                                          <p:to>
                                            <p:strVal val="visible"/>
                                          </p:to>
                                        </p:set>
                                        <p:animEffect transition="in" filter="wipe(left)">
                                          <p:cBhvr>
                                            <p:cTn id="64" dur="500"/>
                                            <p:tgtEl>
                                              <p:spTgt spid="118"/>
                                            </p:tgtEl>
                                          </p:cBhvr>
                                        </p:animEffect>
                                      </p:childTnLst>
                                    </p:cTn>
                                  </p:par>
                                </p:childTnLst>
                              </p:cTn>
                            </p:par>
                            <p:par>
                              <p:cTn id="65" fill="hold">
                                <p:stCondLst>
                                  <p:cond delay="4200"/>
                                </p:stCondLst>
                                <p:childTnLst>
                                  <p:par>
                                    <p:cTn id="66" presetID="10" presetClass="entr" presetSubtype="0" fill="hold" grpId="0" nodeType="afterEffect">
                                      <p:stCondLst>
                                        <p:cond delay="0"/>
                                      </p:stCondLst>
                                      <p:childTnLst>
                                        <p:set>
                                          <p:cBhvr>
                                            <p:cTn id="67" dur="1" fill="hold">
                                              <p:stCondLst>
                                                <p:cond delay="0"/>
                                              </p:stCondLst>
                                            </p:cTn>
                                            <p:tgtEl>
                                              <p:spTgt spid="131"/>
                                            </p:tgtEl>
                                            <p:attrNameLst>
                                              <p:attrName>style.visibility</p:attrName>
                                            </p:attrNameLst>
                                          </p:cBhvr>
                                          <p:to>
                                            <p:strVal val="visible"/>
                                          </p:to>
                                        </p:set>
                                        <p:animEffect transition="in" filter="fade">
                                          <p:cBhvr>
                                            <p:cTn id="68" dur="500"/>
                                            <p:tgtEl>
                                              <p:spTgt spid="1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32"/>
                                            </p:tgtEl>
                                            <p:attrNameLst>
                                              <p:attrName>style.visibility</p:attrName>
                                            </p:attrNameLst>
                                          </p:cBhvr>
                                          <p:to>
                                            <p:strVal val="visible"/>
                                          </p:to>
                                        </p:set>
                                        <p:animEffect transition="in" filter="fade">
                                          <p:cBhvr>
                                            <p:cTn id="71" dur="500"/>
                                            <p:tgtEl>
                                              <p:spTgt spid="132"/>
                                            </p:tgtEl>
                                          </p:cBhvr>
                                        </p:animEffect>
                                      </p:childTnLst>
                                    </p:cTn>
                                  </p:par>
                                </p:childTnLst>
                              </p:cTn>
                            </p:par>
                            <p:par>
                              <p:cTn id="72" fill="hold">
                                <p:stCondLst>
                                  <p:cond delay="4700"/>
                                </p:stCondLst>
                                <p:childTnLst>
                                  <p:par>
                                    <p:cTn id="73" presetID="2" presetClass="entr" presetSubtype="8" fill="hold" grpId="0" nodeType="afterEffect">
                                      <p:stCondLst>
                                        <p:cond delay="0"/>
                                      </p:stCondLst>
                                      <p:childTnLst>
                                        <p:set>
                                          <p:cBhvr>
                                            <p:cTn id="74" dur="1" fill="hold">
                                              <p:stCondLst>
                                                <p:cond delay="0"/>
                                              </p:stCondLst>
                                            </p:cTn>
                                            <p:tgtEl>
                                              <p:spTgt spid="133"/>
                                            </p:tgtEl>
                                            <p:attrNameLst>
                                              <p:attrName>style.visibility</p:attrName>
                                            </p:attrNameLst>
                                          </p:cBhvr>
                                          <p:to>
                                            <p:strVal val="visible"/>
                                          </p:to>
                                        </p:set>
                                        <p:anim calcmode="lin" valueType="num">
                                          <p:cBhvr additive="base">
                                            <p:cTn id="75" dur="500" fill="hold"/>
                                            <p:tgtEl>
                                              <p:spTgt spid="133"/>
                                            </p:tgtEl>
                                            <p:attrNameLst>
                                              <p:attrName>ppt_x</p:attrName>
                                            </p:attrNameLst>
                                          </p:cBhvr>
                                          <p:tavLst>
                                            <p:tav tm="0">
                                              <p:val>
                                                <p:strVal val="0-#ppt_w/2"/>
                                              </p:val>
                                            </p:tav>
                                            <p:tav tm="100000">
                                              <p:val>
                                                <p:strVal val="#ppt_x"/>
                                              </p:val>
                                            </p:tav>
                                          </p:tavLst>
                                        </p:anim>
                                        <p:anim calcmode="lin" valueType="num">
                                          <p:cBhvr additive="base">
                                            <p:cTn id="76" dur="500" fill="hold"/>
                                            <p:tgtEl>
                                              <p:spTgt spid="133"/>
                                            </p:tgtEl>
                                            <p:attrNameLst>
                                              <p:attrName>ppt_y</p:attrName>
                                            </p:attrNameLst>
                                          </p:cBhvr>
                                          <p:tavLst>
                                            <p:tav tm="0">
                                              <p:val>
                                                <p:strVal val="#ppt_y"/>
                                              </p:val>
                                            </p:tav>
                                            <p:tav tm="100000">
                                              <p:val>
                                                <p:strVal val="#ppt_y"/>
                                              </p:val>
                                            </p:tav>
                                          </p:tavLst>
                                        </p:anim>
                                      </p:childTnLst>
                                    </p:cTn>
                                  </p:par>
                                  <p:par>
                                    <p:cTn id="77" presetID="22" presetClass="entr" presetSubtype="2" fill="hold" nodeType="withEffect">
                                      <p:stCondLst>
                                        <p:cond delay="0"/>
                                      </p:stCondLst>
                                      <p:childTnLst>
                                        <p:set>
                                          <p:cBhvr>
                                            <p:cTn id="78" dur="1" fill="hold">
                                              <p:stCondLst>
                                                <p:cond delay="0"/>
                                              </p:stCondLst>
                                            </p:cTn>
                                            <p:tgtEl>
                                              <p:spTgt spid="116"/>
                                            </p:tgtEl>
                                            <p:attrNameLst>
                                              <p:attrName>style.visibility</p:attrName>
                                            </p:attrNameLst>
                                          </p:cBhvr>
                                          <p:to>
                                            <p:strVal val="visible"/>
                                          </p:to>
                                        </p:set>
                                        <p:animEffect transition="in" filter="wipe(right)">
                                          <p:cBhvr>
                                            <p:cTn id="79" dur="500"/>
                                            <p:tgtEl>
                                              <p:spTgt spid="116"/>
                                            </p:tgtEl>
                                          </p:cBhvr>
                                        </p:animEffect>
                                      </p:childTnLst>
                                    </p:cTn>
                                  </p:par>
                                </p:childTnLst>
                              </p:cTn>
                            </p:par>
                            <p:par>
                              <p:cTn id="80" fill="hold">
                                <p:stCondLst>
                                  <p:cond delay="5200"/>
                                </p:stCondLst>
                                <p:childTnLst>
                                  <p:par>
                                    <p:cTn id="81" presetID="10" presetClass="entr" presetSubtype="0" fill="hold" grpId="0" nodeType="afterEffect">
                                      <p:stCondLst>
                                        <p:cond delay="0"/>
                                      </p:stCondLst>
                                      <p:childTnLst>
                                        <p:set>
                                          <p:cBhvr>
                                            <p:cTn id="82" dur="1" fill="hold">
                                              <p:stCondLst>
                                                <p:cond delay="0"/>
                                              </p:stCondLst>
                                            </p:cTn>
                                            <p:tgtEl>
                                              <p:spTgt spid="134"/>
                                            </p:tgtEl>
                                            <p:attrNameLst>
                                              <p:attrName>style.visibility</p:attrName>
                                            </p:attrNameLst>
                                          </p:cBhvr>
                                          <p:to>
                                            <p:strVal val="visible"/>
                                          </p:to>
                                        </p:set>
                                        <p:animEffect transition="in" filter="fade">
                                          <p:cBhvr>
                                            <p:cTn id="83" dur="500"/>
                                            <p:tgtEl>
                                              <p:spTgt spid="13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35"/>
                                            </p:tgtEl>
                                            <p:attrNameLst>
                                              <p:attrName>style.visibility</p:attrName>
                                            </p:attrNameLst>
                                          </p:cBhvr>
                                          <p:to>
                                            <p:strVal val="visible"/>
                                          </p:to>
                                        </p:set>
                                        <p:animEffect transition="in" filter="fade">
                                          <p:cBhvr>
                                            <p:cTn id="86" dur="500"/>
                                            <p:tgtEl>
                                              <p:spTgt spid="135"/>
                                            </p:tgtEl>
                                          </p:cBhvr>
                                        </p:animEffect>
                                      </p:childTnLst>
                                    </p:cTn>
                                  </p:par>
                                </p:childTnLst>
                              </p:cTn>
                            </p:par>
                            <p:par>
                              <p:cTn id="87" fill="hold">
                                <p:stCondLst>
                                  <p:cond delay="5700"/>
                                </p:stCondLst>
                                <p:childTnLst>
                                  <p:par>
                                    <p:cTn id="88" presetID="2" presetClass="entr" presetSubtype="2" fill="hold" grpId="0" nodeType="afterEffect">
                                      <p:stCondLst>
                                        <p:cond delay="0"/>
                                      </p:stCondLst>
                                      <p:childTnLst>
                                        <p:set>
                                          <p:cBhvr>
                                            <p:cTn id="89" dur="1" fill="hold">
                                              <p:stCondLst>
                                                <p:cond delay="0"/>
                                              </p:stCondLst>
                                            </p:cTn>
                                            <p:tgtEl>
                                              <p:spTgt spid="136"/>
                                            </p:tgtEl>
                                            <p:attrNameLst>
                                              <p:attrName>style.visibility</p:attrName>
                                            </p:attrNameLst>
                                          </p:cBhvr>
                                          <p:to>
                                            <p:strVal val="visible"/>
                                          </p:to>
                                        </p:set>
                                        <p:anim calcmode="lin" valueType="num">
                                          <p:cBhvr additive="base">
                                            <p:cTn id="90" dur="500" fill="hold"/>
                                            <p:tgtEl>
                                              <p:spTgt spid="136"/>
                                            </p:tgtEl>
                                            <p:attrNameLst>
                                              <p:attrName>ppt_x</p:attrName>
                                            </p:attrNameLst>
                                          </p:cBhvr>
                                          <p:tavLst>
                                            <p:tav tm="0">
                                              <p:val>
                                                <p:strVal val="1+#ppt_w/2"/>
                                              </p:val>
                                            </p:tav>
                                            <p:tav tm="100000">
                                              <p:val>
                                                <p:strVal val="#ppt_x"/>
                                              </p:val>
                                            </p:tav>
                                          </p:tavLst>
                                        </p:anim>
                                        <p:anim calcmode="lin" valueType="num">
                                          <p:cBhvr additive="base">
                                            <p:cTn id="91" dur="500" fill="hold"/>
                                            <p:tgtEl>
                                              <p:spTgt spid="136"/>
                                            </p:tgtEl>
                                            <p:attrNameLst>
                                              <p:attrName>ppt_y</p:attrName>
                                            </p:attrNameLst>
                                          </p:cBhvr>
                                          <p:tavLst>
                                            <p:tav tm="0">
                                              <p:val>
                                                <p:strVal val="#ppt_y"/>
                                              </p:val>
                                            </p:tav>
                                            <p:tav tm="100000">
                                              <p:val>
                                                <p:strVal val="#ppt_y"/>
                                              </p:val>
                                            </p:tav>
                                          </p:tavLst>
                                        </p:anim>
                                      </p:childTnLst>
                                    </p:cTn>
                                  </p:par>
                                  <p:par>
                                    <p:cTn id="92" presetID="22" presetClass="entr" presetSubtype="8" fill="hold" nodeType="withEffect">
                                      <p:stCondLst>
                                        <p:cond delay="0"/>
                                      </p:stCondLst>
                                      <p:childTnLst>
                                        <p:set>
                                          <p:cBhvr>
                                            <p:cTn id="93" dur="1" fill="hold">
                                              <p:stCondLst>
                                                <p:cond delay="0"/>
                                              </p:stCondLst>
                                            </p:cTn>
                                            <p:tgtEl>
                                              <p:spTgt spid="117"/>
                                            </p:tgtEl>
                                            <p:attrNameLst>
                                              <p:attrName>style.visibility</p:attrName>
                                            </p:attrNameLst>
                                          </p:cBhvr>
                                          <p:to>
                                            <p:strVal val="visible"/>
                                          </p:to>
                                        </p:set>
                                        <p:animEffect transition="in" filter="wipe(left)">
                                          <p:cBhvr>
                                            <p:cTn id="94" dur="500"/>
                                            <p:tgtEl>
                                              <p:spTgt spid="117"/>
                                            </p:tgtEl>
                                          </p:cBhvr>
                                        </p:animEffect>
                                      </p:childTnLst>
                                    </p:cTn>
                                  </p:par>
                                </p:childTnLst>
                              </p:cTn>
                            </p:par>
                            <p:par>
                              <p:cTn id="95" fill="hold">
                                <p:stCondLst>
                                  <p:cond delay="6200"/>
                                </p:stCondLst>
                                <p:childTnLst>
                                  <p:par>
                                    <p:cTn id="96" presetID="10" presetClass="entr" presetSubtype="0" fill="hold" grpId="0" nodeType="afterEffect">
                                      <p:stCondLst>
                                        <p:cond delay="0"/>
                                      </p:stCondLst>
                                      <p:childTnLst>
                                        <p:set>
                                          <p:cBhvr>
                                            <p:cTn id="97" dur="1" fill="hold">
                                              <p:stCondLst>
                                                <p:cond delay="0"/>
                                              </p:stCondLst>
                                            </p:cTn>
                                            <p:tgtEl>
                                              <p:spTgt spid="137"/>
                                            </p:tgtEl>
                                            <p:attrNameLst>
                                              <p:attrName>style.visibility</p:attrName>
                                            </p:attrNameLst>
                                          </p:cBhvr>
                                          <p:to>
                                            <p:strVal val="visible"/>
                                          </p:to>
                                        </p:set>
                                        <p:animEffect transition="in" filter="fade">
                                          <p:cBhvr>
                                            <p:cTn id="98" dur="500"/>
                                            <p:tgtEl>
                                              <p:spTgt spid="137"/>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8"/>
                                            </p:tgtEl>
                                            <p:attrNameLst>
                                              <p:attrName>style.visibility</p:attrName>
                                            </p:attrNameLst>
                                          </p:cBhvr>
                                          <p:to>
                                            <p:strVal val="visible"/>
                                          </p:to>
                                        </p:set>
                                        <p:animEffect transition="in" filter="fade">
                                          <p:cBhvr>
                                            <p:cTn id="101"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120" grpId="0" animBg="1"/>
          <p:bldP spid="121" grpId="0" animBg="1"/>
          <p:bldP spid="122" grpId="0" animBg="1"/>
          <p:bldP spid="123" grpId="0" animBg="1"/>
          <p:bldP spid="124" grpId="0" animBg="1"/>
          <p:bldP spid="125" grpId="0"/>
          <p:bldP spid="126" grpId="0"/>
          <p:bldP spid="130" grpId="0" animBg="1"/>
          <p:bldP spid="131" grpId="0"/>
          <p:bldP spid="132" grpId="0"/>
          <p:bldP spid="133" grpId="0" animBg="1"/>
          <p:bldP spid="134" grpId="0"/>
          <p:bldP spid="135" grpId="0"/>
          <p:bldP spid="136" grpId="0" animBg="1"/>
          <p:bldP spid="137" grpId="0"/>
          <p:bldP spid="138"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01</a:t>
            </a:r>
            <a:endParaRPr lang="zh-CN" altLang="en-US"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6247933"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6756" y="3324179"/>
            <a:ext cx="3466715"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009621" y="2748544"/>
            <a:ext cx="5336630" cy="830997"/>
          </a:xfrm>
          <a:prstGeom prst="rect">
            <a:avLst/>
          </a:prstGeom>
        </p:spPr>
        <p:txBody>
          <a:bodyPr wrap="square" lIns="0" tIns="0" rIns="0" bIns="0">
            <a:spAutoFit/>
          </a:bodyPr>
          <a:lstStyle/>
          <a:p>
            <a:pPr algn="ctr"/>
            <a:r>
              <a:rPr lang="zh-CN" altLang="en-US" sz="54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上半年工作概述</a:t>
            </a:r>
          </a:p>
        </p:txBody>
      </p:sp>
      <p:sp>
        <p:nvSpPr>
          <p:cNvPr id="11" name="TextBox 11"/>
          <p:cNvSpPr txBox="1"/>
          <p:nvPr/>
        </p:nvSpPr>
        <p:spPr>
          <a:xfrm>
            <a:off x="6638217"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1"/>
          <p:cNvSpPr txBox="1"/>
          <p:nvPr/>
        </p:nvSpPr>
        <p:spPr>
          <a:xfrm>
            <a:off x="8782507"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1"/>
          <p:cNvSpPr txBox="1"/>
          <p:nvPr/>
        </p:nvSpPr>
        <p:spPr>
          <a:xfrm>
            <a:off x="6638217"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11"/>
          <p:cNvSpPr txBox="1"/>
          <p:nvPr/>
        </p:nvSpPr>
        <p:spPr>
          <a:xfrm>
            <a:off x="8782507"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1095012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additive="base">
                                        <p:cTn id="12" dur="500" fill="hold"/>
                                        <p:tgtEl>
                                          <p:spTgt spid="2052"/>
                                        </p:tgtEl>
                                        <p:attrNameLst>
                                          <p:attrName>ppt_x</p:attrName>
                                        </p:attrNameLst>
                                      </p:cBhvr>
                                      <p:tavLst>
                                        <p:tav tm="0">
                                          <p:val>
                                            <p:strVal val="0-#ppt_w/2"/>
                                          </p:val>
                                        </p:tav>
                                        <p:tav tm="100000">
                                          <p:val>
                                            <p:strVal val="#ppt_x"/>
                                          </p:val>
                                        </p:tav>
                                      </p:tavLst>
                                    </p:anim>
                                    <p:anim calcmode="lin" valueType="num">
                                      <p:cBhvr additive="base">
                                        <p:cTn id="13"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animBg="1"/>
      <p:bldP spid="8" grpId="0"/>
      <p:bldP spid="11" grpId="0"/>
      <p:bldP spid="12" grpId="0"/>
      <p:bldP spid="13"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05</a:t>
            </a:r>
            <a:endParaRPr lang="zh-CN" altLang="en-US"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5813930"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6756" y="3324179"/>
            <a:ext cx="3466715"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5813931" y="2748544"/>
            <a:ext cx="4978064" cy="830997"/>
          </a:xfrm>
          <a:prstGeom prst="rect">
            <a:avLst/>
          </a:prstGeom>
        </p:spPr>
        <p:txBody>
          <a:bodyPr wrap="square" lIns="0" tIns="0" rIns="0" bIns="0">
            <a:spAutoFit/>
          </a:bodyPr>
          <a:lstStyle/>
          <a:p>
            <a:r>
              <a:rPr lang="zh-CN" altLang="en-US" sz="54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下半年工作计划</a:t>
            </a:r>
          </a:p>
        </p:txBody>
      </p:sp>
      <p:sp>
        <p:nvSpPr>
          <p:cNvPr id="11" name="TextBox 11"/>
          <p:cNvSpPr txBox="1"/>
          <p:nvPr/>
        </p:nvSpPr>
        <p:spPr>
          <a:xfrm>
            <a:off x="620531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1"/>
          <p:cNvSpPr txBox="1"/>
          <p:nvPr/>
        </p:nvSpPr>
        <p:spPr>
          <a:xfrm>
            <a:off x="834960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1"/>
          <p:cNvSpPr txBox="1"/>
          <p:nvPr/>
        </p:nvSpPr>
        <p:spPr>
          <a:xfrm>
            <a:off x="620531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11"/>
          <p:cNvSpPr txBox="1"/>
          <p:nvPr/>
        </p:nvSpPr>
        <p:spPr>
          <a:xfrm>
            <a:off x="834960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697948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additive="base">
                                        <p:cTn id="12" dur="500" fill="hold"/>
                                        <p:tgtEl>
                                          <p:spTgt spid="2052"/>
                                        </p:tgtEl>
                                        <p:attrNameLst>
                                          <p:attrName>ppt_x</p:attrName>
                                        </p:attrNameLst>
                                      </p:cBhvr>
                                      <p:tavLst>
                                        <p:tav tm="0">
                                          <p:val>
                                            <p:strVal val="0-#ppt_w/2"/>
                                          </p:val>
                                        </p:tav>
                                        <p:tav tm="100000">
                                          <p:val>
                                            <p:strVal val="#ppt_x"/>
                                          </p:val>
                                        </p:tav>
                                      </p:tavLst>
                                    </p:anim>
                                    <p:anim calcmode="lin" valueType="num">
                                      <p:cBhvr additive="base">
                                        <p:cTn id="13"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animBg="1"/>
      <p:bldP spid="8" grpId="0"/>
      <p:bldP spid="11" grpId="0"/>
      <p:bldP spid="12" grpId="0"/>
      <p:bldP spid="13"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9"/>
          <p:cNvSpPr/>
          <p:nvPr/>
        </p:nvSpPr>
        <p:spPr>
          <a:xfrm>
            <a:off x="353" y="3641599"/>
            <a:ext cx="12858044" cy="257098"/>
          </a:xfrm>
          <a:custGeom>
            <a:avLst/>
            <a:gdLst/>
            <a:ahLst/>
            <a:cxnLst/>
            <a:rect l="l" t="t" r="r" b="b"/>
            <a:pathLst>
              <a:path w="144016" h="869444">
                <a:moveTo>
                  <a:pt x="0" y="0"/>
                </a:moveTo>
                <a:lnTo>
                  <a:pt x="144016" y="0"/>
                </a:lnTo>
                <a:lnTo>
                  <a:pt x="144016" y="869444"/>
                </a:lnTo>
                <a:lnTo>
                  <a:pt x="0" y="869444"/>
                </a:lnTo>
                <a:close/>
              </a:path>
            </a:pathLst>
          </a:custGeom>
          <a:solidFill>
            <a:srgbClr val="3C536A"/>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27" name="椭圆 26"/>
          <p:cNvSpPr/>
          <p:nvPr/>
        </p:nvSpPr>
        <p:spPr>
          <a:xfrm>
            <a:off x="1288822" y="3719524"/>
            <a:ext cx="101244" cy="101244"/>
          </a:xfrm>
          <a:prstGeom prst="ellipse">
            <a:avLst/>
          </a:prstGeom>
          <a:solidFill>
            <a:schemeClr val="bg1"/>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28" name="椭圆 27"/>
          <p:cNvSpPr/>
          <p:nvPr/>
        </p:nvSpPr>
        <p:spPr>
          <a:xfrm>
            <a:off x="2021099"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29" name="椭圆 28"/>
          <p:cNvSpPr/>
          <p:nvPr/>
        </p:nvSpPr>
        <p:spPr>
          <a:xfrm>
            <a:off x="4217931"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0" name="椭圆 29"/>
          <p:cNvSpPr/>
          <p:nvPr/>
        </p:nvSpPr>
        <p:spPr>
          <a:xfrm>
            <a:off x="4950208"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1" name="椭圆 30"/>
          <p:cNvSpPr/>
          <p:nvPr/>
        </p:nvSpPr>
        <p:spPr>
          <a:xfrm>
            <a:off x="6414762" y="3719524"/>
            <a:ext cx="101244" cy="101244"/>
          </a:xfrm>
          <a:prstGeom prst="ellipse">
            <a:avLst/>
          </a:prstGeom>
          <a:solidFill>
            <a:schemeClr val="bg1"/>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2" name="椭圆 31"/>
          <p:cNvSpPr/>
          <p:nvPr/>
        </p:nvSpPr>
        <p:spPr>
          <a:xfrm>
            <a:off x="7147039"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3" name="椭圆 32"/>
          <p:cNvSpPr/>
          <p:nvPr/>
        </p:nvSpPr>
        <p:spPr>
          <a:xfrm>
            <a:off x="8611594"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4" name="椭圆 33"/>
          <p:cNvSpPr/>
          <p:nvPr/>
        </p:nvSpPr>
        <p:spPr>
          <a:xfrm>
            <a:off x="9343871"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5" name="椭圆 34"/>
          <p:cNvSpPr/>
          <p:nvPr/>
        </p:nvSpPr>
        <p:spPr>
          <a:xfrm>
            <a:off x="10808425"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6" name="椭圆 35"/>
          <p:cNvSpPr/>
          <p:nvPr/>
        </p:nvSpPr>
        <p:spPr>
          <a:xfrm>
            <a:off x="11540702"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7" name="椭圆 36"/>
          <p:cNvSpPr/>
          <p:nvPr/>
        </p:nvSpPr>
        <p:spPr>
          <a:xfrm>
            <a:off x="556545"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8" name="椭圆 37"/>
          <p:cNvSpPr/>
          <p:nvPr/>
        </p:nvSpPr>
        <p:spPr>
          <a:xfrm>
            <a:off x="12272984"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grpSp>
        <p:nvGrpSpPr>
          <p:cNvPr id="39" name="组合 38"/>
          <p:cNvGrpSpPr/>
          <p:nvPr/>
        </p:nvGrpSpPr>
        <p:grpSpPr>
          <a:xfrm>
            <a:off x="1357472" y="1793722"/>
            <a:ext cx="1384992" cy="1547315"/>
            <a:chOff x="1500890" y="1279283"/>
            <a:chExt cx="984937" cy="1100373"/>
          </a:xfrm>
        </p:grpSpPr>
        <p:sp>
          <p:nvSpPr>
            <p:cNvPr id="40" name="矩形 2"/>
            <p:cNvSpPr/>
            <p:nvPr/>
          </p:nvSpPr>
          <p:spPr>
            <a:xfrm>
              <a:off x="1500890" y="1279283"/>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FF6D3A"/>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dirty="0">
                <a:solidFill>
                  <a:sysClr val="window" lastClr="FFFFFF"/>
                </a:solidFill>
                <a:latin typeface="微软雅黑" pitchFamily="34" charset="-122"/>
                <a:ea typeface="微软雅黑" pitchFamily="34" charset="-122"/>
              </a:endParaRPr>
            </a:p>
          </p:txBody>
        </p:sp>
        <p:sp>
          <p:nvSpPr>
            <p:cNvPr id="41" name="Rectangle 13" descr="FD1DDF730CE4456e89755B07FE1653D0# #Rectangle 13"/>
            <p:cNvSpPr>
              <a:spLocks noChangeArrowheads="1"/>
            </p:cNvSpPr>
            <p:nvPr/>
          </p:nvSpPr>
          <p:spPr bwMode="auto">
            <a:xfrm>
              <a:off x="1776920" y="1573162"/>
              <a:ext cx="680753"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en-US" altLang="zh-CN" sz="6187" kern="0" dirty="0">
                  <a:solidFill>
                    <a:sysClr val="window" lastClr="FFFFFF"/>
                  </a:solidFill>
                  <a:latin typeface="微软雅黑" pitchFamily="34" charset="-122"/>
                  <a:ea typeface="微软雅黑" pitchFamily="34" charset="-122"/>
                  <a:cs typeface="Arial" pitchFamily="34" charset="0"/>
                </a:rPr>
                <a:t>01</a:t>
              </a:r>
            </a:p>
          </p:txBody>
        </p:sp>
        <p:sp>
          <p:nvSpPr>
            <p:cNvPr id="42" name="TextBox 18"/>
            <p:cNvSpPr txBox="1"/>
            <p:nvPr/>
          </p:nvSpPr>
          <p:spPr>
            <a:xfrm>
              <a:off x="1531141" y="1356143"/>
              <a:ext cx="491558" cy="281164"/>
            </a:xfrm>
            <a:prstGeom prst="rect">
              <a:avLst/>
            </a:prstGeom>
            <a:noFill/>
          </p:spPr>
          <p:txBody>
            <a:bodyPr vert="horz" wrap="none" rtlCol="0">
              <a:spAutoFit/>
            </a:bodyPr>
            <a:lstStyle/>
            <a:p>
              <a:pPr algn="ctr" defTabSz="1285829" fontAlgn="auto">
                <a:spcBef>
                  <a:spcPts val="0"/>
                </a:spcBef>
                <a:spcAft>
                  <a:spcPts val="0"/>
                </a:spcAft>
                <a:defRPr/>
              </a:pPr>
              <a:r>
                <a:rPr lang="zh-CN" altLang="en-US" sz="1969" b="1" kern="0" dirty="0">
                  <a:solidFill>
                    <a:sysClr val="window" lastClr="FFFFFF"/>
                  </a:solidFill>
                  <a:latin typeface="微软雅黑" pitchFamily="34" charset="-122"/>
                  <a:ea typeface="微软雅黑" pitchFamily="34" charset="-122"/>
                </a:rPr>
                <a:t>目标</a:t>
              </a:r>
            </a:p>
          </p:txBody>
        </p:sp>
      </p:grpSp>
      <p:grpSp>
        <p:nvGrpSpPr>
          <p:cNvPr id="43" name="组合 42"/>
          <p:cNvGrpSpPr/>
          <p:nvPr/>
        </p:nvGrpSpPr>
        <p:grpSpPr>
          <a:xfrm>
            <a:off x="2838165" y="1793723"/>
            <a:ext cx="2837819" cy="1384992"/>
            <a:chOff x="2553885" y="1279283"/>
            <a:chExt cx="2018115" cy="984937"/>
          </a:xfrm>
        </p:grpSpPr>
        <p:sp>
          <p:nvSpPr>
            <p:cNvPr id="44" name="矩形 43"/>
            <p:cNvSpPr/>
            <p:nvPr/>
          </p:nvSpPr>
          <p:spPr>
            <a:xfrm>
              <a:off x="2553885" y="1279283"/>
              <a:ext cx="2018115" cy="984937"/>
            </a:xfrm>
            <a:prstGeom prst="rect">
              <a:avLst/>
            </a:prstGeom>
            <a:noFill/>
            <a:ln w="12700" cap="flat" cmpd="sng" algn="ctr">
              <a:solidFill>
                <a:schemeClr val="bg1">
                  <a:lumMod val="50000"/>
                </a:schemeClr>
              </a:solid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45" name="Rectangle 13" descr="FD1DDF730CE4456e89755B07FE1653D0# #Rectangle 13"/>
            <p:cNvSpPr>
              <a:spLocks noChangeArrowheads="1"/>
            </p:cNvSpPr>
            <p:nvPr/>
          </p:nvSpPr>
          <p:spPr bwMode="auto">
            <a:xfrm>
              <a:off x="2679896" y="1356143"/>
              <a:ext cx="1460088" cy="28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zh-CN" altLang="en-US" sz="1969" kern="0" dirty="0">
                  <a:solidFill>
                    <a:sysClr val="windowText" lastClr="000000"/>
                  </a:solidFill>
                  <a:latin typeface="微软雅黑" pitchFamily="34" charset="-122"/>
                  <a:ea typeface="微软雅黑" pitchFamily="34" charset="-122"/>
                </a:rPr>
                <a:t>添加标题</a:t>
              </a:r>
              <a:endParaRPr lang="en-US" altLang="zh-CN" sz="1969" kern="0" dirty="0">
                <a:solidFill>
                  <a:sysClr val="windowText" lastClr="000000"/>
                </a:solidFill>
                <a:latin typeface="微软雅黑" pitchFamily="34" charset="-122"/>
                <a:ea typeface="微软雅黑" pitchFamily="34" charset="-122"/>
              </a:endParaRPr>
            </a:p>
          </p:txBody>
        </p:sp>
        <p:sp>
          <p:nvSpPr>
            <p:cNvPr id="46" name="Rectangle 13" descr="FD1DDF730CE4456e89755B07FE1653D0# #Rectangle 13"/>
            <p:cNvSpPr>
              <a:spLocks noChangeArrowheads="1"/>
            </p:cNvSpPr>
            <p:nvPr/>
          </p:nvSpPr>
          <p:spPr bwMode="auto">
            <a:xfrm>
              <a:off x="2679894" y="1678386"/>
              <a:ext cx="1737861" cy="34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此处添加目标扼要说明，</a:t>
              </a:r>
              <a:endParaRPr lang="en-US" altLang="zh-CN" sz="1266" kern="0" dirty="0">
                <a:solidFill>
                  <a:sysClr val="windowText" lastClr="000000"/>
                </a:solidFill>
                <a:latin typeface="微软雅黑" pitchFamily="34" charset="-122"/>
                <a:ea typeface="微软雅黑" pitchFamily="34" charset="-122"/>
              </a:endParaRPr>
            </a:p>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添加简短说明文字。</a:t>
              </a:r>
              <a:endParaRPr lang="en-US" altLang="zh-CN" sz="1266" kern="0" dirty="0">
                <a:solidFill>
                  <a:sysClr val="windowText" lastClr="000000"/>
                </a:solidFill>
                <a:latin typeface="微软雅黑" pitchFamily="34" charset="-122"/>
                <a:ea typeface="微软雅黑" pitchFamily="34" charset="-122"/>
              </a:endParaRPr>
            </a:p>
          </p:txBody>
        </p:sp>
      </p:grpSp>
      <p:grpSp>
        <p:nvGrpSpPr>
          <p:cNvPr id="47" name="组合 46"/>
          <p:cNvGrpSpPr/>
          <p:nvPr/>
        </p:nvGrpSpPr>
        <p:grpSpPr>
          <a:xfrm>
            <a:off x="2803999" y="4116197"/>
            <a:ext cx="1384992" cy="1547315"/>
            <a:chOff x="1993813" y="2815696"/>
            <a:chExt cx="984937" cy="1100373"/>
          </a:xfrm>
        </p:grpSpPr>
        <p:sp>
          <p:nvSpPr>
            <p:cNvPr id="48" name="矩形 2"/>
            <p:cNvSpPr/>
            <p:nvPr/>
          </p:nvSpPr>
          <p:spPr>
            <a:xfrm flipV="1">
              <a:off x="1993813"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FF6D3A"/>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dirty="0">
                <a:solidFill>
                  <a:sysClr val="window" lastClr="FFFFFF"/>
                </a:solidFill>
                <a:latin typeface="微软雅黑" pitchFamily="34" charset="-122"/>
                <a:ea typeface="微软雅黑" pitchFamily="34" charset="-122"/>
              </a:endParaRPr>
            </a:p>
          </p:txBody>
        </p:sp>
        <p:sp>
          <p:nvSpPr>
            <p:cNvPr id="49" name="Rectangle 13" descr="FD1DDF730CE4456e89755B07FE1653D0# #Rectangle 13"/>
            <p:cNvSpPr>
              <a:spLocks noChangeArrowheads="1"/>
            </p:cNvSpPr>
            <p:nvPr/>
          </p:nvSpPr>
          <p:spPr bwMode="auto">
            <a:xfrm>
              <a:off x="2269843" y="3226688"/>
              <a:ext cx="680753"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en-US" altLang="zh-CN" sz="6187" kern="0" dirty="0">
                  <a:solidFill>
                    <a:sysClr val="window" lastClr="FFFFFF"/>
                  </a:solidFill>
                  <a:latin typeface="微软雅黑" pitchFamily="34" charset="-122"/>
                  <a:ea typeface="微软雅黑" pitchFamily="34" charset="-122"/>
                  <a:cs typeface="Arial" pitchFamily="34" charset="0"/>
                </a:rPr>
                <a:t>02</a:t>
              </a:r>
            </a:p>
          </p:txBody>
        </p:sp>
        <p:sp>
          <p:nvSpPr>
            <p:cNvPr id="50" name="TextBox 26"/>
            <p:cNvSpPr txBox="1"/>
            <p:nvPr/>
          </p:nvSpPr>
          <p:spPr>
            <a:xfrm>
              <a:off x="2024064" y="3009669"/>
              <a:ext cx="491558" cy="281164"/>
            </a:xfrm>
            <a:prstGeom prst="rect">
              <a:avLst/>
            </a:prstGeom>
            <a:noFill/>
          </p:spPr>
          <p:txBody>
            <a:bodyPr vert="horz" wrap="none" rtlCol="0">
              <a:spAutoFit/>
            </a:bodyPr>
            <a:lstStyle/>
            <a:p>
              <a:pPr algn="ctr" defTabSz="1285829" fontAlgn="auto">
                <a:spcBef>
                  <a:spcPts val="0"/>
                </a:spcBef>
                <a:spcAft>
                  <a:spcPts val="0"/>
                </a:spcAft>
                <a:defRPr/>
              </a:pPr>
              <a:r>
                <a:rPr lang="zh-CN" altLang="en-US" sz="1969" b="1" kern="0" dirty="0">
                  <a:solidFill>
                    <a:sysClr val="window" lastClr="FFFFFF"/>
                  </a:solidFill>
                  <a:latin typeface="微软雅黑" pitchFamily="34" charset="-122"/>
                  <a:ea typeface="微软雅黑" pitchFamily="34" charset="-122"/>
                </a:rPr>
                <a:t>目标</a:t>
              </a:r>
            </a:p>
          </p:txBody>
        </p:sp>
      </p:grpSp>
      <p:grpSp>
        <p:nvGrpSpPr>
          <p:cNvPr id="51" name="组合 50"/>
          <p:cNvGrpSpPr/>
          <p:nvPr/>
        </p:nvGrpSpPr>
        <p:grpSpPr>
          <a:xfrm>
            <a:off x="6429377" y="1793722"/>
            <a:ext cx="1384992" cy="1547315"/>
            <a:chOff x="4572000" y="1164069"/>
            <a:chExt cx="984937" cy="1100373"/>
          </a:xfrm>
        </p:grpSpPr>
        <p:sp>
          <p:nvSpPr>
            <p:cNvPr id="52" name="矩形 2"/>
            <p:cNvSpPr/>
            <p:nvPr/>
          </p:nvSpPr>
          <p:spPr>
            <a:xfrm>
              <a:off x="4572000" y="1164069"/>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FF6D3A"/>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dirty="0">
                <a:solidFill>
                  <a:sysClr val="window" lastClr="FFFFFF"/>
                </a:solidFill>
                <a:latin typeface="微软雅黑" pitchFamily="34" charset="-122"/>
                <a:ea typeface="微软雅黑" pitchFamily="34" charset="-122"/>
              </a:endParaRPr>
            </a:p>
          </p:txBody>
        </p:sp>
        <p:sp>
          <p:nvSpPr>
            <p:cNvPr id="53" name="Rectangle 13" descr="FD1DDF730CE4456e89755B07FE1653D0# #Rectangle 13"/>
            <p:cNvSpPr>
              <a:spLocks noChangeArrowheads="1"/>
            </p:cNvSpPr>
            <p:nvPr/>
          </p:nvSpPr>
          <p:spPr bwMode="auto">
            <a:xfrm>
              <a:off x="4848030" y="1457948"/>
              <a:ext cx="680753"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en-US" altLang="zh-CN" sz="6187" kern="0" dirty="0">
                  <a:solidFill>
                    <a:sysClr val="window" lastClr="FFFFFF"/>
                  </a:solidFill>
                  <a:latin typeface="微软雅黑" pitchFamily="34" charset="-122"/>
                  <a:ea typeface="微软雅黑" pitchFamily="34" charset="-122"/>
                  <a:cs typeface="Arial" pitchFamily="34" charset="0"/>
                </a:rPr>
                <a:t>03</a:t>
              </a:r>
            </a:p>
          </p:txBody>
        </p:sp>
        <p:sp>
          <p:nvSpPr>
            <p:cNvPr id="54" name="TextBox 30"/>
            <p:cNvSpPr txBox="1"/>
            <p:nvPr/>
          </p:nvSpPr>
          <p:spPr>
            <a:xfrm>
              <a:off x="4602251" y="1240929"/>
              <a:ext cx="491558" cy="281164"/>
            </a:xfrm>
            <a:prstGeom prst="rect">
              <a:avLst/>
            </a:prstGeom>
            <a:noFill/>
          </p:spPr>
          <p:txBody>
            <a:bodyPr vert="horz" wrap="none" rtlCol="0">
              <a:spAutoFit/>
            </a:bodyPr>
            <a:lstStyle/>
            <a:p>
              <a:pPr algn="ctr" defTabSz="1285829" fontAlgn="auto">
                <a:spcBef>
                  <a:spcPts val="0"/>
                </a:spcBef>
                <a:spcAft>
                  <a:spcPts val="0"/>
                </a:spcAft>
                <a:defRPr/>
              </a:pPr>
              <a:r>
                <a:rPr lang="zh-CN" altLang="en-US" sz="1969" b="1" kern="0" dirty="0">
                  <a:solidFill>
                    <a:sysClr val="window" lastClr="FFFFFF"/>
                  </a:solidFill>
                  <a:latin typeface="微软雅黑" pitchFamily="34" charset="-122"/>
                  <a:ea typeface="微软雅黑" pitchFamily="34" charset="-122"/>
                </a:rPr>
                <a:t>目标</a:t>
              </a:r>
            </a:p>
          </p:txBody>
        </p:sp>
      </p:grpSp>
      <p:grpSp>
        <p:nvGrpSpPr>
          <p:cNvPr id="55" name="组合 54"/>
          <p:cNvGrpSpPr/>
          <p:nvPr/>
        </p:nvGrpSpPr>
        <p:grpSpPr>
          <a:xfrm>
            <a:off x="7910068" y="1793723"/>
            <a:ext cx="2837819" cy="1384992"/>
            <a:chOff x="2553885" y="1279283"/>
            <a:chExt cx="2018115" cy="984937"/>
          </a:xfrm>
        </p:grpSpPr>
        <p:sp>
          <p:nvSpPr>
            <p:cNvPr id="56" name="矩形 55"/>
            <p:cNvSpPr/>
            <p:nvPr/>
          </p:nvSpPr>
          <p:spPr>
            <a:xfrm>
              <a:off x="2553885" y="1279283"/>
              <a:ext cx="2018115" cy="984937"/>
            </a:xfrm>
            <a:prstGeom prst="rect">
              <a:avLst/>
            </a:prstGeom>
            <a:noFill/>
            <a:ln w="12700" cap="flat" cmpd="sng" algn="ctr">
              <a:solidFill>
                <a:schemeClr val="bg1">
                  <a:lumMod val="50000"/>
                </a:schemeClr>
              </a:solid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64" name="Rectangle 13" descr="FD1DDF730CE4456e89755B07FE1653D0# #Rectangle 13"/>
            <p:cNvSpPr>
              <a:spLocks noChangeArrowheads="1"/>
            </p:cNvSpPr>
            <p:nvPr/>
          </p:nvSpPr>
          <p:spPr bwMode="auto">
            <a:xfrm>
              <a:off x="2679896" y="1356143"/>
              <a:ext cx="1460088" cy="28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zh-CN" altLang="en-US" sz="1969" kern="0" dirty="0">
                  <a:solidFill>
                    <a:sysClr val="windowText" lastClr="000000"/>
                  </a:solidFill>
                  <a:latin typeface="微软雅黑" pitchFamily="34" charset="-122"/>
                  <a:ea typeface="微软雅黑" pitchFamily="34" charset="-122"/>
                </a:rPr>
                <a:t>添加标题</a:t>
              </a:r>
              <a:endParaRPr lang="en-US" altLang="zh-CN" sz="1969" kern="0" dirty="0">
                <a:solidFill>
                  <a:sysClr val="windowText" lastClr="000000"/>
                </a:solidFill>
                <a:latin typeface="微软雅黑" pitchFamily="34" charset="-122"/>
                <a:ea typeface="微软雅黑" pitchFamily="34" charset="-122"/>
              </a:endParaRPr>
            </a:p>
          </p:txBody>
        </p:sp>
        <p:sp>
          <p:nvSpPr>
            <p:cNvPr id="65" name="Rectangle 13" descr="FD1DDF730CE4456e89755B07FE1653D0# #Rectangle 13"/>
            <p:cNvSpPr>
              <a:spLocks noChangeArrowheads="1"/>
            </p:cNvSpPr>
            <p:nvPr/>
          </p:nvSpPr>
          <p:spPr bwMode="auto">
            <a:xfrm>
              <a:off x="2679894" y="1678386"/>
              <a:ext cx="1737861" cy="34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此处添加目标扼要说明，</a:t>
              </a:r>
              <a:endParaRPr lang="en-US" altLang="zh-CN" sz="1266" kern="0" dirty="0">
                <a:solidFill>
                  <a:sysClr val="windowText" lastClr="000000"/>
                </a:solidFill>
                <a:latin typeface="微软雅黑" pitchFamily="34" charset="-122"/>
                <a:ea typeface="微软雅黑" pitchFamily="34" charset="-122"/>
              </a:endParaRPr>
            </a:p>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添加简短说明文字。</a:t>
              </a:r>
              <a:endParaRPr lang="en-US" altLang="zh-CN" sz="1266" kern="0" dirty="0">
                <a:solidFill>
                  <a:sysClr val="windowText" lastClr="000000"/>
                </a:solidFill>
                <a:latin typeface="微软雅黑" pitchFamily="34" charset="-122"/>
                <a:ea typeface="微软雅黑" pitchFamily="34" charset="-122"/>
              </a:endParaRPr>
            </a:p>
          </p:txBody>
        </p:sp>
      </p:grpSp>
      <p:sp>
        <p:nvSpPr>
          <p:cNvPr id="66" name="椭圆 65"/>
          <p:cNvSpPr/>
          <p:nvPr/>
        </p:nvSpPr>
        <p:spPr>
          <a:xfrm>
            <a:off x="2753376" y="3719524"/>
            <a:ext cx="101244" cy="101244"/>
          </a:xfrm>
          <a:prstGeom prst="ellipse">
            <a:avLst/>
          </a:prstGeom>
          <a:solidFill>
            <a:schemeClr val="bg1"/>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67" name="椭圆 66"/>
          <p:cNvSpPr/>
          <p:nvPr/>
        </p:nvSpPr>
        <p:spPr>
          <a:xfrm>
            <a:off x="3485654"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68" name="椭圆 67"/>
          <p:cNvSpPr/>
          <p:nvPr/>
        </p:nvSpPr>
        <p:spPr>
          <a:xfrm>
            <a:off x="5682485"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69" name="椭圆 68"/>
          <p:cNvSpPr/>
          <p:nvPr/>
        </p:nvSpPr>
        <p:spPr>
          <a:xfrm>
            <a:off x="7879317" y="3719524"/>
            <a:ext cx="101244" cy="101244"/>
          </a:xfrm>
          <a:prstGeom prst="ellipse">
            <a:avLst/>
          </a:prstGeom>
          <a:solidFill>
            <a:schemeClr val="bg1"/>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70" name="椭圆 69"/>
          <p:cNvSpPr/>
          <p:nvPr/>
        </p:nvSpPr>
        <p:spPr>
          <a:xfrm>
            <a:off x="10076148"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grpSp>
        <p:nvGrpSpPr>
          <p:cNvPr id="71" name="组合 70"/>
          <p:cNvGrpSpPr/>
          <p:nvPr/>
        </p:nvGrpSpPr>
        <p:grpSpPr>
          <a:xfrm>
            <a:off x="4290543" y="4278519"/>
            <a:ext cx="2837819" cy="1384992"/>
            <a:chOff x="2553885" y="1279283"/>
            <a:chExt cx="2018115" cy="984937"/>
          </a:xfrm>
        </p:grpSpPr>
        <p:sp>
          <p:nvSpPr>
            <p:cNvPr id="72" name="矩形 71"/>
            <p:cNvSpPr/>
            <p:nvPr/>
          </p:nvSpPr>
          <p:spPr>
            <a:xfrm>
              <a:off x="2553885" y="1279283"/>
              <a:ext cx="2018115" cy="984937"/>
            </a:xfrm>
            <a:prstGeom prst="rect">
              <a:avLst/>
            </a:prstGeom>
            <a:noFill/>
            <a:ln w="12700" cap="flat" cmpd="sng" algn="ctr">
              <a:solidFill>
                <a:schemeClr val="bg1">
                  <a:lumMod val="50000"/>
                </a:schemeClr>
              </a:solid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73" name="Rectangle 13" descr="FD1DDF730CE4456e89755B07FE1653D0# #Rectangle 13"/>
            <p:cNvSpPr>
              <a:spLocks noChangeArrowheads="1"/>
            </p:cNvSpPr>
            <p:nvPr/>
          </p:nvSpPr>
          <p:spPr bwMode="auto">
            <a:xfrm>
              <a:off x="2679896" y="1356143"/>
              <a:ext cx="1460088" cy="28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zh-CN" altLang="en-US" sz="1969" kern="0" dirty="0">
                  <a:solidFill>
                    <a:sysClr val="windowText" lastClr="000000"/>
                  </a:solidFill>
                  <a:latin typeface="微软雅黑" pitchFamily="34" charset="-122"/>
                  <a:ea typeface="微软雅黑" pitchFamily="34" charset="-122"/>
                </a:rPr>
                <a:t>添加标题</a:t>
              </a:r>
              <a:endParaRPr lang="en-US" altLang="zh-CN" sz="1969" kern="0" dirty="0">
                <a:solidFill>
                  <a:sysClr val="windowText" lastClr="000000"/>
                </a:solidFill>
                <a:latin typeface="微软雅黑" pitchFamily="34" charset="-122"/>
                <a:ea typeface="微软雅黑" pitchFamily="34" charset="-122"/>
              </a:endParaRPr>
            </a:p>
          </p:txBody>
        </p:sp>
        <p:sp>
          <p:nvSpPr>
            <p:cNvPr id="74" name="Rectangle 13" descr="FD1DDF730CE4456e89755B07FE1653D0# #Rectangle 13"/>
            <p:cNvSpPr>
              <a:spLocks noChangeArrowheads="1"/>
            </p:cNvSpPr>
            <p:nvPr/>
          </p:nvSpPr>
          <p:spPr bwMode="auto">
            <a:xfrm>
              <a:off x="2679894" y="1678386"/>
              <a:ext cx="1737861" cy="34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此处添加目标扼要说明，</a:t>
              </a:r>
              <a:endParaRPr lang="en-US" altLang="zh-CN" sz="1266" kern="0" dirty="0">
                <a:solidFill>
                  <a:sysClr val="windowText" lastClr="000000"/>
                </a:solidFill>
                <a:latin typeface="微软雅黑" pitchFamily="34" charset="-122"/>
                <a:ea typeface="微软雅黑" pitchFamily="34" charset="-122"/>
              </a:endParaRPr>
            </a:p>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添加简短说明文字。</a:t>
              </a:r>
              <a:endParaRPr lang="en-US" altLang="zh-CN" sz="1266" kern="0" dirty="0">
                <a:solidFill>
                  <a:sysClr val="windowText" lastClr="000000"/>
                </a:solidFill>
                <a:latin typeface="微软雅黑" pitchFamily="34" charset="-122"/>
                <a:ea typeface="微软雅黑" pitchFamily="34" charset="-122"/>
              </a:endParaRPr>
            </a:p>
          </p:txBody>
        </p:sp>
      </p:grpSp>
      <p:grpSp>
        <p:nvGrpSpPr>
          <p:cNvPr id="75" name="组合 74"/>
          <p:cNvGrpSpPr/>
          <p:nvPr/>
        </p:nvGrpSpPr>
        <p:grpSpPr>
          <a:xfrm>
            <a:off x="7919099" y="4116197"/>
            <a:ext cx="1384992" cy="1547315"/>
            <a:chOff x="5631416" y="2815696"/>
            <a:chExt cx="984937" cy="1100373"/>
          </a:xfrm>
        </p:grpSpPr>
        <p:sp>
          <p:nvSpPr>
            <p:cNvPr id="76" name="矩形 2"/>
            <p:cNvSpPr/>
            <p:nvPr/>
          </p:nvSpPr>
          <p:spPr>
            <a:xfrm flipV="1">
              <a:off x="5631416"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FF6D3A"/>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dirty="0">
                <a:solidFill>
                  <a:sysClr val="window" lastClr="FFFFFF"/>
                </a:solidFill>
                <a:latin typeface="微软雅黑" pitchFamily="34" charset="-122"/>
                <a:ea typeface="微软雅黑" pitchFamily="34" charset="-122"/>
              </a:endParaRPr>
            </a:p>
          </p:txBody>
        </p:sp>
        <p:sp>
          <p:nvSpPr>
            <p:cNvPr id="77" name="Rectangle 13" descr="FD1DDF730CE4456e89755B07FE1653D0# #Rectangle 13"/>
            <p:cNvSpPr>
              <a:spLocks noChangeArrowheads="1"/>
            </p:cNvSpPr>
            <p:nvPr/>
          </p:nvSpPr>
          <p:spPr bwMode="auto">
            <a:xfrm>
              <a:off x="5907446" y="3226688"/>
              <a:ext cx="680753"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en-US" altLang="zh-CN" sz="6187" kern="0" dirty="0">
                  <a:solidFill>
                    <a:sysClr val="window" lastClr="FFFFFF"/>
                  </a:solidFill>
                  <a:latin typeface="微软雅黑" pitchFamily="34" charset="-122"/>
                  <a:ea typeface="微软雅黑" pitchFamily="34" charset="-122"/>
                  <a:cs typeface="Arial" pitchFamily="34" charset="0"/>
                </a:rPr>
                <a:t>04</a:t>
              </a:r>
            </a:p>
          </p:txBody>
        </p:sp>
        <p:sp>
          <p:nvSpPr>
            <p:cNvPr id="78" name="TextBox 47"/>
            <p:cNvSpPr txBox="1"/>
            <p:nvPr/>
          </p:nvSpPr>
          <p:spPr>
            <a:xfrm>
              <a:off x="5661667" y="3009669"/>
              <a:ext cx="491558" cy="281164"/>
            </a:xfrm>
            <a:prstGeom prst="rect">
              <a:avLst/>
            </a:prstGeom>
            <a:noFill/>
          </p:spPr>
          <p:txBody>
            <a:bodyPr vert="horz" wrap="none" rtlCol="0">
              <a:spAutoFit/>
            </a:bodyPr>
            <a:lstStyle/>
            <a:p>
              <a:pPr algn="ctr" defTabSz="1285829" fontAlgn="auto">
                <a:spcBef>
                  <a:spcPts val="0"/>
                </a:spcBef>
                <a:spcAft>
                  <a:spcPts val="0"/>
                </a:spcAft>
                <a:defRPr/>
              </a:pPr>
              <a:r>
                <a:rPr lang="zh-CN" altLang="en-US" sz="1969" b="1" kern="0" dirty="0">
                  <a:solidFill>
                    <a:sysClr val="window" lastClr="FFFFFF"/>
                  </a:solidFill>
                  <a:latin typeface="微软雅黑" pitchFamily="34" charset="-122"/>
                  <a:ea typeface="微软雅黑" pitchFamily="34" charset="-122"/>
                </a:rPr>
                <a:t>目标</a:t>
              </a:r>
            </a:p>
          </p:txBody>
        </p:sp>
      </p:grpSp>
      <p:grpSp>
        <p:nvGrpSpPr>
          <p:cNvPr id="79" name="组合 78"/>
          <p:cNvGrpSpPr/>
          <p:nvPr/>
        </p:nvGrpSpPr>
        <p:grpSpPr>
          <a:xfrm>
            <a:off x="9405642" y="4278519"/>
            <a:ext cx="2837819" cy="1384992"/>
            <a:chOff x="2553885" y="1279283"/>
            <a:chExt cx="2018115" cy="984937"/>
          </a:xfrm>
        </p:grpSpPr>
        <p:sp>
          <p:nvSpPr>
            <p:cNvPr id="80" name="矩形 79"/>
            <p:cNvSpPr/>
            <p:nvPr/>
          </p:nvSpPr>
          <p:spPr>
            <a:xfrm>
              <a:off x="2553885" y="1279283"/>
              <a:ext cx="2018115" cy="984937"/>
            </a:xfrm>
            <a:prstGeom prst="rect">
              <a:avLst/>
            </a:prstGeom>
            <a:noFill/>
            <a:ln w="12700" cap="flat" cmpd="sng" algn="ctr">
              <a:solidFill>
                <a:schemeClr val="bg1">
                  <a:lumMod val="50000"/>
                </a:schemeClr>
              </a:solid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81" name="Rectangle 13" descr="FD1DDF730CE4456e89755B07FE1653D0# #Rectangle 13"/>
            <p:cNvSpPr>
              <a:spLocks noChangeArrowheads="1"/>
            </p:cNvSpPr>
            <p:nvPr/>
          </p:nvSpPr>
          <p:spPr bwMode="auto">
            <a:xfrm>
              <a:off x="2679896" y="1356143"/>
              <a:ext cx="1460088" cy="28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zh-CN" altLang="en-US" sz="1969" kern="0" dirty="0">
                  <a:solidFill>
                    <a:sysClr val="windowText" lastClr="000000"/>
                  </a:solidFill>
                  <a:latin typeface="微软雅黑" pitchFamily="34" charset="-122"/>
                  <a:ea typeface="微软雅黑" pitchFamily="34" charset="-122"/>
                </a:rPr>
                <a:t>添加标题</a:t>
              </a:r>
              <a:endParaRPr lang="en-US" altLang="zh-CN" sz="1969" kern="0" dirty="0">
                <a:solidFill>
                  <a:sysClr val="windowText" lastClr="000000"/>
                </a:solidFill>
                <a:latin typeface="微软雅黑" pitchFamily="34" charset="-122"/>
                <a:ea typeface="微软雅黑" pitchFamily="34" charset="-122"/>
              </a:endParaRPr>
            </a:p>
          </p:txBody>
        </p:sp>
        <p:sp>
          <p:nvSpPr>
            <p:cNvPr id="82" name="Rectangle 13" descr="FD1DDF730CE4456e89755B07FE1653D0# #Rectangle 13"/>
            <p:cNvSpPr>
              <a:spLocks noChangeArrowheads="1"/>
            </p:cNvSpPr>
            <p:nvPr/>
          </p:nvSpPr>
          <p:spPr bwMode="auto">
            <a:xfrm>
              <a:off x="2679894" y="1678386"/>
              <a:ext cx="1737861" cy="34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此处添加目标扼要说明，</a:t>
              </a:r>
              <a:endParaRPr lang="en-US" altLang="zh-CN" sz="1266" kern="0" dirty="0">
                <a:solidFill>
                  <a:sysClr val="windowText" lastClr="000000"/>
                </a:solidFill>
                <a:latin typeface="微软雅黑" pitchFamily="34" charset="-122"/>
                <a:ea typeface="微软雅黑" pitchFamily="34" charset="-122"/>
              </a:endParaRPr>
            </a:p>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添加简短说明文字。</a:t>
              </a:r>
              <a:endParaRPr lang="en-US" altLang="zh-CN" sz="1266" kern="0" dirty="0">
                <a:solidFill>
                  <a:sysClr val="windowText" lastClr="000000"/>
                </a:solidFill>
                <a:latin typeface="微软雅黑" pitchFamily="34" charset="-122"/>
                <a:ea typeface="微软雅黑" pitchFamily="34" charset="-122"/>
              </a:endParaRPr>
            </a:p>
          </p:txBody>
        </p:sp>
      </p:grpSp>
      <p:grpSp>
        <p:nvGrpSpPr>
          <p:cNvPr id="57" name="组合 56">
            <a:extLst>
              <a:ext uri="{FF2B5EF4-FFF2-40B4-BE49-F238E27FC236}">
                <a16:creationId xmlns:a16="http://schemas.microsoft.com/office/drawing/2014/main" xmlns="" id="{AACF85A9-F03D-45B1-A8C0-5756E1BE3F37}"/>
              </a:ext>
            </a:extLst>
          </p:cNvPr>
          <p:cNvGrpSpPr/>
          <p:nvPr/>
        </p:nvGrpSpPr>
        <p:grpSpPr>
          <a:xfrm>
            <a:off x="-1708812" y="-3944515"/>
            <a:ext cx="6515217" cy="5087249"/>
            <a:chOff x="-1708812" y="-3944515"/>
            <a:chExt cx="6515217" cy="5087249"/>
          </a:xfrm>
        </p:grpSpPr>
        <p:sp>
          <p:nvSpPr>
            <p:cNvPr id="58" name="TextBox 8">
              <a:extLst>
                <a:ext uri="{FF2B5EF4-FFF2-40B4-BE49-F238E27FC236}">
                  <a16:creationId xmlns:a16="http://schemas.microsoft.com/office/drawing/2014/main" xmlns="" id="{A6B0DD81-91E7-4308-8BDC-FB43D8653636}"/>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下半年工作计划</a:t>
              </a:r>
            </a:p>
          </p:txBody>
        </p:sp>
        <p:sp>
          <p:nvSpPr>
            <p:cNvPr id="59" name="矩形 58">
              <a:extLst>
                <a:ext uri="{FF2B5EF4-FFF2-40B4-BE49-F238E27FC236}">
                  <a16:creationId xmlns:a16="http://schemas.microsoft.com/office/drawing/2014/main" xmlns="" id="{0D0B566C-FFD5-4DDC-844D-F9089FEC2BF5}"/>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a:extLst>
                <a:ext uri="{FF2B5EF4-FFF2-40B4-BE49-F238E27FC236}">
                  <a16:creationId xmlns:a16="http://schemas.microsoft.com/office/drawing/2014/main" xmlns="" id="{C85CD573-4ED2-4AA6-994C-D2C969A7F1A9}"/>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a:extLst>
                <a:ext uri="{FF2B5EF4-FFF2-40B4-BE49-F238E27FC236}">
                  <a16:creationId xmlns:a16="http://schemas.microsoft.com/office/drawing/2014/main" xmlns="" id="{62B2C365-0862-4391-A1D2-14849A7163C3}"/>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a:extLst>
                <a:ext uri="{FF2B5EF4-FFF2-40B4-BE49-F238E27FC236}">
                  <a16:creationId xmlns:a16="http://schemas.microsoft.com/office/drawing/2014/main" xmlns="" id="{9513ED36-6B5C-4103-91A2-0F02B6848FF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0803996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300"/>
                                        <p:tgtEl>
                                          <p:spTgt spid="26"/>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
                                        <p:tgtEl>
                                          <p:spTgt spid="37"/>
                                        </p:tgtEl>
                                      </p:cBhvr>
                                    </p:animEffect>
                                  </p:childTnLst>
                                </p:cTn>
                              </p:par>
                            </p:childTnLst>
                          </p:cTn>
                        </p:par>
                        <p:par>
                          <p:cTn id="12" fill="hold">
                            <p:stCondLst>
                              <p:cond delay="400"/>
                            </p:stCondLst>
                            <p:childTnLst>
                              <p:par>
                                <p:cTn id="13" presetID="10" presetClass="entr" presetSubtype="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100"/>
                                        <p:tgtEl>
                                          <p:spTgt spid="27"/>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
                                        <p:tgtEl>
                                          <p:spTgt spid="28"/>
                                        </p:tgtEl>
                                      </p:cBhvr>
                                    </p:animEffect>
                                  </p:childTnLst>
                                </p:cTn>
                              </p:par>
                            </p:childTnLst>
                          </p:cTn>
                        </p:par>
                        <p:par>
                          <p:cTn id="20" fill="hold">
                            <p:stCondLst>
                              <p:cond delay="600"/>
                            </p:stCondLst>
                            <p:childTnLst>
                              <p:par>
                                <p:cTn id="21" presetID="10" presetClass="entr" presetSubtype="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fade">
                                      <p:cBhvr>
                                        <p:cTn id="23" dur="100"/>
                                        <p:tgtEl>
                                          <p:spTgt spid="66"/>
                                        </p:tgtEl>
                                      </p:cBhvr>
                                    </p:animEffect>
                                  </p:childTnLst>
                                </p:cTn>
                              </p:par>
                            </p:childTnLst>
                          </p:cTn>
                        </p:par>
                        <p:par>
                          <p:cTn id="24" fill="hold">
                            <p:stCondLst>
                              <p:cond delay="7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100"/>
                                        <p:tgtEl>
                                          <p:spTgt spid="67"/>
                                        </p:tgtEl>
                                      </p:cBhvr>
                                    </p:animEffect>
                                  </p:childTnLst>
                                </p:cTn>
                              </p:par>
                            </p:childTnLst>
                          </p:cTn>
                        </p:par>
                        <p:par>
                          <p:cTn id="28" fill="hold">
                            <p:stCondLst>
                              <p:cond delay="8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
                                        <p:tgtEl>
                                          <p:spTgt spid="29"/>
                                        </p:tgtEl>
                                      </p:cBhvr>
                                    </p:animEffect>
                                  </p:childTnLst>
                                </p:cTn>
                              </p:par>
                            </p:childTnLst>
                          </p:cTn>
                        </p:par>
                        <p:par>
                          <p:cTn id="32" fill="hold">
                            <p:stCondLst>
                              <p:cond delay="90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
                                        <p:tgtEl>
                                          <p:spTgt spid="30"/>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fade">
                                      <p:cBhvr>
                                        <p:cTn id="39" dur="100"/>
                                        <p:tgtEl>
                                          <p:spTgt spid="68"/>
                                        </p:tgtEl>
                                      </p:cBhvr>
                                    </p:animEffect>
                                  </p:childTnLst>
                                </p:cTn>
                              </p:par>
                            </p:childTnLst>
                          </p:cTn>
                        </p:par>
                        <p:par>
                          <p:cTn id="40" fill="hold">
                            <p:stCondLst>
                              <p:cond delay="11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
                                        <p:tgtEl>
                                          <p:spTgt spid="31"/>
                                        </p:tgtEl>
                                      </p:cBhvr>
                                    </p:animEffect>
                                  </p:childTnLst>
                                </p:cTn>
                              </p:par>
                            </p:childTnLst>
                          </p:cTn>
                        </p:par>
                        <p:par>
                          <p:cTn id="44" fill="hold">
                            <p:stCondLst>
                              <p:cond delay="12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
                                        <p:tgtEl>
                                          <p:spTgt spid="32"/>
                                        </p:tgtEl>
                                      </p:cBhvr>
                                    </p:animEffect>
                                  </p:childTnLst>
                                </p:cTn>
                              </p:par>
                            </p:childTnLst>
                          </p:cTn>
                        </p:par>
                        <p:par>
                          <p:cTn id="48" fill="hold">
                            <p:stCondLst>
                              <p:cond delay="1300"/>
                            </p:stCondLst>
                            <p:childTnLst>
                              <p:par>
                                <p:cTn id="49" presetID="10" presetClass="entr" presetSubtype="0"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fade">
                                      <p:cBhvr>
                                        <p:cTn id="51" dur="100"/>
                                        <p:tgtEl>
                                          <p:spTgt spid="69"/>
                                        </p:tgtEl>
                                      </p:cBhvr>
                                    </p:animEffect>
                                  </p:childTnLst>
                                </p:cTn>
                              </p:par>
                            </p:childTnLst>
                          </p:cTn>
                        </p:par>
                        <p:par>
                          <p:cTn id="52" fill="hold">
                            <p:stCondLst>
                              <p:cond delay="1400"/>
                            </p:stCondLst>
                            <p:childTnLst>
                              <p:par>
                                <p:cTn id="53" presetID="10" presetClass="entr" presetSubtype="0"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100"/>
                                        <p:tgtEl>
                                          <p:spTgt spid="33"/>
                                        </p:tgtEl>
                                      </p:cBhvr>
                                    </p:animEffect>
                                  </p:childTnLst>
                                </p:cTn>
                              </p:par>
                            </p:childTnLst>
                          </p:cTn>
                        </p:par>
                        <p:par>
                          <p:cTn id="56" fill="hold">
                            <p:stCondLst>
                              <p:cond delay="15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100"/>
                                        <p:tgtEl>
                                          <p:spTgt spid="34"/>
                                        </p:tgtEl>
                                      </p:cBhvr>
                                    </p:animEffect>
                                  </p:childTnLst>
                                </p:cTn>
                              </p:par>
                            </p:childTnLst>
                          </p:cTn>
                        </p:par>
                        <p:par>
                          <p:cTn id="60" fill="hold">
                            <p:stCondLst>
                              <p:cond delay="1600"/>
                            </p:stCondLst>
                            <p:childTnLst>
                              <p:par>
                                <p:cTn id="61" presetID="10" presetClass="entr" presetSubtype="0" fill="hold" grpId="0" nodeType="after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fade">
                                      <p:cBhvr>
                                        <p:cTn id="63" dur="100"/>
                                        <p:tgtEl>
                                          <p:spTgt spid="70"/>
                                        </p:tgtEl>
                                      </p:cBhvr>
                                    </p:animEffect>
                                  </p:childTnLst>
                                </p:cTn>
                              </p:par>
                            </p:childTnLst>
                          </p:cTn>
                        </p:par>
                        <p:par>
                          <p:cTn id="64" fill="hold">
                            <p:stCondLst>
                              <p:cond delay="1700"/>
                            </p:stCondLst>
                            <p:childTnLst>
                              <p:par>
                                <p:cTn id="65" presetID="10" presetClass="entr" presetSubtype="0"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
                                        <p:tgtEl>
                                          <p:spTgt spid="35"/>
                                        </p:tgtEl>
                                      </p:cBhvr>
                                    </p:animEffect>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100"/>
                                        <p:tgtEl>
                                          <p:spTgt spid="36"/>
                                        </p:tgtEl>
                                      </p:cBhvr>
                                    </p:animEffect>
                                  </p:childTnLst>
                                </p:cTn>
                              </p:par>
                            </p:childTnLst>
                          </p:cTn>
                        </p:par>
                        <p:par>
                          <p:cTn id="72" fill="hold">
                            <p:stCondLst>
                              <p:cond delay="1900"/>
                            </p:stCondLst>
                            <p:childTnLst>
                              <p:par>
                                <p:cTn id="73" presetID="10" presetClass="entr" presetSubtype="0"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fade">
                                      <p:cBhvr>
                                        <p:cTn id="75" dur="100"/>
                                        <p:tgtEl>
                                          <p:spTgt spid="38"/>
                                        </p:tgtEl>
                                      </p:cBhvr>
                                    </p:animEffect>
                                  </p:childTnLst>
                                </p:cTn>
                              </p:par>
                            </p:childTnLst>
                          </p:cTn>
                        </p:par>
                        <p:par>
                          <p:cTn id="76" fill="hold">
                            <p:stCondLst>
                              <p:cond delay="2000"/>
                            </p:stCondLst>
                            <p:childTnLst>
                              <p:par>
                                <p:cTn id="77" presetID="42" presetClass="entr" presetSubtype="0" fill="hold"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1000"/>
                                        <p:tgtEl>
                                          <p:spTgt spid="39"/>
                                        </p:tgtEl>
                                      </p:cBhvr>
                                    </p:animEffect>
                                    <p:anim calcmode="lin" valueType="num">
                                      <p:cBhvr>
                                        <p:cTn id="80" dur="1000" fill="hold"/>
                                        <p:tgtEl>
                                          <p:spTgt spid="39"/>
                                        </p:tgtEl>
                                        <p:attrNameLst>
                                          <p:attrName>ppt_x</p:attrName>
                                        </p:attrNameLst>
                                      </p:cBhvr>
                                      <p:tavLst>
                                        <p:tav tm="0">
                                          <p:val>
                                            <p:strVal val="#ppt_x"/>
                                          </p:val>
                                        </p:tav>
                                        <p:tav tm="100000">
                                          <p:val>
                                            <p:strVal val="#ppt_x"/>
                                          </p:val>
                                        </p:tav>
                                      </p:tavLst>
                                    </p:anim>
                                    <p:anim calcmode="lin" valueType="num">
                                      <p:cBhvr>
                                        <p:cTn id="81" dur="1000" fill="hold"/>
                                        <p:tgtEl>
                                          <p:spTgt spid="39"/>
                                        </p:tgtEl>
                                        <p:attrNameLst>
                                          <p:attrName>ppt_y</p:attrName>
                                        </p:attrNameLst>
                                      </p:cBhvr>
                                      <p:tavLst>
                                        <p:tav tm="0">
                                          <p:val>
                                            <p:strVal val="#ppt_y+.1"/>
                                          </p:val>
                                        </p:tav>
                                        <p:tav tm="100000">
                                          <p:val>
                                            <p:strVal val="#ppt_y"/>
                                          </p:val>
                                        </p:tav>
                                      </p:tavLst>
                                    </p:anim>
                                  </p:childTnLst>
                                </p:cTn>
                              </p:par>
                            </p:childTnLst>
                          </p:cTn>
                        </p:par>
                        <p:par>
                          <p:cTn id="82" fill="hold">
                            <p:stCondLst>
                              <p:cond delay="3000"/>
                            </p:stCondLst>
                            <p:childTnLst>
                              <p:par>
                                <p:cTn id="83" presetID="22" presetClass="entr" presetSubtype="8" fill="hold" nodeType="after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wipe(left)">
                                      <p:cBhvr>
                                        <p:cTn id="85" dur="500"/>
                                        <p:tgtEl>
                                          <p:spTgt spid="43"/>
                                        </p:tgtEl>
                                      </p:cBhvr>
                                    </p:animEffect>
                                  </p:childTnLst>
                                </p:cTn>
                              </p:par>
                            </p:childTnLst>
                          </p:cTn>
                        </p:par>
                        <p:par>
                          <p:cTn id="86" fill="hold">
                            <p:stCondLst>
                              <p:cond delay="3500"/>
                            </p:stCondLst>
                            <p:childTnLst>
                              <p:par>
                                <p:cTn id="87" presetID="47" presetClass="entr" presetSubtype="0" fill="hold" nodeType="afterEffect">
                                  <p:stCondLst>
                                    <p:cond delay="0"/>
                                  </p:stCondLst>
                                  <p:childTnLst>
                                    <p:set>
                                      <p:cBhvr>
                                        <p:cTn id="88" dur="1" fill="hold">
                                          <p:stCondLst>
                                            <p:cond delay="0"/>
                                          </p:stCondLst>
                                        </p:cTn>
                                        <p:tgtEl>
                                          <p:spTgt spid="47"/>
                                        </p:tgtEl>
                                        <p:attrNameLst>
                                          <p:attrName>style.visibility</p:attrName>
                                        </p:attrNameLst>
                                      </p:cBhvr>
                                      <p:to>
                                        <p:strVal val="visible"/>
                                      </p:to>
                                    </p:set>
                                    <p:animEffect transition="in" filter="fade">
                                      <p:cBhvr>
                                        <p:cTn id="89" dur="1000"/>
                                        <p:tgtEl>
                                          <p:spTgt spid="47"/>
                                        </p:tgtEl>
                                      </p:cBhvr>
                                    </p:animEffect>
                                    <p:anim calcmode="lin" valueType="num">
                                      <p:cBhvr>
                                        <p:cTn id="90" dur="1000" fill="hold"/>
                                        <p:tgtEl>
                                          <p:spTgt spid="47"/>
                                        </p:tgtEl>
                                        <p:attrNameLst>
                                          <p:attrName>ppt_x</p:attrName>
                                        </p:attrNameLst>
                                      </p:cBhvr>
                                      <p:tavLst>
                                        <p:tav tm="0">
                                          <p:val>
                                            <p:strVal val="#ppt_x"/>
                                          </p:val>
                                        </p:tav>
                                        <p:tav tm="100000">
                                          <p:val>
                                            <p:strVal val="#ppt_x"/>
                                          </p:val>
                                        </p:tav>
                                      </p:tavLst>
                                    </p:anim>
                                    <p:anim calcmode="lin" valueType="num">
                                      <p:cBhvr>
                                        <p:cTn id="91" dur="1000" fill="hold"/>
                                        <p:tgtEl>
                                          <p:spTgt spid="47"/>
                                        </p:tgtEl>
                                        <p:attrNameLst>
                                          <p:attrName>ppt_y</p:attrName>
                                        </p:attrNameLst>
                                      </p:cBhvr>
                                      <p:tavLst>
                                        <p:tav tm="0">
                                          <p:val>
                                            <p:strVal val="#ppt_y-.1"/>
                                          </p:val>
                                        </p:tav>
                                        <p:tav tm="100000">
                                          <p:val>
                                            <p:strVal val="#ppt_y"/>
                                          </p:val>
                                        </p:tav>
                                      </p:tavLst>
                                    </p:anim>
                                  </p:childTnLst>
                                </p:cTn>
                              </p:par>
                            </p:childTnLst>
                          </p:cTn>
                        </p:par>
                        <p:par>
                          <p:cTn id="92" fill="hold">
                            <p:stCondLst>
                              <p:cond delay="4500"/>
                            </p:stCondLst>
                            <p:childTnLst>
                              <p:par>
                                <p:cTn id="93" presetID="22" presetClass="entr" presetSubtype="8" fill="hold" nodeType="after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left)">
                                      <p:cBhvr>
                                        <p:cTn id="95" dur="500"/>
                                        <p:tgtEl>
                                          <p:spTgt spid="71"/>
                                        </p:tgtEl>
                                      </p:cBhvr>
                                    </p:animEffect>
                                  </p:childTnLst>
                                </p:cTn>
                              </p:par>
                            </p:childTnLst>
                          </p:cTn>
                        </p:par>
                        <p:par>
                          <p:cTn id="96" fill="hold">
                            <p:stCondLst>
                              <p:cond delay="5000"/>
                            </p:stCondLst>
                            <p:childTnLst>
                              <p:par>
                                <p:cTn id="97" presetID="42" presetClass="entr" presetSubtype="0" fill="hold" nodeType="afterEffect">
                                  <p:stCondLst>
                                    <p:cond delay="0"/>
                                  </p:stCondLst>
                                  <p:childTnLst>
                                    <p:set>
                                      <p:cBhvr>
                                        <p:cTn id="98" dur="1" fill="hold">
                                          <p:stCondLst>
                                            <p:cond delay="0"/>
                                          </p:stCondLst>
                                        </p:cTn>
                                        <p:tgtEl>
                                          <p:spTgt spid="51"/>
                                        </p:tgtEl>
                                        <p:attrNameLst>
                                          <p:attrName>style.visibility</p:attrName>
                                        </p:attrNameLst>
                                      </p:cBhvr>
                                      <p:to>
                                        <p:strVal val="visible"/>
                                      </p:to>
                                    </p:set>
                                    <p:animEffect transition="in" filter="fade">
                                      <p:cBhvr>
                                        <p:cTn id="99" dur="1000"/>
                                        <p:tgtEl>
                                          <p:spTgt spid="51"/>
                                        </p:tgtEl>
                                      </p:cBhvr>
                                    </p:animEffect>
                                    <p:anim calcmode="lin" valueType="num">
                                      <p:cBhvr>
                                        <p:cTn id="100" dur="1000" fill="hold"/>
                                        <p:tgtEl>
                                          <p:spTgt spid="51"/>
                                        </p:tgtEl>
                                        <p:attrNameLst>
                                          <p:attrName>ppt_x</p:attrName>
                                        </p:attrNameLst>
                                      </p:cBhvr>
                                      <p:tavLst>
                                        <p:tav tm="0">
                                          <p:val>
                                            <p:strVal val="#ppt_x"/>
                                          </p:val>
                                        </p:tav>
                                        <p:tav tm="100000">
                                          <p:val>
                                            <p:strVal val="#ppt_x"/>
                                          </p:val>
                                        </p:tav>
                                      </p:tavLst>
                                    </p:anim>
                                    <p:anim calcmode="lin" valueType="num">
                                      <p:cBhvr>
                                        <p:cTn id="101" dur="1000" fill="hold"/>
                                        <p:tgtEl>
                                          <p:spTgt spid="51"/>
                                        </p:tgtEl>
                                        <p:attrNameLst>
                                          <p:attrName>ppt_y</p:attrName>
                                        </p:attrNameLst>
                                      </p:cBhvr>
                                      <p:tavLst>
                                        <p:tav tm="0">
                                          <p:val>
                                            <p:strVal val="#ppt_y+.1"/>
                                          </p:val>
                                        </p:tav>
                                        <p:tav tm="100000">
                                          <p:val>
                                            <p:strVal val="#ppt_y"/>
                                          </p:val>
                                        </p:tav>
                                      </p:tavLst>
                                    </p:anim>
                                  </p:childTnLst>
                                </p:cTn>
                              </p:par>
                            </p:childTnLst>
                          </p:cTn>
                        </p:par>
                        <p:par>
                          <p:cTn id="102" fill="hold">
                            <p:stCondLst>
                              <p:cond delay="6000"/>
                            </p:stCondLst>
                            <p:childTnLst>
                              <p:par>
                                <p:cTn id="103" presetID="22" presetClass="entr" presetSubtype="8" fill="hold" nodeType="afterEffect">
                                  <p:stCondLst>
                                    <p:cond delay="0"/>
                                  </p:stCondLst>
                                  <p:childTnLst>
                                    <p:set>
                                      <p:cBhvr>
                                        <p:cTn id="104" dur="1" fill="hold">
                                          <p:stCondLst>
                                            <p:cond delay="0"/>
                                          </p:stCondLst>
                                        </p:cTn>
                                        <p:tgtEl>
                                          <p:spTgt spid="55"/>
                                        </p:tgtEl>
                                        <p:attrNameLst>
                                          <p:attrName>style.visibility</p:attrName>
                                        </p:attrNameLst>
                                      </p:cBhvr>
                                      <p:to>
                                        <p:strVal val="visible"/>
                                      </p:to>
                                    </p:set>
                                    <p:animEffect transition="in" filter="wipe(left)">
                                      <p:cBhvr>
                                        <p:cTn id="105" dur="500"/>
                                        <p:tgtEl>
                                          <p:spTgt spid="55"/>
                                        </p:tgtEl>
                                      </p:cBhvr>
                                    </p:animEffect>
                                  </p:childTnLst>
                                </p:cTn>
                              </p:par>
                            </p:childTnLst>
                          </p:cTn>
                        </p:par>
                        <p:par>
                          <p:cTn id="106" fill="hold">
                            <p:stCondLst>
                              <p:cond delay="6500"/>
                            </p:stCondLst>
                            <p:childTnLst>
                              <p:par>
                                <p:cTn id="107" presetID="47" presetClass="entr" presetSubtype="0" fill="hold" nodeType="afterEffect">
                                  <p:stCondLst>
                                    <p:cond delay="0"/>
                                  </p:stCondLst>
                                  <p:childTnLst>
                                    <p:set>
                                      <p:cBhvr>
                                        <p:cTn id="108" dur="1" fill="hold">
                                          <p:stCondLst>
                                            <p:cond delay="0"/>
                                          </p:stCondLst>
                                        </p:cTn>
                                        <p:tgtEl>
                                          <p:spTgt spid="75"/>
                                        </p:tgtEl>
                                        <p:attrNameLst>
                                          <p:attrName>style.visibility</p:attrName>
                                        </p:attrNameLst>
                                      </p:cBhvr>
                                      <p:to>
                                        <p:strVal val="visible"/>
                                      </p:to>
                                    </p:set>
                                    <p:animEffect transition="in" filter="fade">
                                      <p:cBhvr>
                                        <p:cTn id="109" dur="1000"/>
                                        <p:tgtEl>
                                          <p:spTgt spid="75"/>
                                        </p:tgtEl>
                                      </p:cBhvr>
                                    </p:animEffect>
                                    <p:anim calcmode="lin" valueType="num">
                                      <p:cBhvr>
                                        <p:cTn id="110" dur="1000" fill="hold"/>
                                        <p:tgtEl>
                                          <p:spTgt spid="75"/>
                                        </p:tgtEl>
                                        <p:attrNameLst>
                                          <p:attrName>ppt_x</p:attrName>
                                        </p:attrNameLst>
                                      </p:cBhvr>
                                      <p:tavLst>
                                        <p:tav tm="0">
                                          <p:val>
                                            <p:strVal val="#ppt_x"/>
                                          </p:val>
                                        </p:tav>
                                        <p:tav tm="100000">
                                          <p:val>
                                            <p:strVal val="#ppt_x"/>
                                          </p:val>
                                        </p:tav>
                                      </p:tavLst>
                                    </p:anim>
                                    <p:anim calcmode="lin" valueType="num">
                                      <p:cBhvr>
                                        <p:cTn id="111" dur="1000" fill="hold"/>
                                        <p:tgtEl>
                                          <p:spTgt spid="75"/>
                                        </p:tgtEl>
                                        <p:attrNameLst>
                                          <p:attrName>ppt_y</p:attrName>
                                        </p:attrNameLst>
                                      </p:cBhvr>
                                      <p:tavLst>
                                        <p:tav tm="0">
                                          <p:val>
                                            <p:strVal val="#ppt_y-.1"/>
                                          </p:val>
                                        </p:tav>
                                        <p:tav tm="100000">
                                          <p:val>
                                            <p:strVal val="#ppt_y"/>
                                          </p:val>
                                        </p:tav>
                                      </p:tavLst>
                                    </p:anim>
                                  </p:childTnLst>
                                </p:cTn>
                              </p:par>
                            </p:childTnLst>
                          </p:cTn>
                        </p:par>
                        <p:par>
                          <p:cTn id="112" fill="hold">
                            <p:stCondLst>
                              <p:cond delay="7500"/>
                            </p:stCondLst>
                            <p:childTnLst>
                              <p:par>
                                <p:cTn id="113" presetID="22" presetClass="entr" presetSubtype="8" fill="hold" nodeType="afterEffect">
                                  <p:stCondLst>
                                    <p:cond delay="0"/>
                                  </p:stCondLst>
                                  <p:childTnLst>
                                    <p:set>
                                      <p:cBhvr>
                                        <p:cTn id="114" dur="1" fill="hold">
                                          <p:stCondLst>
                                            <p:cond delay="0"/>
                                          </p:stCondLst>
                                        </p:cTn>
                                        <p:tgtEl>
                                          <p:spTgt spid="79"/>
                                        </p:tgtEl>
                                        <p:attrNameLst>
                                          <p:attrName>style.visibility</p:attrName>
                                        </p:attrNameLst>
                                      </p:cBhvr>
                                      <p:to>
                                        <p:strVal val="visible"/>
                                      </p:to>
                                    </p:set>
                                    <p:animEffect transition="in" filter="wipe(left)">
                                      <p:cBhvr>
                                        <p:cTn id="11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66" grpId="0" animBg="1"/>
      <p:bldP spid="67" grpId="0" animBg="1"/>
      <p:bldP spid="68" grpId="0" animBg="1"/>
      <p:bldP spid="69" grpId="0" animBg="1"/>
      <p:bldP spid="7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782453" y="1802968"/>
            <a:ext cx="2756262" cy="1371222"/>
            <a:chOff x="1104173" y="1912773"/>
            <a:chExt cx="2613488" cy="1300193"/>
          </a:xfrm>
        </p:grpSpPr>
        <p:sp>
          <p:nvSpPr>
            <p:cNvPr id="37" name="矩形 36"/>
            <p:cNvSpPr/>
            <p:nvPr/>
          </p:nvSpPr>
          <p:spPr>
            <a:xfrm>
              <a:off x="1104173" y="2311512"/>
              <a:ext cx="2613488" cy="626214"/>
            </a:xfrm>
            <a:prstGeom prst="rect">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850063" y="1912773"/>
              <a:ext cx="1258789" cy="1300193"/>
            </a:xfrm>
            <a:prstGeom prst="ellipse">
              <a:avLst/>
            </a:prstGeom>
            <a:solidFill>
              <a:schemeClr val="bg1"/>
            </a:solidFill>
            <a:ln w="34925">
              <a:solidFill>
                <a:srgbClr val="FF6D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2025133" y="2307580"/>
              <a:ext cx="834600" cy="594642"/>
              <a:chOff x="1756121" y="1038676"/>
              <a:chExt cx="1253352" cy="862898"/>
            </a:xfrm>
          </p:grpSpPr>
          <p:sp>
            <p:nvSpPr>
              <p:cNvPr id="40" name="任意多边形 39"/>
              <p:cNvSpPr/>
              <p:nvPr/>
            </p:nvSpPr>
            <p:spPr>
              <a:xfrm>
                <a:off x="1838191" y="1038676"/>
                <a:ext cx="1089213" cy="689163"/>
              </a:xfrm>
              <a:custGeom>
                <a:avLst/>
                <a:gdLst>
                  <a:gd name="connsiteX0" fmla="*/ 107577 w 1089213"/>
                  <a:gd name="connsiteY0" fmla="*/ 79281 h 689163"/>
                  <a:gd name="connsiteX1" fmla="*/ 107577 w 1089213"/>
                  <a:gd name="connsiteY1" fmla="*/ 609880 h 689163"/>
                  <a:gd name="connsiteX2" fmla="*/ 981635 w 1089213"/>
                  <a:gd name="connsiteY2" fmla="*/ 609880 h 689163"/>
                  <a:gd name="connsiteX3" fmla="*/ 981635 w 1089213"/>
                  <a:gd name="connsiteY3" fmla="*/ 79281 h 689163"/>
                  <a:gd name="connsiteX4" fmla="*/ 87972 w 1089213"/>
                  <a:gd name="connsiteY4" fmla="*/ 0 h 689163"/>
                  <a:gd name="connsiteX5" fmla="*/ 1001241 w 1089213"/>
                  <a:gd name="connsiteY5" fmla="*/ 0 h 689163"/>
                  <a:gd name="connsiteX6" fmla="*/ 1089213 w 1089213"/>
                  <a:gd name="connsiteY6" fmla="*/ 87972 h 689163"/>
                  <a:gd name="connsiteX7" fmla="*/ 1089213 w 1089213"/>
                  <a:gd name="connsiteY7" fmla="*/ 601191 h 689163"/>
                  <a:gd name="connsiteX8" fmla="*/ 1001241 w 1089213"/>
                  <a:gd name="connsiteY8" fmla="*/ 689163 h 689163"/>
                  <a:gd name="connsiteX9" fmla="*/ 87972 w 1089213"/>
                  <a:gd name="connsiteY9" fmla="*/ 689163 h 689163"/>
                  <a:gd name="connsiteX10" fmla="*/ 0 w 1089213"/>
                  <a:gd name="connsiteY10" fmla="*/ 601191 h 689163"/>
                  <a:gd name="connsiteX11" fmla="*/ 0 w 1089213"/>
                  <a:gd name="connsiteY11" fmla="*/ 87972 h 689163"/>
                  <a:gd name="connsiteX12" fmla="*/ 87972 w 1089213"/>
                  <a:gd name="connsiteY12" fmla="*/ 0 h 689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89213" h="689163">
                    <a:moveTo>
                      <a:pt x="107577" y="79281"/>
                    </a:moveTo>
                    <a:lnTo>
                      <a:pt x="107577" y="609880"/>
                    </a:lnTo>
                    <a:lnTo>
                      <a:pt x="981635" y="609880"/>
                    </a:lnTo>
                    <a:lnTo>
                      <a:pt x="981635" y="79281"/>
                    </a:lnTo>
                    <a:close/>
                    <a:moveTo>
                      <a:pt x="87972" y="0"/>
                    </a:moveTo>
                    <a:lnTo>
                      <a:pt x="1001241" y="0"/>
                    </a:lnTo>
                    <a:cubicBezTo>
                      <a:pt x="1049827" y="0"/>
                      <a:pt x="1089213" y="39386"/>
                      <a:pt x="1089213" y="87972"/>
                    </a:cubicBezTo>
                    <a:lnTo>
                      <a:pt x="1089213" y="601191"/>
                    </a:lnTo>
                    <a:cubicBezTo>
                      <a:pt x="1089213" y="649777"/>
                      <a:pt x="1049827" y="689163"/>
                      <a:pt x="1001241" y="689163"/>
                    </a:cubicBezTo>
                    <a:lnTo>
                      <a:pt x="87972" y="689163"/>
                    </a:lnTo>
                    <a:cubicBezTo>
                      <a:pt x="39386" y="689163"/>
                      <a:pt x="0" y="649777"/>
                      <a:pt x="0" y="601191"/>
                    </a:cubicBezTo>
                    <a:lnTo>
                      <a:pt x="0" y="87972"/>
                    </a:lnTo>
                    <a:cubicBezTo>
                      <a:pt x="0" y="39386"/>
                      <a:pt x="39386" y="0"/>
                      <a:pt x="87972" y="0"/>
                    </a:cubicBez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1756121" y="1759797"/>
                <a:ext cx="1253352" cy="141777"/>
                <a:chOff x="1756121" y="1759797"/>
                <a:chExt cx="1253352" cy="141777"/>
              </a:xfrm>
            </p:grpSpPr>
            <p:sp>
              <p:nvSpPr>
                <p:cNvPr id="42" name="同侧圆角矩形 41"/>
                <p:cNvSpPr/>
                <p:nvPr/>
              </p:nvSpPr>
              <p:spPr>
                <a:xfrm rot="10800000">
                  <a:off x="1756121" y="1759797"/>
                  <a:ext cx="1253352" cy="141777"/>
                </a:xfrm>
                <a:prstGeom prst="round2SameRect">
                  <a:avLst>
                    <a:gd name="adj1" fmla="val 50000"/>
                    <a:gd name="adj2" fmla="val 0"/>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p:nvPr/>
              </p:nvCxnSpPr>
              <p:spPr>
                <a:xfrm flipV="1">
                  <a:off x="2259424" y="1823520"/>
                  <a:ext cx="246743" cy="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44" name="组合 43"/>
          <p:cNvGrpSpPr/>
          <p:nvPr/>
        </p:nvGrpSpPr>
        <p:grpSpPr>
          <a:xfrm>
            <a:off x="6603407" y="1840228"/>
            <a:ext cx="2756262" cy="1371222"/>
            <a:chOff x="6308894" y="1962012"/>
            <a:chExt cx="2613488" cy="1300193"/>
          </a:xfrm>
        </p:grpSpPr>
        <p:sp>
          <p:nvSpPr>
            <p:cNvPr id="45" name="矩形 44"/>
            <p:cNvSpPr/>
            <p:nvPr/>
          </p:nvSpPr>
          <p:spPr>
            <a:xfrm>
              <a:off x="6308894" y="2318264"/>
              <a:ext cx="2613488" cy="626214"/>
            </a:xfrm>
            <a:prstGeom prst="rect">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a:off x="7025351" y="1962012"/>
              <a:ext cx="1258789" cy="1300193"/>
            </a:xfrm>
            <a:prstGeom prst="ellipse">
              <a:avLst/>
            </a:prstGeom>
            <a:solidFill>
              <a:schemeClr val="bg1"/>
            </a:solidFill>
            <a:ln w="34925">
              <a:solidFill>
                <a:srgbClr val="FF6D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rot="19104625">
              <a:off x="7226680" y="2564169"/>
              <a:ext cx="814962" cy="197864"/>
              <a:chOff x="6409173" y="2921545"/>
              <a:chExt cx="1907514" cy="541005"/>
            </a:xfrm>
          </p:grpSpPr>
          <p:sp>
            <p:nvSpPr>
              <p:cNvPr id="48" name="任意多边形 47"/>
              <p:cNvSpPr/>
              <p:nvPr/>
            </p:nvSpPr>
            <p:spPr>
              <a:xfrm rot="5400000">
                <a:off x="7092427" y="2238291"/>
                <a:ext cx="541005" cy="1907514"/>
              </a:xfrm>
              <a:custGeom>
                <a:avLst/>
                <a:gdLst>
                  <a:gd name="connsiteX0" fmla="*/ 1220 w 541005"/>
                  <a:gd name="connsiteY0" fmla="*/ 1445557 h 1907514"/>
                  <a:gd name="connsiteX1" fmla="*/ 1220 w 541005"/>
                  <a:gd name="connsiteY1" fmla="*/ 349342 h 1907514"/>
                  <a:gd name="connsiteX2" fmla="*/ 541005 w 541005"/>
                  <a:gd name="connsiteY2" fmla="*/ 349342 h 1907514"/>
                  <a:gd name="connsiteX3" fmla="*/ 541005 w 541005"/>
                  <a:gd name="connsiteY3" fmla="*/ 1445560 h 1907514"/>
                  <a:gd name="connsiteX4" fmla="*/ 541003 w 541005"/>
                  <a:gd name="connsiteY4" fmla="*/ 1445560 h 1907514"/>
                  <a:gd name="connsiteX5" fmla="*/ 541004 w 541005"/>
                  <a:gd name="connsiteY5" fmla="*/ 1445557 h 1907514"/>
                  <a:gd name="connsiteX6" fmla="*/ 2 w 541005"/>
                  <a:gd name="connsiteY6" fmla="*/ 317962 h 1907514"/>
                  <a:gd name="connsiteX7" fmla="*/ 2 w 541005"/>
                  <a:gd name="connsiteY7" fmla="*/ 52995 h 1907514"/>
                  <a:gd name="connsiteX8" fmla="*/ 52997 w 541005"/>
                  <a:gd name="connsiteY8" fmla="*/ 0 h 1907514"/>
                  <a:gd name="connsiteX9" fmla="*/ 478428 w 541005"/>
                  <a:gd name="connsiteY9" fmla="*/ 0 h 1907514"/>
                  <a:gd name="connsiteX10" fmla="*/ 531423 w 541005"/>
                  <a:gd name="connsiteY10" fmla="*/ 52995 h 1907514"/>
                  <a:gd name="connsiteX11" fmla="*/ 531423 w 541005"/>
                  <a:gd name="connsiteY11" fmla="*/ 317962 h 1907514"/>
                  <a:gd name="connsiteX12" fmla="*/ 0 w 541005"/>
                  <a:gd name="connsiteY12" fmla="*/ 1445557 h 1907514"/>
                  <a:gd name="connsiteX13" fmla="*/ 1220 w 541005"/>
                  <a:gd name="connsiteY13" fmla="*/ 1445557 h 1907514"/>
                  <a:gd name="connsiteX14" fmla="*/ 1220 w 541005"/>
                  <a:gd name="connsiteY14" fmla="*/ 1445560 h 1907514"/>
                  <a:gd name="connsiteX15" fmla="*/ 541003 w 541005"/>
                  <a:gd name="connsiteY15" fmla="*/ 1445560 h 1907514"/>
                  <a:gd name="connsiteX16" fmla="*/ 268306 w 541005"/>
                  <a:gd name="connsiteY16" fmla="*/ 1907514 h 190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1005" h="1907514">
                    <a:moveTo>
                      <a:pt x="1220" y="1445557"/>
                    </a:moveTo>
                    <a:lnTo>
                      <a:pt x="1220" y="349342"/>
                    </a:lnTo>
                    <a:lnTo>
                      <a:pt x="541005" y="349342"/>
                    </a:lnTo>
                    <a:lnTo>
                      <a:pt x="541005" y="1445560"/>
                    </a:lnTo>
                    <a:lnTo>
                      <a:pt x="541003" y="1445560"/>
                    </a:lnTo>
                    <a:lnTo>
                      <a:pt x="541004" y="1445557"/>
                    </a:lnTo>
                    <a:close/>
                    <a:moveTo>
                      <a:pt x="2" y="317962"/>
                    </a:moveTo>
                    <a:lnTo>
                      <a:pt x="2" y="52995"/>
                    </a:lnTo>
                    <a:cubicBezTo>
                      <a:pt x="2" y="23727"/>
                      <a:pt x="23729" y="0"/>
                      <a:pt x="52997" y="0"/>
                    </a:cubicBezTo>
                    <a:lnTo>
                      <a:pt x="478428" y="0"/>
                    </a:lnTo>
                    <a:cubicBezTo>
                      <a:pt x="507696" y="0"/>
                      <a:pt x="531423" y="23727"/>
                      <a:pt x="531423" y="52995"/>
                    </a:cubicBezTo>
                    <a:lnTo>
                      <a:pt x="531423" y="317962"/>
                    </a:lnTo>
                    <a:close/>
                    <a:moveTo>
                      <a:pt x="0" y="1445557"/>
                    </a:moveTo>
                    <a:lnTo>
                      <a:pt x="1220" y="1445557"/>
                    </a:lnTo>
                    <a:lnTo>
                      <a:pt x="1220" y="1445560"/>
                    </a:lnTo>
                    <a:lnTo>
                      <a:pt x="541003" y="1445560"/>
                    </a:lnTo>
                    <a:lnTo>
                      <a:pt x="268306" y="1907514"/>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nvCxnSpPr>
            <p:spPr>
              <a:xfrm>
                <a:off x="7073457" y="3037659"/>
                <a:ext cx="69155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0" name="组合 49"/>
          <p:cNvGrpSpPr/>
          <p:nvPr/>
        </p:nvGrpSpPr>
        <p:grpSpPr>
          <a:xfrm>
            <a:off x="3733929" y="1784161"/>
            <a:ext cx="2756262" cy="1371222"/>
            <a:chOff x="3713639" y="1908850"/>
            <a:chExt cx="2613488" cy="1300193"/>
          </a:xfrm>
        </p:grpSpPr>
        <p:sp>
          <p:nvSpPr>
            <p:cNvPr id="51" name="矩形 50"/>
            <p:cNvSpPr/>
            <p:nvPr/>
          </p:nvSpPr>
          <p:spPr>
            <a:xfrm>
              <a:off x="3713639" y="2311512"/>
              <a:ext cx="2613488" cy="626214"/>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52" name="椭圆 51"/>
            <p:cNvSpPr/>
            <p:nvPr/>
          </p:nvSpPr>
          <p:spPr>
            <a:xfrm>
              <a:off x="4430766" y="1908850"/>
              <a:ext cx="1258789" cy="1300193"/>
            </a:xfrm>
            <a:prstGeom prst="ellipse">
              <a:avLst/>
            </a:prstGeom>
            <a:solidFill>
              <a:schemeClr val="bg1"/>
            </a:solidFill>
            <a:ln w="34925">
              <a:solidFill>
                <a:srgbClr val="3C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3" name="组合 52"/>
            <p:cNvGrpSpPr/>
            <p:nvPr/>
          </p:nvGrpSpPr>
          <p:grpSpPr>
            <a:xfrm>
              <a:off x="4648131" y="2314629"/>
              <a:ext cx="814094" cy="594960"/>
              <a:chOff x="3932077" y="2411350"/>
              <a:chExt cx="814094" cy="594960"/>
            </a:xfrm>
            <a:noFill/>
          </p:grpSpPr>
          <p:sp>
            <p:nvSpPr>
              <p:cNvPr id="54" name="任意多边形 53"/>
              <p:cNvSpPr/>
              <p:nvPr/>
            </p:nvSpPr>
            <p:spPr>
              <a:xfrm>
                <a:off x="3932077" y="2411350"/>
                <a:ext cx="814094" cy="594960"/>
              </a:xfrm>
              <a:custGeom>
                <a:avLst/>
                <a:gdLst>
                  <a:gd name="connsiteX0" fmla="*/ 43920 w 814094"/>
                  <a:gd name="connsiteY0" fmla="*/ 331448 h 594960"/>
                  <a:gd name="connsiteX1" fmla="*/ 770174 w 814094"/>
                  <a:gd name="connsiteY1" fmla="*/ 331448 h 594960"/>
                  <a:gd name="connsiteX2" fmla="*/ 814094 w 814094"/>
                  <a:gd name="connsiteY2" fmla="*/ 375368 h 594960"/>
                  <a:gd name="connsiteX3" fmla="*/ 814094 w 814094"/>
                  <a:gd name="connsiteY3" fmla="*/ 551040 h 594960"/>
                  <a:gd name="connsiteX4" fmla="*/ 770174 w 814094"/>
                  <a:gd name="connsiteY4" fmla="*/ 594960 h 594960"/>
                  <a:gd name="connsiteX5" fmla="*/ 43920 w 814094"/>
                  <a:gd name="connsiteY5" fmla="*/ 594960 h 594960"/>
                  <a:gd name="connsiteX6" fmla="*/ 0 w 814094"/>
                  <a:gd name="connsiteY6" fmla="*/ 551040 h 594960"/>
                  <a:gd name="connsiteX7" fmla="*/ 0 w 814094"/>
                  <a:gd name="connsiteY7" fmla="*/ 375368 h 594960"/>
                  <a:gd name="connsiteX8" fmla="*/ 43920 w 814094"/>
                  <a:gd name="connsiteY8" fmla="*/ 331448 h 594960"/>
                  <a:gd name="connsiteX9" fmla="*/ 82862 w 814094"/>
                  <a:gd name="connsiteY9" fmla="*/ 0 h 594960"/>
                  <a:gd name="connsiteX10" fmla="*/ 731232 w 814094"/>
                  <a:gd name="connsiteY10" fmla="*/ 0 h 594960"/>
                  <a:gd name="connsiteX11" fmla="*/ 814094 w 814094"/>
                  <a:gd name="connsiteY11" fmla="*/ 331447 h 594960"/>
                  <a:gd name="connsiteX12" fmla="*/ 0 w 814094"/>
                  <a:gd name="connsiteY12" fmla="*/ 331447 h 59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14094" h="594960">
                    <a:moveTo>
                      <a:pt x="43920" y="331448"/>
                    </a:moveTo>
                    <a:lnTo>
                      <a:pt x="770174" y="331448"/>
                    </a:lnTo>
                    <a:cubicBezTo>
                      <a:pt x="794430" y="331448"/>
                      <a:pt x="814094" y="351112"/>
                      <a:pt x="814094" y="375368"/>
                    </a:cubicBezTo>
                    <a:lnTo>
                      <a:pt x="814094" y="551040"/>
                    </a:lnTo>
                    <a:cubicBezTo>
                      <a:pt x="814094" y="575296"/>
                      <a:pt x="794430" y="594960"/>
                      <a:pt x="770174" y="594960"/>
                    </a:cubicBezTo>
                    <a:lnTo>
                      <a:pt x="43920" y="594960"/>
                    </a:lnTo>
                    <a:cubicBezTo>
                      <a:pt x="19664" y="594960"/>
                      <a:pt x="0" y="575296"/>
                      <a:pt x="0" y="551040"/>
                    </a:cubicBezTo>
                    <a:lnTo>
                      <a:pt x="0" y="375368"/>
                    </a:lnTo>
                    <a:cubicBezTo>
                      <a:pt x="0" y="351112"/>
                      <a:pt x="19664" y="331448"/>
                      <a:pt x="43920" y="331448"/>
                    </a:cubicBezTo>
                    <a:close/>
                    <a:moveTo>
                      <a:pt x="82862" y="0"/>
                    </a:moveTo>
                    <a:lnTo>
                      <a:pt x="731232" y="0"/>
                    </a:lnTo>
                    <a:lnTo>
                      <a:pt x="814094" y="331447"/>
                    </a:lnTo>
                    <a:lnTo>
                      <a:pt x="0" y="331447"/>
                    </a:lnTo>
                    <a:close/>
                  </a:path>
                </a:pathLst>
              </a:custGeom>
              <a:grpFill/>
              <a:ln w="38100">
                <a:solidFill>
                  <a:srgbClr val="3C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4482734" y="2796340"/>
                <a:ext cx="60800" cy="101600"/>
              </a:xfrm>
              <a:prstGeom prst="ellipse">
                <a:avLst/>
              </a:prstGeom>
              <a:grpFill/>
              <a:ln>
                <a:solidFill>
                  <a:srgbClr val="3C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flipH="1">
                <a:off x="4621993" y="2796340"/>
                <a:ext cx="45719" cy="101600"/>
              </a:xfrm>
              <a:prstGeom prst="ellipse">
                <a:avLst/>
              </a:prstGeom>
              <a:grpFill/>
              <a:ln>
                <a:solidFill>
                  <a:srgbClr val="3C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7" name="组合 56"/>
          <p:cNvGrpSpPr/>
          <p:nvPr/>
        </p:nvGrpSpPr>
        <p:grpSpPr>
          <a:xfrm>
            <a:off x="9458284" y="1868090"/>
            <a:ext cx="2756262" cy="1371222"/>
            <a:chOff x="8818777" y="1981274"/>
            <a:chExt cx="2613488" cy="1300193"/>
          </a:xfrm>
        </p:grpSpPr>
        <p:sp>
          <p:nvSpPr>
            <p:cNvPr id="58" name="矩形 57"/>
            <p:cNvSpPr/>
            <p:nvPr/>
          </p:nvSpPr>
          <p:spPr>
            <a:xfrm>
              <a:off x="8818777" y="2318264"/>
              <a:ext cx="2613488" cy="626214"/>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9606054" y="1981274"/>
              <a:ext cx="1258789" cy="1300193"/>
            </a:xfrm>
            <a:prstGeom prst="ellipse">
              <a:avLst/>
            </a:prstGeom>
            <a:solidFill>
              <a:schemeClr val="bg1"/>
            </a:solidFill>
            <a:ln w="34925">
              <a:solidFill>
                <a:srgbClr val="3C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rgbClr val="FFC000"/>
                  </a:solidFill>
                </a:ln>
              </a:endParaRPr>
            </a:p>
          </p:txBody>
        </p:sp>
        <p:grpSp>
          <p:nvGrpSpPr>
            <p:cNvPr id="60" name="组合 59"/>
            <p:cNvGrpSpPr/>
            <p:nvPr/>
          </p:nvGrpSpPr>
          <p:grpSpPr>
            <a:xfrm>
              <a:off x="9824701" y="2156058"/>
              <a:ext cx="837850" cy="805775"/>
              <a:chOff x="3324090" y="2932500"/>
              <a:chExt cx="837850" cy="805775"/>
            </a:xfrm>
          </p:grpSpPr>
          <p:cxnSp>
            <p:nvCxnSpPr>
              <p:cNvPr id="61" name="直接连接符 60"/>
              <p:cNvCxnSpPr/>
              <p:nvPr/>
            </p:nvCxnSpPr>
            <p:spPr>
              <a:xfrm flipV="1">
                <a:off x="3574518" y="2932500"/>
                <a:ext cx="336995" cy="7360"/>
              </a:xfrm>
              <a:prstGeom prst="line">
                <a:avLst/>
              </a:prstGeom>
              <a:ln w="60325">
                <a:solidFill>
                  <a:srgbClr val="3C536A"/>
                </a:solidFill>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a:xfrm>
                <a:off x="3324090" y="2936180"/>
                <a:ext cx="837850" cy="802095"/>
                <a:chOff x="3324091" y="2911861"/>
                <a:chExt cx="837850" cy="802095"/>
              </a:xfrm>
            </p:grpSpPr>
            <p:sp>
              <p:nvSpPr>
                <p:cNvPr id="63" name="任意多边形 62"/>
                <p:cNvSpPr/>
                <p:nvPr/>
              </p:nvSpPr>
              <p:spPr>
                <a:xfrm>
                  <a:off x="3324091" y="2911861"/>
                  <a:ext cx="837850" cy="802095"/>
                </a:xfrm>
                <a:custGeom>
                  <a:avLst/>
                  <a:gdLst>
                    <a:gd name="connsiteX0" fmla="*/ 303214 w 837850"/>
                    <a:gd name="connsiteY0" fmla="*/ 0 h 802095"/>
                    <a:gd name="connsiteX1" fmla="*/ 534636 w 837850"/>
                    <a:gd name="connsiteY1" fmla="*/ 0 h 802095"/>
                    <a:gd name="connsiteX2" fmla="*/ 534636 w 837850"/>
                    <a:gd name="connsiteY2" fmla="*/ 292923 h 802095"/>
                    <a:gd name="connsiteX3" fmla="*/ 837850 w 837850"/>
                    <a:gd name="connsiteY3" fmla="*/ 802095 h 802095"/>
                    <a:gd name="connsiteX4" fmla="*/ 0 w 837850"/>
                    <a:gd name="connsiteY4" fmla="*/ 802095 h 802095"/>
                    <a:gd name="connsiteX5" fmla="*/ 303214 w 837850"/>
                    <a:gd name="connsiteY5" fmla="*/ 292923 h 80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850" h="802095">
                      <a:moveTo>
                        <a:pt x="303214" y="0"/>
                      </a:moveTo>
                      <a:lnTo>
                        <a:pt x="534636" y="0"/>
                      </a:lnTo>
                      <a:lnTo>
                        <a:pt x="534636" y="292923"/>
                      </a:lnTo>
                      <a:lnTo>
                        <a:pt x="837850" y="802095"/>
                      </a:lnTo>
                      <a:lnTo>
                        <a:pt x="0" y="802095"/>
                      </a:lnTo>
                      <a:lnTo>
                        <a:pt x="303214" y="292923"/>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4" name="任意多边形 63"/>
                <p:cNvSpPr/>
                <p:nvPr/>
              </p:nvSpPr>
              <p:spPr>
                <a:xfrm>
                  <a:off x="3511106" y="3007004"/>
                  <a:ext cx="472138" cy="508665"/>
                </a:xfrm>
                <a:custGeom>
                  <a:avLst/>
                  <a:gdLst>
                    <a:gd name="connsiteX0" fmla="*/ 303214 w 837850"/>
                    <a:gd name="connsiteY0" fmla="*/ 0 h 802095"/>
                    <a:gd name="connsiteX1" fmla="*/ 534636 w 837850"/>
                    <a:gd name="connsiteY1" fmla="*/ 0 h 802095"/>
                    <a:gd name="connsiteX2" fmla="*/ 534636 w 837850"/>
                    <a:gd name="connsiteY2" fmla="*/ 292923 h 802095"/>
                    <a:gd name="connsiteX3" fmla="*/ 837850 w 837850"/>
                    <a:gd name="connsiteY3" fmla="*/ 802095 h 802095"/>
                    <a:gd name="connsiteX4" fmla="*/ 0 w 837850"/>
                    <a:gd name="connsiteY4" fmla="*/ 802095 h 802095"/>
                    <a:gd name="connsiteX5" fmla="*/ 303214 w 837850"/>
                    <a:gd name="connsiteY5" fmla="*/ 292923 h 80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850" h="802095">
                      <a:moveTo>
                        <a:pt x="303214" y="0"/>
                      </a:moveTo>
                      <a:lnTo>
                        <a:pt x="534636" y="0"/>
                      </a:lnTo>
                      <a:lnTo>
                        <a:pt x="534636" y="292923"/>
                      </a:lnTo>
                      <a:lnTo>
                        <a:pt x="837850" y="802095"/>
                      </a:lnTo>
                      <a:lnTo>
                        <a:pt x="0" y="802095"/>
                      </a:lnTo>
                      <a:lnTo>
                        <a:pt x="303214" y="29292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65" name="文本框 45"/>
          <p:cNvSpPr txBox="1"/>
          <p:nvPr/>
        </p:nvSpPr>
        <p:spPr>
          <a:xfrm>
            <a:off x="822710" y="3590924"/>
            <a:ext cx="2355459" cy="421936"/>
          </a:xfrm>
          <a:prstGeom prst="rect">
            <a:avLst/>
          </a:prstGeom>
          <a:noFill/>
        </p:spPr>
        <p:txBody>
          <a:bodyPr wrap="square" lIns="96418" tIns="48209" rIns="96418" bIns="48209" rtlCol="0">
            <a:spAutoFit/>
          </a:bodyPr>
          <a:lstStyle/>
          <a:p>
            <a:pPr algn="ctr"/>
            <a:r>
              <a:rPr kumimoji="1" lang="zh-CN" altLang="en-US" sz="2109" b="1" dirty="0">
                <a:solidFill>
                  <a:srgbClr val="3C536A"/>
                </a:solidFill>
                <a:latin typeface="微软雅黑" panose="020B0503020204020204" pitchFamily="34" charset="-122"/>
                <a:ea typeface="微软雅黑" panose="020B0503020204020204" pitchFamily="34" charset="-122"/>
                <a:cs typeface="Segoe UI Light"/>
              </a:rPr>
              <a:t>点击此处添加标题</a:t>
            </a:r>
          </a:p>
        </p:txBody>
      </p:sp>
      <p:sp>
        <p:nvSpPr>
          <p:cNvPr id="66" name="文本框 46"/>
          <p:cNvSpPr txBox="1"/>
          <p:nvPr/>
        </p:nvSpPr>
        <p:spPr>
          <a:xfrm>
            <a:off x="874572" y="4129106"/>
            <a:ext cx="2373659" cy="2098420"/>
          </a:xfrm>
          <a:prstGeom prst="rect">
            <a:avLst/>
          </a:prstGeom>
          <a:noFill/>
        </p:spPr>
        <p:txBody>
          <a:bodyPr wrap="square" lIns="96418" tIns="48209" rIns="96418" bIns="48209" rtlCol="0">
            <a:spAutoFit/>
          </a:bodyPr>
          <a:lstStyle/>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标题数字等都可以通过点击和重新输入进行更改标题标题数字等都可以通过点击和重新输</a:t>
            </a: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入进行更改标题标题数字等都可以通过点击和重新输入进行更改标题点击和重新输入进行</a:t>
            </a:r>
          </a:p>
          <a:p>
            <a:pPr algn="just" defTabSz="723154">
              <a:lnSpc>
                <a:spcPct val="130000"/>
              </a:lnSpc>
            </a:pPr>
            <a:endParaRPr lang="zh-CN" altLang="en-US" sz="1266" dirty="0">
              <a:solidFill>
                <a:srgbClr val="595E64"/>
              </a:solidFill>
              <a:latin typeface="微软雅黑" panose="020B0503020204020204" pitchFamily="34" charset="-122"/>
              <a:ea typeface="微软雅黑" panose="020B0503020204020204" pitchFamily="34" charset="-122"/>
            </a:endParaRPr>
          </a:p>
        </p:txBody>
      </p:sp>
      <p:sp>
        <p:nvSpPr>
          <p:cNvPr id="67" name="文本框 47"/>
          <p:cNvSpPr txBox="1"/>
          <p:nvPr/>
        </p:nvSpPr>
        <p:spPr>
          <a:xfrm>
            <a:off x="3805602" y="3590924"/>
            <a:ext cx="2355459" cy="421936"/>
          </a:xfrm>
          <a:prstGeom prst="rect">
            <a:avLst/>
          </a:prstGeom>
          <a:noFill/>
        </p:spPr>
        <p:txBody>
          <a:bodyPr wrap="square" lIns="96418" tIns="48209" rIns="96418" bIns="48209" rtlCol="0">
            <a:spAutoFit/>
          </a:bodyPr>
          <a:lstStyle/>
          <a:p>
            <a:pPr algn="ctr"/>
            <a:r>
              <a:rPr kumimoji="1" lang="zh-CN" altLang="en-US" sz="2109" b="1" dirty="0">
                <a:solidFill>
                  <a:srgbClr val="3C536A"/>
                </a:solidFill>
                <a:latin typeface="微软雅黑" panose="020B0503020204020204" pitchFamily="34" charset="-122"/>
                <a:ea typeface="微软雅黑" panose="020B0503020204020204" pitchFamily="34" charset="-122"/>
                <a:cs typeface="Segoe UI Light"/>
              </a:rPr>
              <a:t>点击此处添加标题</a:t>
            </a:r>
          </a:p>
        </p:txBody>
      </p:sp>
      <p:sp>
        <p:nvSpPr>
          <p:cNvPr id="68" name="文本框 48"/>
          <p:cNvSpPr txBox="1"/>
          <p:nvPr/>
        </p:nvSpPr>
        <p:spPr>
          <a:xfrm>
            <a:off x="3857464" y="4129106"/>
            <a:ext cx="2373659" cy="2098420"/>
          </a:xfrm>
          <a:prstGeom prst="rect">
            <a:avLst/>
          </a:prstGeom>
          <a:noFill/>
        </p:spPr>
        <p:txBody>
          <a:bodyPr wrap="square" lIns="96418" tIns="48209" rIns="96418" bIns="48209" rtlCol="0">
            <a:spAutoFit/>
          </a:bodyPr>
          <a:lstStyle/>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标题数字等都可以通过点击和重新输入进行更改标题标题数字等都可以通过点击和重新输</a:t>
            </a: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入进行更改标题标题数字等都可以通过点击和重新输入进行更改标题点击和重新输入进行</a:t>
            </a:r>
          </a:p>
          <a:p>
            <a:pPr algn="just" defTabSz="723154">
              <a:lnSpc>
                <a:spcPct val="130000"/>
              </a:lnSpc>
            </a:pPr>
            <a:endParaRPr lang="zh-CN" altLang="en-US" sz="1266" dirty="0">
              <a:solidFill>
                <a:srgbClr val="595E64"/>
              </a:solidFill>
              <a:latin typeface="微软雅黑" panose="020B0503020204020204" pitchFamily="34" charset="-122"/>
              <a:ea typeface="微软雅黑" panose="020B0503020204020204" pitchFamily="34" charset="-122"/>
            </a:endParaRPr>
          </a:p>
        </p:txBody>
      </p:sp>
      <p:sp>
        <p:nvSpPr>
          <p:cNvPr id="69" name="文本框 49"/>
          <p:cNvSpPr txBox="1"/>
          <p:nvPr/>
        </p:nvSpPr>
        <p:spPr>
          <a:xfrm>
            <a:off x="6689488" y="3590924"/>
            <a:ext cx="2355459" cy="421936"/>
          </a:xfrm>
          <a:prstGeom prst="rect">
            <a:avLst/>
          </a:prstGeom>
          <a:noFill/>
        </p:spPr>
        <p:txBody>
          <a:bodyPr wrap="square" lIns="96418" tIns="48209" rIns="96418" bIns="48209" rtlCol="0">
            <a:spAutoFit/>
          </a:bodyPr>
          <a:lstStyle/>
          <a:p>
            <a:pPr algn="ctr"/>
            <a:r>
              <a:rPr kumimoji="1" lang="zh-CN" altLang="en-US" sz="2109" b="1" dirty="0">
                <a:solidFill>
                  <a:srgbClr val="3C536A"/>
                </a:solidFill>
                <a:latin typeface="微软雅黑" panose="020B0503020204020204" pitchFamily="34" charset="-122"/>
                <a:ea typeface="微软雅黑" panose="020B0503020204020204" pitchFamily="34" charset="-122"/>
                <a:cs typeface="Segoe UI Light"/>
              </a:rPr>
              <a:t>点击此处添加标题</a:t>
            </a:r>
          </a:p>
        </p:txBody>
      </p:sp>
      <p:sp>
        <p:nvSpPr>
          <p:cNvPr id="70" name="文本框 50"/>
          <p:cNvSpPr txBox="1"/>
          <p:nvPr/>
        </p:nvSpPr>
        <p:spPr>
          <a:xfrm>
            <a:off x="6727655" y="4129106"/>
            <a:ext cx="2373659" cy="2098420"/>
          </a:xfrm>
          <a:prstGeom prst="rect">
            <a:avLst/>
          </a:prstGeom>
          <a:noFill/>
        </p:spPr>
        <p:txBody>
          <a:bodyPr wrap="square" lIns="96418" tIns="48209" rIns="96418" bIns="48209" rtlCol="0">
            <a:spAutoFit/>
          </a:bodyPr>
          <a:lstStyle/>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标题数字等都可以通过点击和重新输入进行更改标题标题数字等都可以通过点击和重新输</a:t>
            </a: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入进行更改标题标题数字等都可以通过点击和重新输入进行更改标题点击和重新输入进行</a:t>
            </a:r>
          </a:p>
          <a:p>
            <a:pPr algn="just" defTabSz="723154">
              <a:lnSpc>
                <a:spcPct val="130000"/>
              </a:lnSpc>
            </a:pPr>
            <a:endParaRPr lang="zh-CN" altLang="en-US" sz="1266" dirty="0">
              <a:solidFill>
                <a:srgbClr val="595E64"/>
              </a:solidFill>
              <a:latin typeface="微软雅黑" panose="020B0503020204020204" pitchFamily="34" charset="-122"/>
              <a:ea typeface="微软雅黑" panose="020B0503020204020204" pitchFamily="34" charset="-122"/>
            </a:endParaRPr>
          </a:p>
        </p:txBody>
      </p:sp>
      <p:sp>
        <p:nvSpPr>
          <p:cNvPr id="71" name="文本框 51"/>
          <p:cNvSpPr txBox="1"/>
          <p:nvPr/>
        </p:nvSpPr>
        <p:spPr>
          <a:xfrm>
            <a:off x="9658687" y="3590924"/>
            <a:ext cx="2355459" cy="421936"/>
          </a:xfrm>
          <a:prstGeom prst="rect">
            <a:avLst/>
          </a:prstGeom>
          <a:noFill/>
        </p:spPr>
        <p:txBody>
          <a:bodyPr wrap="square" lIns="96418" tIns="48209" rIns="96418" bIns="48209" rtlCol="0">
            <a:spAutoFit/>
          </a:bodyPr>
          <a:lstStyle/>
          <a:p>
            <a:pPr algn="ctr"/>
            <a:r>
              <a:rPr kumimoji="1" lang="zh-CN" altLang="en-US" sz="2109" b="1" dirty="0">
                <a:solidFill>
                  <a:srgbClr val="3C536A"/>
                </a:solidFill>
                <a:latin typeface="微软雅黑" panose="020B0503020204020204" pitchFamily="34" charset="-122"/>
                <a:ea typeface="微软雅黑" panose="020B0503020204020204" pitchFamily="34" charset="-122"/>
                <a:cs typeface="Segoe UI Light"/>
              </a:rPr>
              <a:t>点击此处添加标题</a:t>
            </a:r>
          </a:p>
        </p:txBody>
      </p:sp>
      <p:sp>
        <p:nvSpPr>
          <p:cNvPr id="72" name="文本框 52"/>
          <p:cNvSpPr txBox="1"/>
          <p:nvPr/>
        </p:nvSpPr>
        <p:spPr>
          <a:xfrm>
            <a:off x="9710547" y="4129106"/>
            <a:ext cx="2373659" cy="2098420"/>
          </a:xfrm>
          <a:prstGeom prst="rect">
            <a:avLst/>
          </a:prstGeom>
          <a:noFill/>
        </p:spPr>
        <p:txBody>
          <a:bodyPr wrap="square" lIns="96418" tIns="48209" rIns="96418" bIns="48209" rtlCol="0">
            <a:spAutoFit/>
          </a:bodyPr>
          <a:lstStyle/>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标题数字等都可以通过点击和重新输入进行更改标题标题数字等都可以通过点击和重新输</a:t>
            </a: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入进行更改标题标题数字等都可以通过点击和重新输入进行更改标题点击和重新输入进行</a:t>
            </a:r>
          </a:p>
          <a:p>
            <a:pPr algn="just" defTabSz="723154">
              <a:lnSpc>
                <a:spcPct val="130000"/>
              </a:lnSpc>
            </a:pPr>
            <a:endParaRPr lang="zh-CN" altLang="en-US" sz="1266" dirty="0">
              <a:solidFill>
                <a:srgbClr val="595E64"/>
              </a:solidFill>
              <a:latin typeface="微软雅黑" panose="020B0503020204020204" pitchFamily="34" charset="-122"/>
              <a:ea typeface="微软雅黑" panose="020B0503020204020204" pitchFamily="34" charset="-122"/>
            </a:endParaRPr>
          </a:p>
        </p:txBody>
      </p:sp>
      <p:grpSp>
        <p:nvGrpSpPr>
          <p:cNvPr id="73" name="组合 72">
            <a:extLst>
              <a:ext uri="{FF2B5EF4-FFF2-40B4-BE49-F238E27FC236}">
                <a16:creationId xmlns:a16="http://schemas.microsoft.com/office/drawing/2014/main" xmlns="" id="{5B593264-E8D7-494A-8135-096ACAE7065D}"/>
              </a:ext>
            </a:extLst>
          </p:cNvPr>
          <p:cNvGrpSpPr/>
          <p:nvPr/>
        </p:nvGrpSpPr>
        <p:grpSpPr>
          <a:xfrm>
            <a:off x="-1708812" y="-3944515"/>
            <a:ext cx="6515217" cy="5087249"/>
            <a:chOff x="-1708812" y="-3944515"/>
            <a:chExt cx="6515217" cy="5087249"/>
          </a:xfrm>
        </p:grpSpPr>
        <p:sp>
          <p:nvSpPr>
            <p:cNvPr id="74" name="TextBox 8">
              <a:extLst>
                <a:ext uri="{FF2B5EF4-FFF2-40B4-BE49-F238E27FC236}">
                  <a16:creationId xmlns:a16="http://schemas.microsoft.com/office/drawing/2014/main" xmlns="" id="{92FA4C1E-8BCA-4701-B2FF-8043E713AD63}"/>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下半年工作计划</a:t>
              </a:r>
            </a:p>
          </p:txBody>
        </p:sp>
        <p:sp>
          <p:nvSpPr>
            <p:cNvPr id="75" name="矩形 74">
              <a:extLst>
                <a:ext uri="{FF2B5EF4-FFF2-40B4-BE49-F238E27FC236}">
                  <a16:creationId xmlns:a16="http://schemas.microsoft.com/office/drawing/2014/main" xmlns="" id="{6FF2B824-A24A-4924-9ABA-EA8F94B4C1EA}"/>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a:extLst>
                <a:ext uri="{FF2B5EF4-FFF2-40B4-BE49-F238E27FC236}">
                  <a16:creationId xmlns:a16="http://schemas.microsoft.com/office/drawing/2014/main" xmlns="" id="{C371D60A-44DB-4ED7-8051-DBDF49D5D57C}"/>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a:extLst>
                <a:ext uri="{FF2B5EF4-FFF2-40B4-BE49-F238E27FC236}">
                  <a16:creationId xmlns:a16="http://schemas.microsoft.com/office/drawing/2014/main" xmlns="" id="{9C4D6EBB-0384-4CF7-90A7-84B54086F557}"/>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a:extLst>
                <a:ext uri="{FF2B5EF4-FFF2-40B4-BE49-F238E27FC236}">
                  <a16:creationId xmlns:a16="http://schemas.microsoft.com/office/drawing/2014/main" xmlns="" id="{41750830-2DC8-47F0-9D5C-B8E9B10D103F}"/>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5379502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900" decel="100000" fill="hold"/>
                                        <p:tgtEl>
                                          <p:spTgt spid="3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1000"/>
                                        <p:tgtEl>
                                          <p:spTgt spid="50"/>
                                        </p:tgtEl>
                                      </p:cBhvr>
                                    </p:animEffect>
                                    <p:anim calcmode="lin" valueType="num">
                                      <p:cBhvr>
                                        <p:cTn id="14" dur="1000" fill="hold"/>
                                        <p:tgtEl>
                                          <p:spTgt spid="50"/>
                                        </p:tgtEl>
                                        <p:attrNameLst>
                                          <p:attrName>ppt_x</p:attrName>
                                        </p:attrNameLst>
                                      </p:cBhvr>
                                      <p:tavLst>
                                        <p:tav tm="0">
                                          <p:val>
                                            <p:strVal val="#ppt_x"/>
                                          </p:val>
                                        </p:tav>
                                        <p:tav tm="100000">
                                          <p:val>
                                            <p:strVal val="#ppt_x"/>
                                          </p:val>
                                        </p:tav>
                                      </p:tavLst>
                                    </p:anim>
                                    <p:anim calcmode="lin" valueType="num">
                                      <p:cBhvr>
                                        <p:cTn id="15" dur="900" decel="100000" fill="hold"/>
                                        <p:tgtEl>
                                          <p:spTgt spid="50"/>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40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1000"/>
                                        <p:tgtEl>
                                          <p:spTgt spid="44"/>
                                        </p:tgtEl>
                                      </p:cBhvr>
                                    </p:animEffect>
                                    <p:anim calcmode="lin" valueType="num">
                                      <p:cBhvr>
                                        <p:cTn id="20" dur="1000" fill="hold"/>
                                        <p:tgtEl>
                                          <p:spTgt spid="44"/>
                                        </p:tgtEl>
                                        <p:attrNameLst>
                                          <p:attrName>ppt_x</p:attrName>
                                        </p:attrNameLst>
                                      </p:cBhvr>
                                      <p:tavLst>
                                        <p:tav tm="0">
                                          <p:val>
                                            <p:strVal val="#ppt_x"/>
                                          </p:val>
                                        </p:tav>
                                        <p:tav tm="100000">
                                          <p:val>
                                            <p:strVal val="#ppt_x"/>
                                          </p:val>
                                        </p:tav>
                                      </p:tavLst>
                                    </p:anim>
                                    <p:anim calcmode="lin" valueType="num">
                                      <p:cBhvr>
                                        <p:cTn id="21" dur="900" decel="100000" fill="hold"/>
                                        <p:tgtEl>
                                          <p:spTgt spid="4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60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1000"/>
                                        <p:tgtEl>
                                          <p:spTgt spid="57"/>
                                        </p:tgtEl>
                                      </p:cBhvr>
                                    </p:animEffect>
                                    <p:anim calcmode="lin" valueType="num">
                                      <p:cBhvr>
                                        <p:cTn id="26" dur="1000" fill="hold"/>
                                        <p:tgtEl>
                                          <p:spTgt spid="57"/>
                                        </p:tgtEl>
                                        <p:attrNameLst>
                                          <p:attrName>ppt_x</p:attrName>
                                        </p:attrNameLst>
                                      </p:cBhvr>
                                      <p:tavLst>
                                        <p:tav tm="0">
                                          <p:val>
                                            <p:strVal val="#ppt_x"/>
                                          </p:val>
                                        </p:tav>
                                        <p:tav tm="100000">
                                          <p:val>
                                            <p:strVal val="#ppt_x"/>
                                          </p:val>
                                        </p:tav>
                                      </p:tavLst>
                                    </p:anim>
                                    <p:anim calcmode="lin" valueType="num">
                                      <p:cBhvr>
                                        <p:cTn id="27" dur="900" decel="100000" fill="hold"/>
                                        <p:tgtEl>
                                          <p:spTgt spid="57"/>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29" fill="hold">
                            <p:stCondLst>
                              <p:cond delay="1600"/>
                            </p:stCondLst>
                            <p:childTnLst>
                              <p:par>
                                <p:cTn id="30" presetID="49" presetClass="entr" presetSubtype="0" decel="100000"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500" fill="hold"/>
                                        <p:tgtEl>
                                          <p:spTgt spid="65"/>
                                        </p:tgtEl>
                                        <p:attrNameLst>
                                          <p:attrName>ppt_w</p:attrName>
                                        </p:attrNameLst>
                                      </p:cBhvr>
                                      <p:tavLst>
                                        <p:tav tm="0">
                                          <p:val>
                                            <p:fltVal val="0"/>
                                          </p:val>
                                        </p:tav>
                                        <p:tav tm="100000">
                                          <p:val>
                                            <p:strVal val="#ppt_w"/>
                                          </p:val>
                                        </p:tav>
                                      </p:tavLst>
                                    </p:anim>
                                    <p:anim calcmode="lin" valueType="num">
                                      <p:cBhvr>
                                        <p:cTn id="33" dur="500" fill="hold"/>
                                        <p:tgtEl>
                                          <p:spTgt spid="65"/>
                                        </p:tgtEl>
                                        <p:attrNameLst>
                                          <p:attrName>ppt_h</p:attrName>
                                        </p:attrNameLst>
                                      </p:cBhvr>
                                      <p:tavLst>
                                        <p:tav tm="0">
                                          <p:val>
                                            <p:fltVal val="0"/>
                                          </p:val>
                                        </p:tav>
                                        <p:tav tm="100000">
                                          <p:val>
                                            <p:strVal val="#ppt_h"/>
                                          </p:val>
                                        </p:tav>
                                      </p:tavLst>
                                    </p:anim>
                                    <p:anim calcmode="lin" valueType="num">
                                      <p:cBhvr>
                                        <p:cTn id="34" dur="500" fill="hold"/>
                                        <p:tgtEl>
                                          <p:spTgt spid="65"/>
                                        </p:tgtEl>
                                        <p:attrNameLst>
                                          <p:attrName>style.rotation</p:attrName>
                                        </p:attrNameLst>
                                      </p:cBhvr>
                                      <p:tavLst>
                                        <p:tav tm="0">
                                          <p:val>
                                            <p:fltVal val="360"/>
                                          </p:val>
                                        </p:tav>
                                        <p:tav tm="100000">
                                          <p:val>
                                            <p:fltVal val="0"/>
                                          </p:val>
                                        </p:tav>
                                      </p:tavLst>
                                    </p:anim>
                                    <p:animEffect transition="in" filter="fade">
                                      <p:cBhvr>
                                        <p:cTn id="35" dur="500"/>
                                        <p:tgtEl>
                                          <p:spTgt spid="65"/>
                                        </p:tgtEl>
                                      </p:cBhvr>
                                    </p:animEffect>
                                  </p:childTnLst>
                                </p:cTn>
                              </p:par>
                              <p:par>
                                <p:cTn id="36" presetID="49" presetClass="entr" presetSubtype="0" decel="10000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p:cTn id="38" dur="500" fill="hold"/>
                                        <p:tgtEl>
                                          <p:spTgt spid="67"/>
                                        </p:tgtEl>
                                        <p:attrNameLst>
                                          <p:attrName>ppt_w</p:attrName>
                                        </p:attrNameLst>
                                      </p:cBhvr>
                                      <p:tavLst>
                                        <p:tav tm="0">
                                          <p:val>
                                            <p:fltVal val="0"/>
                                          </p:val>
                                        </p:tav>
                                        <p:tav tm="100000">
                                          <p:val>
                                            <p:strVal val="#ppt_w"/>
                                          </p:val>
                                        </p:tav>
                                      </p:tavLst>
                                    </p:anim>
                                    <p:anim calcmode="lin" valueType="num">
                                      <p:cBhvr>
                                        <p:cTn id="39" dur="500" fill="hold"/>
                                        <p:tgtEl>
                                          <p:spTgt spid="67"/>
                                        </p:tgtEl>
                                        <p:attrNameLst>
                                          <p:attrName>ppt_h</p:attrName>
                                        </p:attrNameLst>
                                      </p:cBhvr>
                                      <p:tavLst>
                                        <p:tav tm="0">
                                          <p:val>
                                            <p:fltVal val="0"/>
                                          </p:val>
                                        </p:tav>
                                        <p:tav tm="100000">
                                          <p:val>
                                            <p:strVal val="#ppt_h"/>
                                          </p:val>
                                        </p:tav>
                                      </p:tavLst>
                                    </p:anim>
                                    <p:anim calcmode="lin" valueType="num">
                                      <p:cBhvr>
                                        <p:cTn id="40" dur="500" fill="hold"/>
                                        <p:tgtEl>
                                          <p:spTgt spid="67"/>
                                        </p:tgtEl>
                                        <p:attrNameLst>
                                          <p:attrName>style.rotation</p:attrName>
                                        </p:attrNameLst>
                                      </p:cBhvr>
                                      <p:tavLst>
                                        <p:tav tm="0">
                                          <p:val>
                                            <p:fltVal val="360"/>
                                          </p:val>
                                        </p:tav>
                                        <p:tav tm="100000">
                                          <p:val>
                                            <p:fltVal val="0"/>
                                          </p:val>
                                        </p:tav>
                                      </p:tavLst>
                                    </p:anim>
                                    <p:animEffect transition="in" filter="fade">
                                      <p:cBhvr>
                                        <p:cTn id="41" dur="500"/>
                                        <p:tgtEl>
                                          <p:spTgt spid="67"/>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p:cTn id="44" dur="500" fill="hold"/>
                                        <p:tgtEl>
                                          <p:spTgt spid="69"/>
                                        </p:tgtEl>
                                        <p:attrNameLst>
                                          <p:attrName>ppt_w</p:attrName>
                                        </p:attrNameLst>
                                      </p:cBhvr>
                                      <p:tavLst>
                                        <p:tav tm="0">
                                          <p:val>
                                            <p:fltVal val="0"/>
                                          </p:val>
                                        </p:tav>
                                        <p:tav tm="100000">
                                          <p:val>
                                            <p:strVal val="#ppt_w"/>
                                          </p:val>
                                        </p:tav>
                                      </p:tavLst>
                                    </p:anim>
                                    <p:anim calcmode="lin" valueType="num">
                                      <p:cBhvr>
                                        <p:cTn id="45" dur="500" fill="hold"/>
                                        <p:tgtEl>
                                          <p:spTgt spid="69"/>
                                        </p:tgtEl>
                                        <p:attrNameLst>
                                          <p:attrName>ppt_h</p:attrName>
                                        </p:attrNameLst>
                                      </p:cBhvr>
                                      <p:tavLst>
                                        <p:tav tm="0">
                                          <p:val>
                                            <p:fltVal val="0"/>
                                          </p:val>
                                        </p:tav>
                                        <p:tav tm="100000">
                                          <p:val>
                                            <p:strVal val="#ppt_h"/>
                                          </p:val>
                                        </p:tav>
                                      </p:tavLst>
                                    </p:anim>
                                    <p:anim calcmode="lin" valueType="num">
                                      <p:cBhvr>
                                        <p:cTn id="46" dur="500" fill="hold"/>
                                        <p:tgtEl>
                                          <p:spTgt spid="69"/>
                                        </p:tgtEl>
                                        <p:attrNameLst>
                                          <p:attrName>style.rotation</p:attrName>
                                        </p:attrNameLst>
                                      </p:cBhvr>
                                      <p:tavLst>
                                        <p:tav tm="0">
                                          <p:val>
                                            <p:fltVal val="360"/>
                                          </p:val>
                                        </p:tav>
                                        <p:tav tm="100000">
                                          <p:val>
                                            <p:fltVal val="0"/>
                                          </p:val>
                                        </p:tav>
                                      </p:tavLst>
                                    </p:anim>
                                    <p:animEffect transition="in" filter="fade">
                                      <p:cBhvr>
                                        <p:cTn id="47" dur="500"/>
                                        <p:tgtEl>
                                          <p:spTgt spid="69"/>
                                        </p:tgtEl>
                                      </p:cBhvr>
                                    </p:animEffect>
                                  </p:childTnLst>
                                </p:cTn>
                              </p:par>
                              <p:par>
                                <p:cTn id="48" presetID="49" presetClass="entr" presetSubtype="0" decel="100000" fill="hold" grpId="0" nodeType="withEffect">
                                  <p:stCondLst>
                                    <p:cond delay="0"/>
                                  </p:stCondLst>
                                  <p:childTnLst>
                                    <p:set>
                                      <p:cBhvr>
                                        <p:cTn id="49" dur="1" fill="hold">
                                          <p:stCondLst>
                                            <p:cond delay="0"/>
                                          </p:stCondLst>
                                        </p:cTn>
                                        <p:tgtEl>
                                          <p:spTgt spid="71"/>
                                        </p:tgtEl>
                                        <p:attrNameLst>
                                          <p:attrName>style.visibility</p:attrName>
                                        </p:attrNameLst>
                                      </p:cBhvr>
                                      <p:to>
                                        <p:strVal val="visible"/>
                                      </p:to>
                                    </p:set>
                                    <p:anim calcmode="lin" valueType="num">
                                      <p:cBhvr>
                                        <p:cTn id="50" dur="500" fill="hold"/>
                                        <p:tgtEl>
                                          <p:spTgt spid="71"/>
                                        </p:tgtEl>
                                        <p:attrNameLst>
                                          <p:attrName>ppt_w</p:attrName>
                                        </p:attrNameLst>
                                      </p:cBhvr>
                                      <p:tavLst>
                                        <p:tav tm="0">
                                          <p:val>
                                            <p:fltVal val="0"/>
                                          </p:val>
                                        </p:tav>
                                        <p:tav tm="100000">
                                          <p:val>
                                            <p:strVal val="#ppt_w"/>
                                          </p:val>
                                        </p:tav>
                                      </p:tavLst>
                                    </p:anim>
                                    <p:anim calcmode="lin" valueType="num">
                                      <p:cBhvr>
                                        <p:cTn id="51" dur="500" fill="hold"/>
                                        <p:tgtEl>
                                          <p:spTgt spid="71"/>
                                        </p:tgtEl>
                                        <p:attrNameLst>
                                          <p:attrName>ppt_h</p:attrName>
                                        </p:attrNameLst>
                                      </p:cBhvr>
                                      <p:tavLst>
                                        <p:tav tm="0">
                                          <p:val>
                                            <p:fltVal val="0"/>
                                          </p:val>
                                        </p:tav>
                                        <p:tav tm="100000">
                                          <p:val>
                                            <p:strVal val="#ppt_h"/>
                                          </p:val>
                                        </p:tav>
                                      </p:tavLst>
                                    </p:anim>
                                    <p:anim calcmode="lin" valueType="num">
                                      <p:cBhvr>
                                        <p:cTn id="52" dur="500" fill="hold"/>
                                        <p:tgtEl>
                                          <p:spTgt spid="71"/>
                                        </p:tgtEl>
                                        <p:attrNameLst>
                                          <p:attrName>style.rotation</p:attrName>
                                        </p:attrNameLst>
                                      </p:cBhvr>
                                      <p:tavLst>
                                        <p:tav tm="0">
                                          <p:val>
                                            <p:fltVal val="360"/>
                                          </p:val>
                                        </p:tav>
                                        <p:tav tm="100000">
                                          <p:val>
                                            <p:fltVal val="0"/>
                                          </p:val>
                                        </p:tav>
                                      </p:tavLst>
                                    </p:anim>
                                    <p:animEffect transition="in" filter="fade">
                                      <p:cBhvr>
                                        <p:cTn id="53" dur="500"/>
                                        <p:tgtEl>
                                          <p:spTgt spid="71"/>
                                        </p:tgtEl>
                                      </p:cBhvr>
                                    </p:animEffect>
                                  </p:childTnLst>
                                </p:cTn>
                              </p:par>
                            </p:childTnLst>
                          </p:cTn>
                        </p:par>
                        <p:par>
                          <p:cTn id="54" fill="hold">
                            <p:stCondLst>
                              <p:cond delay="2100"/>
                            </p:stCondLst>
                            <p:childTnLst>
                              <p:par>
                                <p:cTn id="55" presetID="42" presetClass="entr" presetSubtype="0"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fade">
                                      <p:cBhvr>
                                        <p:cTn id="57" dur="1000"/>
                                        <p:tgtEl>
                                          <p:spTgt spid="66"/>
                                        </p:tgtEl>
                                      </p:cBhvr>
                                    </p:animEffect>
                                    <p:anim calcmode="lin" valueType="num">
                                      <p:cBhvr>
                                        <p:cTn id="58" dur="1000" fill="hold"/>
                                        <p:tgtEl>
                                          <p:spTgt spid="66"/>
                                        </p:tgtEl>
                                        <p:attrNameLst>
                                          <p:attrName>ppt_x</p:attrName>
                                        </p:attrNameLst>
                                      </p:cBhvr>
                                      <p:tavLst>
                                        <p:tav tm="0">
                                          <p:val>
                                            <p:strVal val="#ppt_x"/>
                                          </p:val>
                                        </p:tav>
                                        <p:tav tm="100000">
                                          <p:val>
                                            <p:strVal val="#ppt_x"/>
                                          </p:val>
                                        </p:tav>
                                      </p:tavLst>
                                    </p:anim>
                                    <p:anim calcmode="lin" valueType="num">
                                      <p:cBhvr>
                                        <p:cTn id="59" dur="1000" fill="hold"/>
                                        <p:tgtEl>
                                          <p:spTgt spid="6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fade">
                                      <p:cBhvr>
                                        <p:cTn id="62" dur="1000"/>
                                        <p:tgtEl>
                                          <p:spTgt spid="68"/>
                                        </p:tgtEl>
                                      </p:cBhvr>
                                    </p:animEffect>
                                    <p:anim calcmode="lin" valueType="num">
                                      <p:cBhvr>
                                        <p:cTn id="63" dur="1000" fill="hold"/>
                                        <p:tgtEl>
                                          <p:spTgt spid="68"/>
                                        </p:tgtEl>
                                        <p:attrNameLst>
                                          <p:attrName>ppt_x</p:attrName>
                                        </p:attrNameLst>
                                      </p:cBhvr>
                                      <p:tavLst>
                                        <p:tav tm="0">
                                          <p:val>
                                            <p:strVal val="#ppt_x"/>
                                          </p:val>
                                        </p:tav>
                                        <p:tav tm="100000">
                                          <p:val>
                                            <p:strVal val="#ppt_x"/>
                                          </p:val>
                                        </p:tav>
                                      </p:tavLst>
                                    </p:anim>
                                    <p:anim calcmode="lin" valueType="num">
                                      <p:cBhvr>
                                        <p:cTn id="64" dur="1000" fill="hold"/>
                                        <p:tgtEl>
                                          <p:spTgt spid="6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fade">
                                      <p:cBhvr>
                                        <p:cTn id="67" dur="1000"/>
                                        <p:tgtEl>
                                          <p:spTgt spid="70"/>
                                        </p:tgtEl>
                                      </p:cBhvr>
                                    </p:animEffect>
                                    <p:anim calcmode="lin" valueType="num">
                                      <p:cBhvr>
                                        <p:cTn id="68" dur="1000" fill="hold"/>
                                        <p:tgtEl>
                                          <p:spTgt spid="70"/>
                                        </p:tgtEl>
                                        <p:attrNameLst>
                                          <p:attrName>ppt_x</p:attrName>
                                        </p:attrNameLst>
                                      </p:cBhvr>
                                      <p:tavLst>
                                        <p:tav tm="0">
                                          <p:val>
                                            <p:strVal val="#ppt_x"/>
                                          </p:val>
                                        </p:tav>
                                        <p:tav tm="100000">
                                          <p:val>
                                            <p:strVal val="#ppt_x"/>
                                          </p:val>
                                        </p:tav>
                                      </p:tavLst>
                                    </p:anim>
                                    <p:anim calcmode="lin" valueType="num">
                                      <p:cBhvr>
                                        <p:cTn id="69" dur="1000" fill="hold"/>
                                        <p:tgtEl>
                                          <p:spTgt spid="7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72"/>
                                        </p:tgtEl>
                                        <p:attrNameLst>
                                          <p:attrName>style.visibility</p:attrName>
                                        </p:attrNameLst>
                                      </p:cBhvr>
                                      <p:to>
                                        <p:strVal val="visible"/>
                                      </p:to>
                                    </p:set>
                                    <p:animEffect transition="in" filter="fade">
                                      <p:cBhvr>
                                        <p:cTn id="72" dur="1000"/>
                                        <p:tgtEl>
                                          <p:spTgt spid="72"/>
                                        </p:tgtEl>
                                      </p:cBhvr>
                                    </p:animEffect>
                                    <p:anim calcmode="lin" valueType="num">
                                      <p:cBhvr>
                                        <p:cTn id="73" dur="1000" fill="hold"/>
                                        <p:tgtEl>
                                          <p:spTgt spid="72"/>
                                        </p:tgtEl>
                                        <p:attrNameLst>
                                          <p:attrName>ppt_x</p:attrName>
                                        </p:attrNameLst>
                                      </p:cBhvr>
                                      <p:tavLst>
                                        <p:tav tm="0">
                                          <p:val>
                                            <p:strVal val="#ppt_x"/>
                                          </p:val>
                                        </p:tav>
                                        <p:tav tm="100000">
                                          <p:val>
                                            <p:strVal val="#ppt_x"/>
                                          </p:val>
                                        </p:tav>
                                      </p:tavLst>
                                    </p:anim>
                                    <p:anim calcmode="lin" valueType="num">
                                      <p:cBhvr>
                                        <p:cTn id="74"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68" grpId="0"/>
      <p:bldP spid="69" grpId="0"/>
      <p:bldP spid="70" grpId="0"/>
      <p:bldP spid="71" grpId="0"/>
      <p:bldP spid="7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1"/>
          <p:cNvSpPr>
            <a:spLocks noEditPoints="1"/>
          </p:cNvSpPr>
          <p:nvPr/>
        </p:nvSpPr>
        <p:spPr bwMode="auto">
          <a:xfrm>
            <a:off x="1076218" y="4323169"/>
            <a:ext cx="1757619" cy="1755058"/>
          </a:xfrm>
          <a:custGeom>
            <a:avLst/>
            <a:gdLst>
              <a:gd name="T0" fmla="*/ 638 w 638"/>
              <a:gd name="T1" fmla="*/ 346 h 637"/>
              <a:gd name="T2" fmla="*/ 603 w 638"/>
              <a:gd name="T3" fmla="*/ 284 h 637"/>
              <a:gd name="T4" fmla="*/ 556 w 638"/>
              <a:gd name="T5" fmla="*/ 221 h 637"/>
              <a:gd name="T6" fmla="*/ 609 w 638"/>
              <a:gd name="T7" fmla="*/ 184 h 637"/>
              <a:gd name="T8" fmla="*/ 547 w 638"/>
              <a:gd name="T9" fmla="*/ 146 h 637"/>
              <a:gd name="T10" fmla="*/ 476 w 638"/>
              <a:gd name="T11" fmla="*/ 116 h 637"/>
              <a:gd name="T12" fmla="*/ 503 w 638"/>
              <a:gd name="T13" fmla="*/ 57 h 637"/>
              <a:gd name="T14" fmla="*/ 432 w 638"/>
              <a:gd name="T15" fmla="*/ 56 h 637"/>
              <a:gd name="T16" fmla="*/ 353 w 638"/>
              <a:gd name="T17" fmla="*/ 65 h 637"/>
              <a:gd name="T18" fmla="*/ 347 w 638"/>
              <a:gd name="T19" fmla="*/ 0 h 637"/>
              <a:gd name="T20" fmla="*/ 285 w 638"/>
              <a:gd name="T21" fmla="*/ 34 h 637"/>
              <a:gd name="T22" fmla="*/ 221 w 638"/>
              <a:gd name="T23" fmla="*/ 81 h 637"/>
              <a:gd name="T24" fmla="*/ 185 w 638"/>
              <a:gd name="T25" fmla="*/ 28 h 637"/>
              <a:gd name="T26" fmla="*/ 149 w 638"/>
              <a:gd name="T27" fmla="*/ 90 h 637"/>
              <a:gd name="T28" fmla="*/ 117 w 638"/>
              <a:gd name="T29" fmla="*/ 162 h 637"/>
              <a:gd name="T30" fmla="*/ 58 w 638"/>
              <a:gd name="T31" fmla="*/ 134 h 637"/>
              <a:gd name="T32" fmla="*/ 56 w 638"/>
              <a:gd name="T33" fmla="*/ 205 h 637"/>
              <a:gd name="T34" fmla="*/ 66 w 638"/>
              <a:gd name="T35" fmla="*/ 284 h 637"/>
              <a:gd name="T36" fmla="*/ 0 w 638"/>
              <a:gd name="T37" fmla="*/ 290 h 637"/>
              <a:gd name="T38" fmla="*/ 37 w 638"/>
              <a:gd name="T39" fmla="*/ 352 h 637"/>
              <a:gd name="T40" fmla="*/ 82 w 638"/>
              <a:gd name="T41" fmla="*/ 414 h 637"/>
              <a:gd name="T42" fmla="*/ 29 w 638"/>
              <a:gd name="T43" fmla="*/ 452 h 637"/>
              <a:gd name="T44" fmla="*/ 91 w 638"/>
              <a:gd name="T45" fmla="*/ 488 h 637"/>
              <a:gd name="T46" fmla="*/ 162 w 638"/>
              <a:gd name="T47" fmla="*/ 520 h 637"/>
              <a:gd name="T48" fmla="*/ 135 w 638"/>
              <a:gd name="T49" fmla="*/ 579 h 637"/>
              <a:gd name="T50" fmla="*/ 208 w 638"/>
              <a:gd name="T51" fmla="*/ 581 h 637"/>
              <a:gd name="T52" fmla="*/ 285 w 638"/>
              <a:gd name="T53" fmla="*/ 572 h 637"/>
              <a:gd name="T54" fmla="*/ 291 w 638"/>
              <a:gd name="T55" fmla="*/ 637 h 637"/>
              <a:gd name="T56" fmla="*/ 353 w 638"/>
              <a:gd name="T57" fmla="*/ 600 h 637"/>
              <a:gd name="T58" fmla="*/ 417 w 638"/>
              <a:gd name="T59" fmla="*/ 555 h 637"/>
              <a:gd name="T60" fmla="*/ 453 w 638"/>
              <a:gd name="T61" fmla="*/ 608 h 637"/>
              <a:gd name="T62" fmla="*/ 491 w 638"/>
              <a:gd name="T63" fmla="*/ 546 h 637"/>
              <a:gd name="T64" fmla="*/ 521 w 638"/>
              <a:gd name="T65" fmla="*/ 475 h 637"/>
              <a:gd name="T66" fmla="*/ 580 w 638"/>
              <a:gd name="T67" fmla="*/ 502 h 637"/>
              <a:gd name="T68" fmla="*/ 582 w 638"/>
              <a:gd name="T69" fmla="*/ 429 h 637"/>
              <a:gd name="T70" fmla="*/ 573 w 638"/>
              <a:gd name="T71" fmla="*/ 352 h 637"/>
              <a:gd name="T72" fmla="*/ 319 w 638"/>
              <a:gd name="T73" fmla="*/ 493 h 637"/>
              <a:gd name="T74" fmla="*/ 319 w 638"/>
              <a:gd name="T75" fmla="*/ 144 h 637"/>
              <a:gd name="T76" fmla="*/ 319 w 638"/>
              <a:gd name="T77" fmla="*/ 493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8" h="637">
                <a:moveTo>
                  <a:pt x="603" y="352"/>
                </a:moveTo>
                <a:cubicBezTo>
                  <a:pt x="638" y="346"/>
                  <a:pt x="638" y="346"/>
                  <a:pt x="638" y="346"/>
                </a:cubicBezTo>
                <a:cubicBezTo>
                  <a:pt x="638" y="290"/>
                  <a:pt x="638" y="290"/>
                  <a:pt x="638" y="290"/>
                </a:cubicBezTo>
                <a:cubicBezTo>
                  <a:pt x="603" y="284"/>
                  <a:pt x="603" y="284"/>
                  <a:pt x="603" y="284"/>
                </a:cubicBezTo>
                <a:cubicBezTo>
                  <a:pt x="573" y="284"/>
                  <a:pt x="573" y="284"/>
                  <a:pt x="573" y="284"/>
                </a:cubicBezTo>
                <a:cubicBezTo>
                  <a:pt x="570" y="261"/>
                  <a:pt x="564" y="240"/>
                  <a:pt x="556" y="221"/>
                </a:cubicBezTo>
                <a:cubicBezTo>
                  <a:pt x="582" y="205"/>
                  <a:pt x="582" y="205"/>
                  <a:pt x="582" y="205"/>
                </a:cubicBezTo>
                <a:cubicBezTo>
                  <a:pt x="609" y="184"/>
                  <a:pt x="609" y="184"/>
                  <a:pt x="609" y="184"/>
                </a:cubicBezTo>
                <a:cubicBezTo>
                  <a:pt x="580" y="134"/>
                  <a:pt x="580" y="134"/>
                  <a:pt x="580" y="134"/>
                </a:cubicBezTo>
                <a:cubicBezTo>
                  <a:pt x="547" y="146"/>
                  <a:pt x="547" y="146"/>
                  <a:pt x="547" y="146"/>
                </a:cubicBezTo>
                <a:cubicBezTo>
                  <a:pt x="521" y="162"/>
                  <a:pt x="521" y="162"/>
                  <a:pt x="521" y="162"/>
                </a:cubicBezTo>
                <a:cubicBezTo>
                  <a:pt x="509" y="145"/>
                  <a:pt x="493" y="128"/>
                  <a:pt x="476" y="116"/>
                </a:cubicBezTo>
                <a:cubicBezTo>
                  <a:pt x="491" y="90"/>
                  <a:pt x="491" y="90"/>
                  <a:pt x="491" y="90"/>
                </a:cubicBezTo>
                <a:cubicBezTo>
                  <a:pt x="503" y="57"/>
                  <a:pt x="503" y="57"/>
                  <a:pt x="503" y="57"/>
                </a:cubicBezTo>
                <a:cubicBezTo>
                  <a:pt x="453" y="28"/>
                  <a:pt x="453" y="28"/>
                  <a:pt x="453" y="28"/>
                </a:cubicBezTo>
                <a:cubicBezTo>
                  <a:pt x="432" y="56"/>
                  <a:pt x="432" y="56"/>
                  <a:pt x="432" y="56"/>
                </a:cubicBezTo>
                <a:cubicBezTo>
                  <a:pt x="417" y="81"/>
                  <a:pt x="417" y="81"/>
                  <a:pt x="417" y="81"/>
                </a:cubicBezTo>
                <a:cubicBezTo>
                  <a:pt x="397" y="74"/>
                  <a:pt x="376" y="68"/>
                  <a:pt x="353" y="65"/>
                </a:cubicBezTo>
                <a:cubicBezTo>
                  <a:pt x="353" y="34"/>
                  <a:pt x="353" y="34"/>
                  <a:pt x="353" y="34"/>
                </a:cubicBezTo>
                <a:cubicBezTo>
                  <a:pt x="347" y="0"/>
                  <a:pt x="347" y="0"/>
                  <a:pt x="347" y="0"/>
                </a:cubicBezTo>
                <a:cubicBezTo>
                  <a:pt x="291" y="0"/>
                  <a:pt x="291" y="0"/>
                  <a:pt x="291" y="0"/>
                </a:cubicBezTo>
                <a:cubicBezTo>
                  <a:pt x="285" y="34"/>
                  <a:pt x="285" y="34"/>
                  <a:pt x="285" y="34"/>
                </a:cubicBezTo>
                <a:cubicBezTo>
                  <a:pt x="285" y="65"/>
                  <a:pt x="285" y="65"/>
                  <a:pt x="285" y="65"/>
                </a:cubicBezTo>
                <a:cubicBezTo>
                  <a:pt x="262" y="68"/>
                  <a:pt x="243" y="74"/>
                  <a:pt x="221" y="81"/>
                </a:cubicBezTo>
                <a:cubicBezTo>
                  <a:pt x="208" y="56"/>
                  <a:pt x="208" y="56"/>
                  <a:pt x="208" y="56"/>
                </a:cubicBezTo>
                <a:cubicBezTo>
                  <a:pt x="185" y="28"/>
                  <a:pt x="185" y="28"/>
                  <a:pt x="185" y="28"/>
                </a:cubicBezTo>
                <a:cubicBezTo>
                  <a:pt x="135" y="57"/>
                  <a:pt x="135" y="57"/>
                  <a:pt x="135" y="57"/>
                </a:cubicBezTo>
                <a:cubicBezTo>
                  <a:pt x="149" y="90"/>
                  <a:pt x="149" y="90"/>
                  <a:pt x="149" y="90"/>
                </a:cubicBezTo>
                <a:cubicBezTo>
                  <a:pt x="162" y="116"/>
                  <a:pt x="162" y="116"/>
                  <a:pt x="162" y="116"/>
                </a:cubicBezTo>
                <a:cubicBezTo>
                  <a:pt x="146" y="128"/>
                  <a:pt x="131" y="145"/>
                  <a:pt x="117" y="162"/>
                </a:cubicBezTo>
                <a:cubicBezTo>
                  <a:pt x="91" y="146"/>
                  <a:pt x="91" y="146"/>
                  <a:pt x="91" y="146"/>
                </a:cubicBezTo>
                <a:cubicBezTo>
                  <a:pt x="58" y="134"/>
                  <a:pt x="58" y="134"/>
                  <a:pt x="58" y="134"/>
                </a:cubicBezTo>
                <a:cubicBezTo>
                  <a:pt x="29" y="184"/>
                  <a:pt x="29" y="184"/>
                  <a:pt x="29" y="184"/>
                </a:cubicBezTo>
                <a:cubicBezTo>
                  <a:pt x="56" y="205"/>
                  <a:pt x="56" y="205"/>
                  <a:pt x="56" y="205"/>
                </a:cubicBezTo>
                <a:cubicBezTo>
                  <a:pt x="82" y="221"/>
                  <a:pt x="82" y="221"/>
                  <a:pt x="82" y="221"/>
                </a:cubicBezTo>
                <a:cubicBezTo>
                  <a:pt x="75" y="240"/>
                  <a:pt x="69" y="261"/>
                  <a:pt x="66" y="284"/>
                </a:cubicBezTo>
                <a:cubicBezTo>
                  <a:pt x="37" y="284"/>
                  <a:pt x="37" y="284"/>
                  <a:pt x="37" y="284"/>
                </a:cubicBezTo>
                <a:cubicBezTo>
                  <a:pt x="0" y="290"/>
                  <a:pt x="0" y="290"/>
                  <a:pt x="0" y="290"/>
                </a:cubicBezTo>
                <a:cubicBezTo>
                  <a:pt x="0" y="346"/>
                  <a:pt x="0" y="346"/>
                  <a:pt x="0" y="346"/>
                </a:cubicBezTo>
                <a:cubicBezTo>
                  <a:pt x="37" y="352"/>
                  <a:pt x="37" y="352"/>
                  <a:pt x="37" y="352"/>
                </a:cubicBezTo>
                <a:cubicBezTo>
                  <a:pt x="66" y="352"/>
                  <a:pt x="66" y="352"/>
                  <a:pt x="66" y="352"/>
                </a:cubicBezTo>
                <a:cubicBezTo>
                  <a:pt x="69" y="373"/>
                  <a:pt x="75" y="395"/>
                  <a:pt x="82" y="414"/>
                </a:cubicBezTo>
                <a:cubicBezTo>
                  <a:pt x="56" y="429"/>
                  <a:pt x="56" y="429"/>
                  <a:pt x="56" y="429"/>
                </a:cubicBezTo>
                <a:cubicBezTo>
                  <a:pt x="29" y="452"/>
                  <a:pt x="29" y="452"/>
                  <a:pt x="29" y="452"/>
                </a:cubicBezTo>
                <a:cubicBezTo>
                  <a:pt x="58" y="502"/>
                  <a:pt x="58" y="502"/>
                  <a:pt x="58" y="502"/>
                </a:cubicBezTo>
                <a:cubicBezTo>
                  <a:pt x="91" y="488"/>
                  <a:pt x="91" y="488"/>
                  <a:pt x="91" y="488"/>
                </a:cubicBezTo>
                <a:cubicBezTo>
                  <a:pt x="117" y="475"/>
                  <a:pt x="117" y="475"/>
                  <a:pt x="117" y="475"/>
                </a:cubicBezTo>
                <a:cubicBezTo>
                  <a:pt x="131" y="491"/>
                  <a:pt x="146" y="507"/>
                  <a:pt x="162" y="520"/>
                </a:cubicBezTo>
                <a:cubicBezTo>
                  <a:pt x="149" y="546"/>
                  <a:pt x="149" y="546"/>
                  <a:pt x="149" y="546"/>
                </a:cubicBezTo>
                <a:cubicBezTo>
                  <a:pt x="135" y="579"/>
                  <a:pt x="135" y="579"/>
                  <a:pt x="135" y="579"/>
                </a:cubicBezTo>
                <a:cubicBezTo>
                  <a:pt x="185" y="608"/>
                  <a:pt x="185" y="608"/>
                  <a:pt x="185" y="608"/>
                </a:cubicBezTo>
                <a:cubicBezTo>
                  <a:pt x="208" y="581"/>
                  <a:pt x="208" y="581"/>
                  <a:pt x="208" y="581"/>
                </a:cubicBezTo>
                <a:cubicBezTo>
                  <a:pt x="221" y="555"/>
                  <a:pt x="221" y="555"/>
                  <a:pt x="221" y="555"/>
                </a:cubicBezTo>
                <a:cubicBezTo>
                  <a:pt x="243" y="563"/>
                  <a:pt x="262" y="569"/>
                  <a:pt x="285" y="572"/>
                </a:cubicBezTo>
                <a:cubicBezTo>
                  <a:pt x="285" y="600"/>
                  <a:pt x="285" y="600"/>
                  <a:pt x="285" y="600"/>
                </a:cubicBezTo>
                <a:cubicBezTo>
                  <a:pt x="291" y="637"/>
                  <a:pt x="291" y="637"/>
                  <a:pt x="291" y="637"/>
                </a:cubicBezTo>
                <a:cubicBezTo>
                  <a:pt x="347" y="637"/>
                  <a:pt x="347" y="637"/>
                  <a:pt x="347" y="637"/>
                </a:cubicBezTo>
                <a:cubicBezTo>
                  <a:pt x="353" y="600"/>
                  <a:pt x="353" y="600"/>
                  <a:pt x="353" y="600"/>
                </a:cubicBezTo>
                <a:cubicBezTo>
                  <a:pt x="353" y="572"/>
                  <a:pt x="353" y="572"/>
                  <a:pt x="353" y="572"/>
                </a:cubicBezTo>
                <a:cubicBezTo>
                  <a:pt x="376" y="569"/>
                  <a:pt x="397" y="563"/>
                  <a:pt x="417" y="555"/>
                </a:cubicBezTo>
                <a:cubicBezTo>
                  <a:pt x="432" y="581"/>
                  <a:pt x="432" y="581"/>
                  <a:pt x="432" y="581"/>
                </a:cubicBezTo>
                <a:cubicBezTo>
                  <a:pt x="453" y="608"/>
                  <a:pt x="453" y="608"/>
                  <a:pt x="453" y="608"/>
                </a:cubicBezTo>
                <a:cubicBezTo>
                  <a:pt x="503" y="579"/>
                  <a:pt x="503" y="579"/>
                  <a:pt x="503" y="579"/>
                </a:cubicBezTo>
                <a:cubicBezTo>
                  <a:pt x="491" y="546"/>
                  <a:pt x="491" y="546"/>
                  <a:pt x="491" y="546"/>
                </a:cubicBezTo>
                <a:cubicBezTo>
                  <a:pt x="476" y="520"/>
                  <a:pt x="476" y="520"/>
                  <a:pt x="476" y="520"/>
                </a:cubicBezTo>
                <a:cubicBezTo>
                  <a:pt x="493" y="507"/>
                  <a:pt x="509" y="491"/>
                  <a:pt x="521" y="475"/>
                </a:cubicBezTo>
                <a:cubicBezTo>
                  <a:pt x="547" y="488"/>
                  <a:pt x="547" y="488"/>
                  <a:pt x="547" y="488"/>
                </a:cubicBezTo>
                <a:cubicBezTo>
                  <a:pt x="580" y="502"/>
                  <a:pt x="580" y="502"/>
                  <a:pt x="580" y="502"/>
                </a:cubicBezTo>
                <a:cubicBezTo>
                  <a:pt x="609" y="452"/>
                  <a:pt x="609" y="452"/>
                  <a:pt x="609" y="452"/>
                </a:cubicBezTo>
                <a:cubicBezTo>
                  <a:pt x="582" y="429"/>
                  <a:pt x="582" y="429"/>
                  <a:pt x="582" y="429"/>
                </a:cubicBezTo>
                <a:cubicBezTo>
                  <a:pt x="556" y="414"/>
                  <a:pt x="556" y="414"/>
                  <a:pt x="556" y="414"/>
                </a:cubicBezTo>
                <a:cubicBezTo>
                  <a:pt x="564" y="395"/>
                  <a:pt x="570" y="373"/>
                  <a:pt x="573" y="352"/>
                </a:cubicBezTo>
                <a:lnTo>
                  <a:pt x="603" y="352"/>
                </a:lnTo>
                <a:close/>
                <a:moveTo>
                  <a:pt x="319" y="493"/>
                </a:moveTo>
                <a:cubicBezTo>
                  <a:pt x="223" y="493"/>
                  <a:pt x="145" y="414"/>
                  <a:pt x="145" y="318"/>
                </a:cubicBezTo>
                <a:cubicBezTo>
                  <a:pt x="145" y="222"/>
                  <a:pt x="223" y="144"/>
                  <a:pt x="319" y="144"/>
                </a:cubicBezTo>
                <a:cubicBezTo>
                  <a:pt x="415" y="144"/>
                  <a:pt x="493" y="222"/>
                  <a:pt x="493" y="318"/>
                </a:cubicBezTo>
                <a:cubicBezTo>
                  <a:pt x="493" y="414"/>
                  <a:pt x="415" y="493"/>
                  <a:pt x="319" y="493"/>
                </a:cubicBezTo>
                <a:close/>
              </a:path>
            </a:pathLst>
          </a:custGeom>
          <a:solidFill>
            <a:srgbClr val="FF6D3A"/>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sz="2531">
              <a:solidFill>
                <a:srgbClr val="3F7EE5"/>
              </a:solidFill>
              <a:latin typeface="微软雅黑" pitchFamily="34" charset="-122"/>
              <a:ea typeface="微软雅黑" pitchFamily="34" charset="-122"/>
            </a:endParaRPr>
          </a:p>
        </p:txBody>
      </p:sp>
      <p:sp>
        <p:nvSpPr>
          <p:cNvPr id="33" name="Freeform 12"/>
          <p:cNvSpPr>
            <a:spLocks noEditPoints="1"/>
          </p:cNvSpPr>
          <p:nvPr/>
        </p:nvSpPr>
        <p:spPr bwMode="auto">
          <a:xfrm>
            <a:off x="2593577" y="3477708"/>
            <a:ext cx="2204314" cy="2200530"/>
          </a:xfrm>
          <a:custGeom>
            <a:avLst/>
            <a:gdLst>
              <a:gd name="T0" fmla="*/ 800 w 800"/>
              <a:gd name="T1" fmla="*/ 428 h 799"/>
              <a:gd name="T2" fmla="*/ 766 w 800"/>
              <a:gd name="T3" fmla="*/ 365 h 799"/>
              <a:gd name="T4" fmla="*/ 725 w 800"/>
              <a:gd name="T5" fmla="*/ 303 h 799"/>
              <a:gd name="T6" fmla="*/ 781 w 800"/>
              <a:gd name="T7" fmla="*/ 273 h 799"/>
              <a:gd name="T8" fmla="*/ 725 w 800"/>
              <a:gd name="T9" fmla="*/ 229 h 799"/>
              <a:gd name="T10" fmla="*/ 663 w 800"/>
              <a:gd name="T11" fmla="*/ 186 h 799"/>
              <a:gd name="T12" fmla="*/ 704 w 800"/>
              <a:gd name="T13" fmla="*/ 136 h 799"/>
              <a:gd name="T14" fmla="*/ 636 w 800"/>
              <a:gd name="T15" fmla="*/ 117 h 799"/>
              <a:gd name="T16" fmla="*/ 561 w 800"/>
              <a:gd name="T17" fmla="*/ 102 h 799"/>
              <a:gd name="T18" fmla="*/ 580 w 800"/>
              <a:gd name="T19" fmla="*/ 41 h 799"/>
              <a:gd name="T20" fmla="*/ 509 w 800"/>
              <a:gd name="T21" fmla="*/ 49 h 799"/>
              <a:gd name="T22" fmla="*/ 436 w 800"/>
              <a:gd name="T23" fmla="*/ 64 h 799"/>
              <a:gd name="T24" fmla="*/ 430 w 800"/>
              <a:gd name="T25" fmla="*/ 0 h 799"/>
              <a:gd name="T26" fmla="*/ 366 w 800"/>
              <a:gd name="T27" fmla="*/ 35 h 799"/>
              <a:gd name="T28" fmla="*/ 304 w 800"/>
              <a:gd name="T29" fmla="*/ 76 h 799"/>
              <a:gd name="T30" fmla="*/ 274 w 800"/>
              <a:gd name="T31" fmla="*/ 20 h 799"/>
              <a:gd name="T32" fmla="*/ 230 w 800"/>
              <a:gd name="T33" fmla="*/ 76 h 799"/>
              <a:gd name="T34" fmla="*/ 188 w 800"/>
              <a:gd name="T35" fmla="*/ 138 h 799"/>
              <a:gd name="T36" fmla="*/ 138 w 800"/>
              <a:gd name="T37" fmla="*/ 97 h 799"/>
              <a:gd name="T38" fmla="*/ 118 w 800"/>
              <a:gd name="T39" fmla="*/ 165 h 799"/>
              <a:gd name="T40" fmla="*/ 103 w 800"/>
              <a:gd name="T41" fmla="*/ 239 h 799"/>
              <a:gd name="T42" fmla="*/ 43 w 800"/>
              <a:gd name="T43" fmla="*/ 220 h 799"/>
              <a:gd name="T44" fmla="*/ 50 w 800"/>
              <a:gd name="T45" fmla="*/ 292 h 799"/>
              <a:gd name="T46" fmla="*/ 64 w 800"/>
              <a:gd name="T47" fmla="*/ 365 h 799"/>
              <a:gd name="T48" fmla="*/ 0 w 800"/>
              <a:gd name="T49" fmla="*/ 371 h 799"/>
              <a:gd name="T50" fmla="*/ 37 w 800"/>
              <a:gd name="T51" fmla="*/ 435 h 799"/>
              <a:gd name="T52" fmla="*/ 77 w 800"/>
              <a:gd name="T53" fmla="*/ 497 h 799"/>
              <a:gd name="T54" fmla="*/ 20 w 800"/>
              <a:gd name="T55" fmla="*/ 527 h 799"/>
              <a:gd name="T56" fmla="*/ 77 w 800"/>
              <a:gd name="T57" fmla="*/ 571 h 799"/>
              <a:gd name="T58" fmla="*/ 139 w 800"/>
              <a:gd name="T59" fmla="*/ 613 h 799"/>
              <a:gd name="T60" fmla="*/ 99 w 800"/>
              <a:gd name="T61" fmla="*/ 663 h 799"/>
              <a:gd name="T62" fmla="*/ 167 w 800"/>
              <a:gd name="T63" fmla="*/ 683 h 799"/>
              <a:gd name="T64" fmla="*/ 241 w 800"/>
              <a:gd name="T65" fmla="*/ 698 h 799"/>
              <a:gd name="T66" fmla="*/ 221 w 800"/>
              <a:gd name="T67" fmla="*/ 758 h 799"/>
              <a:gd name="T68" fmla="*/ 292 w 800"/>
              <a:gd name="T69" fmla="*/ 751 h 799"/>
              <a:gd name="T70" fmla="*/ 366 w 800"/>
              <a:gd name="T71" fmla="*/ 736 h 799"/>
              <a:gd name="T72" fmla="*/ 372 w 800"/>
              <a:gd name="T73" fmla="*/ 799 h 799"/>
              <a:gd name="T74" fmla="*/ 436 w 800"/>
              <a:gd name="T75" fmla="*/ 764 h 799"/>
              <a:gd name="T76" fmla="*/ 498 w 800"/>
              <a:gd name="T77" fmla="*/ 724 h 799"/>
              <a:gd name="T78" fmla="*/ 528 w 800"/>
              <a:gd name="T79" fmla="*/ 781 h 799"/>
              <a:gd name="T80" fmla="*/ 572 w 800"/>
              <a:gd name="T81" fmla="*/ 724 h 799"/>
              <a:gd name="T82" fmla="*/ 614 w 800"/>
              <a:gd name="T83" fmla="*/ 662 h 799"/>
              <a:gd name="T84" fmla="*/ 664 w 800"/>
              <a:gd name="T85" fmla="*/ 702 h 799"/>
              <a:gd name="T86" fmla="*/ 684 w 800"/>
              <a:gd name="T87" fmla="*/ 634 h 799"/>
              <a:gd name="T88" fmla="*/ 699 w 800"/>
              <a:gd name="T89" fmla="*/ 560 h 799"/>
              <a:gd name="T90" fmla="*/ 760 w 800"/>
              <a:gd name="T91" fmla="*/ 580 h 799"/>
              <a:gd name="T92" fmla="*/ 751 w 800"/>
              <a:gd name="T93" fmla="*/ 507 h 799"/>
              <a:gd name="T94" fmla="*/ 737 w 800"/>
              <a:gd name="T95" fmla="*/ 435 h 799"/>
              <a:gd name="T96" fmla="*/ 400 w 800"/>
              <a:gd name="T97" fmla="*/ 650 h 799"/>
              <a:gd name="T98" fmla="*/ 400 w 800"/>
              <a:gd name="T99" fmla="*/ 149 h 799"/>
              <a:gd name="T100" fmla="*/ 400 w 800"/>
              <a:gd name="T101" fmla="*/ 65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0" h="799">
                <a:moveTo>
                  <a:pt x="766" y="435"/>
                </a:moveTo>
                <a:cubicBezTo>
                  <a:pt x="800" y="428"/>
                  <a:pt x="800" y="428"/>
                  <a:pt x="800" y="428"/>
                </a:cubicBezTo>
                <a:cubicBezTo>
                  <a:pt x="800" y="371"/>
                  <a:pt x="800" y="371"/>
                  <a:pt x="800" y="371"/>
                </a:cubicBezTo>
                <a:cubicBezTo>
                  <a:pt x="766" y="365"/>
                  <a:pt x="766" y="365"/>
                  <a:pt x="766" y="365"/>
                </a:cubicBezTo>
                <a:cubicBezTo>
                  <a:pt x="737" y="365"/>
                  <a:pt x="737" y="365"/>
                  <a:pt x="737" y="365"/>
                </a:cubicBezTo>
                <a:cubicBezTo>
                  <a:pt x="735" y="344"/>
                  <a:pt x="731" y="322"/>
                  <a:pt x="725" y="303"/>
                </a:cubicBezTo>
                <a:cubicBezTo>
                  <a:pt x="751" y="292"/>
                  <a:pt x="751" y="292"/>
                  <a:pt x="751" y="292"/>
                </a:cubicBezTo>
                <a:cubicBezTo>
                  <a:pt x="781" y="273"/>
                  <a:pt x="781" y="273"/>
                  <a:pt x="781" y="273"/>
                </a:cubicBezTo>
                <a:cubicBezTo>
                  <a:pt x="760" y="220"/>
                  <a:pt x="760" y="220"/>
                  <a:pt x="760" y="220"/>
                </a:cubicBezTo>
                <a:cubicBezTo>
                  <a:pt x="725" y="229"/>
                  <a:pt x="725" y="229"/>
                  <a:pt x="725" y="229"/>
                </a:cubicBezTo>
                <a:cubicBezTo>
                  <a:pt x="699" y="239"/>
                  <a:pt x="699" y="239"/>
                  <a:pt x="699" y="239"/>
                </a:cubicBezTo>
                <a:cubicBezTo>
                  <a:pt x="689" y="220"/>
                  <a:pt x="676" y="203"/>
                  <a:pt x="663" y="186"/>
                </a:cubicBezTo>
                <a:cubicBezTo>
                  <a:pt x="684" y="165"/>
                  <a:pt x="684" y="165"/>
                  <a:pt x="684" y="165"/>
                </a:cubicBezTo>
                <a:cubicBezTo>
                  <a:pt x="704" y="136"/>
                  <a:pt x="704" y="136"/>
                  <a:pt x="704" y="136"/>
                </a:cubicBezTo>
                <a:cubicBezTo>
                  <a:pt x="664" y="97"/>
                  <a:pt x="664" y="97"/>
                  <a:pt x="664" y="97"/>
                </a:cubicBezTo>
                <a:cubicBezTo>
                  <a:pt x="636" y="117"/>
                  <a:pt x="636" y="117"/>
                  <a:pt x="636" y="117"/>
                </a:cubicBezTo>
                <a:cubicBezTo>
                  <a:pt x="614" y="138"/>
                  <a:pt x="614" y="138"/>
                  <a:pt x="614" y="138"/>
                </a:cubicBezTo>
                <a:cubicBezTo>
                  <a:pt x="598" y="124"/>
                  <a:pt x="580" y="112"/>
                  <a:pt x="561" y="102"/>
                </a:cubicBezTo>
                <a:cubicBezTo>
                  <a:pt x="572" y="76"/>
                  <a:pt x="572" y="76"/>
                  <a:pt x="572" y="76"/>
                </a:cubicBezTo>
                <a:cubicBezTo>
                  <a:pt x="580" y="41"/>
                  <a:pt x="580" y="41"/>
                  <a:pt x="580" y="41"/>
                </a:cubicBezTo>
                <a:cubicBezTo>
                  <a:pt x="528" y="20"/>
                  <a:pt x="528" y="20"/>
                  <a:pt x="528" y="20"/>
                </a:cubicBezTo>
                <a:cubicBezTo>
                  <a:pt x="509" y="49"/>
                  <a:pt x="509" y="49"/>
                  <a:pt x="509" y="49"/>
                </a:cubicBezTo>
                <a:cubicBezTo>
                  <a:pt x="498" y="76"/>
                  <a:pt x="498" y="76"/>
                  <a:pt x="498" y="76"/>
                </a:cubicBezTo>
                <a:cubicBezTo>
                  <a:pt x="478" y="70"/>
                  <a:pt x="457" y="65"/>
                  <a:pt x="436" y="64"/>
                </a:cubicBezTo>
                <a:cubicBezTo>
                  <a:pt x="436" y="35"/>
                  <a:pt x="436" y="35"/>
                  <a:pt x="436" y="35"/>
                </a:cubicBezTo>
                <a:cubicBezTo>
                  <a:pt x="430" y="0"/>
                  <a:pt x="430" y="0"/>
                  <a:pt x="430" y="0"/>
                </a:cubicBezTo>
                <a:cubicBezTo>
                  <a:pt x="372" y="0"/>
                  <a:pt x="372" y="0"/>
                  <a:pt x="372" y="0"/>
                </a:cubicBezTo>
                <a:cubicBezTo>
                  <a:pt x="366" y="35"/>
                  <a:pt x="366" y="35"/>
                  <a:pt x="366" y="35"/>
                </a:cubicBezTo>
                <a:cubicBezTo>
                  <a:pt x="366" y="64"/>
                  <a:pt x="366" y="64"/>
                  <a:pt x="366" y="64"/>
                </a:cubicBezTo>
                <a:cubicBezTo>
                  <a:pt x="345" y="65"/>
                  <a:pt x="324" y="70"/>
                  <a:pt x="304" y="76"/>
                </a:cubicBezTo>
                <a:cubicBezTo>
                  <a:pt x="292" y="49"/>
                  <a:pt x="292" y="49"/>
                  <a:pt x="292" y="49"/>
                </a:cubicBezTo>
                <a:cubicBezTo>
                  <a:pt x="274" y="20"/>
                  <a:pt x="274" y="20"/>
                  <a:pt x="274" y="20"/>
                </a:cubicBezTo>
                <a:cubicBezTo>
                  <a:pt x="221" y="41"/>
                  <a:pt x="221" y="41"/>
                  <a:pt x="221" y="41"/>
                </a:cubicBezTo>
                <a:cubicBezTo>
                  <a:pt x="230" y="76"/>
                  <a:pt x="230" y="76"/>
                  <a:pt x="230" y="76"/>
                </a:cubicBezTo>
                <a:cubicBezTo>
                  <a:pt x="241" y="102"/>
                  <a:pt x="241" y="102"/>
                  <a:pt x="241" y="102"/>
                </a:cubicBezTo>
                <a:cubicBezTo>
                  <a:pt x="221" y="112"/>
                  <a:pt x="204" y="124"/>
                  <a:pt x="188" y="138"/>
                </a:cubicBezTo>
                <a:cubicBezTo>
                  <a:pt x="167" y="117"/>
                  <a:pt x="167" y="117"/>
                  <a:pt x="167" y="117"/>
                </a:cubicBezTo>
                <a:cubicBezTo>
                  <a:pt x="138" y="97"/>
                  <a:pt x="138" y="97"/>
                  <a:pt x="138" y="97"/>
                </a:cubicBezTo>
                <a:cubicBezTo>
                  <a:pt x="99" y="136"/>
                  <a:pt x="99" y="136"/>
                  <a:pt x="99" y="136"/>
                </a:cubicBezTo>
                <a:cubicBezTo>
                  <a:pt x="118" y="165"/>
                  <a:pt x="118" y="165"/>
                  <a:pt x="118" y="165"/>
                </a:cubicBezTo>
                <a:cubicBezTo>
                  <a:pt x="139" y="186"/>
                  <a:pt x="139" y="186"/>
                  <a:pt x="139" y="186"/>
                </a:cubicBezTo>
                <a:cubicBezTo>
                  <a:pt x="126" y="203"/>
                  <a:pt x="114" y="220"/>
                  <a:pt x="103" y="239"/>
                </a:cubicBezTo>
                <a:cubicBezTo>
                  <a:pt x="77" y="229"/>
                  <a:pt x="77" y="229"/>
                  <a:pt x="77" y="229"/>
                </a:cubicBezTo>
                <a:cubicBezTo>
                  <a:pt x="43" y="220"/>
                  <a:pt x="43" y="220"/>
                  <a:pt x="43" y="220"/>
                </a:cubicBezTo>
                <a:cubicBezTo>
                  <a:pt x="20" y="273"/>
                  <a:pt x="20" y="273"/>
                  <a:pt x="20" y="273"/>
                </a:cubicBezTo>
                <a:cubicBezTo>
                  <a:pt x="50" y="292"/>
                  <a:pt x="50" y="292"/>
                  <a:pt x="50" y="292"/>
                </a:cubicBezTo>
                <a:cubicBezTo>
                  <a:pt x="77" y="303"/>
                  <a:pt x="77" y="303"/>
                  <a:pt x="77" y="303"/>
                </a:cubicBezTo>
                <a:cubicBezTo>
                  <a:pt x="71" y="322"/>
                  <a:pt x="67" y="344"/>
                  <a:pt x="64" y="365"/>
                </a:cubicBezTo>
                <a:cubicBezTo>
                  <a:pt x="37" y="365"/>
                  <a:pt x="37" y="365"/>
                  <a:pt x="37" y="365"/>
                </a:cubicBezTo>
                <a:cubicBezTo>
                  <a:pt x="0" y="371"/>
                  <a:pt x="0" y="371"/>
                  <a:pt x="0" y="371"/>
                </a:cubicBezTo>
                <a:cubicBezTo>
                  <a:pt x="0" y="428"/>
                  <a:pt x="0" y="428"/>
                  <a:pt x="0" y="428"/>
                </a:cubicBezTo>
                <a:cubicBezTo>
                  <a:pt x="37" y="435"/>
                  <a:pt x="37" y="435"/>
                  <a:pt x="37" y="435"/>
                </a:cubicBezTo>
                <a:cubicBezTo>
                  <a:pt x="64" y="435"/>
                  <a:pt x="64" y="435"/>
                  <a:pt x="64" y="435"/>
                </a:cubicBezTo>
                <a:cubicBezTo>
                  <a:pt x="67" y="456"/>
                  <a:pt x="71" y="477"/>
                  <a:pt x="77" y="497"/>
                </a:cubicBezTo>
                <a:cubicBezTo>
                  <a:pt x="50" y="507"/>
                  <a:pt x="50" y="507"/>
                  <a:pt x="50" y="507"/>
                </a:cubicBezTo>
                <a:cubicBezTo>
                  <a:pt x="20" y="527"/>
                  <a:pt x="20" y="527"/>
                  <a:pt x="20" y="527"/>
                </a:cubicBezTo>
                <a:cubicBezTo>
                  <a:pt x="43" y="580"/>
                  <a:pt x="43" y="580"/>
                  <a:pt x="43" y="580"/>
                </a:cubicBezTo>
                <a:cubicBezTo>
                  <a:pt x="77" y="571"/>
                  <a:pt x="77" y="571"/>
                  <a:pt x="77" y="571"/>
                </a:cubicBezTo>
                <a:cubicBezTo>
                  <a:pt x="103" y="560"/>
                  <a:pt x="103" y="560"/>
                  <a:pt x="103" y="560"/>
                </a:cubicBezTo>
                <a:cubicBezTo>
                  <a:pt x="114" y="580"/>
                  <a:pt x="126" y="596"/>
                  <a:pt x="139" y="613"/>
                </a:cubicBezTo>
                <a:cubicBezTo>
                  <a:pt x="118" y="634"/>
                  <a:pt x="118" y="634"/>
                  <a:pt x="118" y="634"/>
                </a:cubicBezTo>
                <a:cubicBezTo>
                  <a:pt x="99" y="663"/>
                  <a:pt x="99" y="663"/>
                  <a:pt x="99" y="663"/>
                </a:cubicBezTo>
                <a:cubicBezTo>
                  <a:pt x="138" y="702"/>
                  <a:pt x="138" y="702"/>
                  <a:pt x="138" y="702"/>
                </a:cubicBezTo>
                <a:cubicBezTo>
                  <a:pt x="167" y="683"/>
                  <a:pt x="167" y="683"/>
                  <a:pt x="167" y="683"/>
                </a:cubicBezTo>
                <a:cubicBezTo>
                  <a:pt x="188" y="662"/>
                  <a:pt x="188" y="662"/>
                  <a:pt x="188" y="662"/>
                </a:cubicBezTo>
                <a:cubicBezTo>
                  <a:pt x="204" y="675"/>
                  <a:pt x="221" y="687"/>
                  <a:pt x="241" y="698"/>
                </a:cubicBezTo>
                <a:cubicBezTo>
                  <a:pt x="230" y="724"/>
                  <a:pt x="230" y="724"/>
                  <a:pt x="230" y="724"/>
                </a:cubicBezTo>
                <a:cubicBezTo>
                  <a:pt x="221" y="758"/>
                  <a:pt x="221" y="758"/>
                  <a:pt x="221" y="758"/>
                </a:cubicBezTo>
                <a:cubicBezTo>
                  <a:pt x="274" y="781"/>
                  <a:pt x="274" y="781"/>
                  <a:pt x="274" y="781"/>
                </a:cubicBezTo>
                <a:cubicBezTo>
                  <a:pt x="292" y="751"/>
                  <a:pt x="292" y="751"/>
                  <a:pt x="292" y="751"/>
                </a:cubicBezTo>
                <a:cubicBezTo>
                  <a:pt x="304" y="724"/>
                  <a:pt x="304" y="724"/>
                  <a:pt x="304" y="724"/>
                </a:cubicBezTo>
                <a:cubicBezTo>
                  <a:pt x="324" y="730"/>
                  <a:pt x="345" y="734"/>
                  <a:pt x="366" y="736"/>
                </a:cubicBezTo>
                <a:cubicBezTo>
                  <a:pt x="366" y="764"/>
                  <a:pt x="366" y="764"/>
                  <a:pt x="366" y="764"/>
                </a:cubicBezTo>
                <a:cubicBezTo>
                  <a:pt x="372" y="799"/>
                  <a:pt x="372" y="799"/>
                  <a:pt x="372" y="799"/>
                </a:cubicBezTo>
                <a:cubicBezTo>
                  <a:pt x="430" y="799"/>
                  <a:pt x="430" y="799"/>
                  <a:pt x="430" y="799"/>
                </a:cubicBezTo>
                <a:cubicBezTo>
                  <a:pt x="436" y="764"/>
                  <a:pt x="436" y="764"/>
                  <a:pt x="436" y="764"/>
                </a:cubicBezTo>
                <a:cubicBezTo>
                  <a:pt x="436" y="736"/>
                  <a:pt x="436" y="736"/>
                  <a:pt x="436" y="736"/>
                </a:cubicBezTo>
                <a:cubicBezTo>
                  <a:pt x="457" y="734"/>
                  <a:pt x="478" y="730"/>
                  <a:pt x="498" y="724"/>
                </a:cubicBezTo>
                <a:cubicBezTo>
                  <a:pt x="509" y="751"/>
                  <a:pt x="509" y="751"/>
                  <a:pt x="509" y="751"/>
                </a:cubicBezTo>
                <a:cubicBezTo>
                  <a:pt x="528" y="781"/>
                  <a:pt x="528" y="781"/>
                  <a:pt x="528" y="781"/>
                </a:cubicBezTo>
                <a:cubicBezTo>
                  <a:pt x="580" y="758"/>
                  <a:pt x="580" y="758"/>
                  <a:pt x="580" y="758"/>
                </a:cubicBezTo>
                <a:cubicBezTo>
                  <a:pt x="572" y="724"/>
                  <a:pt x="572" y="724"/>
                  <a:pt x="572" y="724"/>
                </a:cubicBezTo>
                <a:cubicBezTo>
                  <a:pt x="561" y="698"/>
                  <a:pt x="561" y="698"/>
                  <a:pt x="561" y="698"/>
                </a:cubicBezTo>
                <a:cubicBezTo>
                  <a:pt x="580" y="687"/>
                  <a:pt x="598" y="675"/>
                  <a:pt x="614" y="662"/>
                </a:cubicBezTo>
                <a:cubicBezTo>
                  <a:pt x="636" y="683"/>
                  <a:pt x="636" y="683"/>
                  <a:pt x="636" y="683"/>
                </a:cubicBezTo>
                <a:cubicBezTo>
                  <a:pt x="664" y="702"/>
                  <a:pt x="664" y="702"/>
                  <a:pt x="664" y="702"/>
                </a:cubicBezTo>
                <a:cubicBezTo>
                  <a:pt x="704" y="663"/>
                  <a:pt x="704" y="663"/>
                  <a:pt x="704" y="663"/>
                </a:cubicBezTo>
                <a:cubicBezTo>
                  <a:pt x="684" y="634"/>
                  <a:pt x="684" y="634"/>
                  <a:pt x="684" y="634"/>
                </a:cubicBezTo>
                <a:cubicBezTo>
                  <a:pt x="663" y="613"/>
                  <a:pt x="663" y="613"/>
                  <a:pt x="663" y="613"/>
                </a:cubicBezTo>
                <a:cubicBezTo>
                  <a:pt x="676" y="596"/>
                  <a:pt x="689" y="580"/>
                  <a:pt x="699" y="560"/>
                </a:cubicBezTo>
                <a:cubicBezTo>
                  <a:pt x="725" y="571"/>
                  <a:pt x="725" y="571"/>
                  <a:pt x="725" y="571"/>
                </a:cubicBezTo>
                <a:cubicBezTo>
                  <a:pt x="760" y="580"/>
                  <a:pt x="760" y="580"/>
                  <a:pt x="760" y="580"/>
                </a:cubicBezTo>
                <a:cubicBezTo>
                  <a:pt x="781" y="527"/>
                  <a:pt x="781" y="527"/>
                  <a:pt x="781" y="527"/>
                </a:cubicBezTo>
                <a:cubicBezTo>
                  <a:pt x="751" y="507"/>
                  <a:pt x="751" y="507"/>
                  <a:pt x="751" y="507"/>
                </a:cubicBezTo>
                <a:cubicBezTo>
                  <a:pt x="725" y="497"/>
                  <a:pt x="725" y="497"/>
                  <a:pt x="725" y="497"/>
                </a:cubicBezTo>
                <a:cubicBezTo>
                  <a:pt x="731" y="477"/>
                  <a:pt x="735" y="456"/>
                  <a:pt x="737" y="435"/>
                </a:cubicBezTo>
                <a:lnTo>
                  <a:pt x="766" y="435"/>
                </a:lnTo>
                <a:close/>
                <a:moveTo>
                  <a:pt x="400" y="650"/>
                </a:moveTo>
                <a:cubicBezTo>
                  <a:pt x="262" y="650"/>
                  <a:pt x="150" y="538"/>
                  <a:pt x="150" y="400"/>
                </a:cubicBezTo>
                <a:cubicBezTo>
                  <a:pt x="150" y="261"/>
                  <a:pt x="262" y="149"/>
                  <a:pt x="400" y="149"/>
                </a:cubicBezTo>
                <a:cubicBezTo>
                  <a:pt x="539" y="149"/>
                  <a:pt x="651" y="261"/>
                  <a:pt x="651" y="400"/>
                </a:cubicBezTo>
                <a:cubicBezTo>
                  <a:pt x="651" y="538"/>
                  <a:pt x="539" y="650"/>
                  <a:pt x="400" y="650"/>
                </a:cubicBezTo>
                <a:close/>
              </a:path>
            </a:pathLst>
          </a:custGeom>
          <a:solidFill>
            <a:srgbClr val="3C536A"/>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rgbClr val="FFFFFF"/>
              </a:solidFill>
            </a:endParaRPr>
          </a:p>
        </p:txBody>
      </p:sp>
      <p:sp>
        <p:nvSpPr>
          <p:cNvPr id="34" name="Freeform 13"/>
          <p:cNvSpPr>
            <a:spLocks noEditPoints="1"/>
          </p:cNvSpPr>
          <p:nvPr/>
        </p:nvSpPr>
        <p:spPr bwMode="auto">
          <a:xfrm>
            <a:off x="4474825" y="3067224"/>
            <a:ext cx="1443884" cy="1468186"/>
          </a:xfrm>
          <a:custGeom>
            <a:avLst/>
            <a:gdLst>
              <a:gd name="T0" fmla="*/ 467 w 524"/>
              <a:gd name="T1" fmla="*/ 267 h 533"/>
              <a:gd name="T2" fmla="*/ 493 w 524"/>
              <a:gd name="T3" fmla="*/ 227 h 533"/>
              <a:gd name="T4" fmla="*/ 506 w 524"/>
              <a:gd name="T5" fmla="*/ 156 h 533"/>
              <a:gd name="T6" fmla="*/ 444 w 524"/>
              <a:gd name="T7" fmla="*/ 171 h 533"/>
              <a:gd name="T8" fmla="*/ 426 w 524"/>
              <a:gd name="T9" fmla="*/ 99 h 533"/>
              <a:gd name="T10" fmla="*/ 396 w 524"/>
              <a:gd name="T11" fmla="*/ 33 h 533"/>
              <a:gd name="T12" fmla="*/ 354 w 524"/>
              <a:gd name="T13" fmla="*/ 82 h 533"/>
              <a:gd name="T14" fmla="*/ 296 w 524"/>
              <a:gd name="T15" fmla="*/ 35 h 533"/>
              <a:gd name="T16" fmla="*/ 234 w 524"/>
              <a:gd name="T17" fmla="*/ 0 h 533"/>
              <a:gd name="T18" fmla="*/ 228 w 524"/>
              <a:gd name="T19" fmla="*/ 64 h 533"/>
              <a:gd name="T20" fmla="*/ 154 w 524"/>
              <a:gd name="T21" fmla="*/ 59 h 533"/>
              <a:gd name="T22" fmla="*/ 83 w 524"/>
              <a:gd name="T23" fmla="*/ 67 h 533"/>
              <a:gd name="T24" fmla="*/ 116 w 524"/>
              <a:gd name="T25" fmla="*/ 123 h 533"/>
              <a:gd name="T26" fmla="*/ 53 w 524"/>
              <a:gd name="T27" fmla="*/ 162 h 533"/>
              <a:gd name="T28" fmla="*/ 0 w 524"/>
              <a:gd name="T29" fmla="*/ 211 h 533"/>
              <a:gd name="T30" fmla="*/ 59 w 524"/>
              <a:gd name="T31" fmla="*/ 236 h 533"/>
              <a:gd name="T32" fmla="*/ 59 w 524"/>
              <a:gd name="T33" fmla="*/ 295 h 533"/>
              <a:gd name="T34" fmla="*/ 0 w 524"/>
              <a:gd name="T35" fmla="*/ 321 h 533"/>
              <a:gd name="T36" fmla="*/ 53 w 524"/>
              <a:gd name="T37" fmla="*/ 369 h 533"/>
              <a:gd name="T38" fmla="*/ 116 w 524"/>
              <a:gd name="T39" fmla="*/ 410 h 533"/>
              <a:gd name="T40" fmla="*/ 83 w 524"/>
              <a:gd name="T41" fmla="*/ 465 h 533"/>
              <a:gd name="T42" fmla="*/ 154 w 524"/>
              <a:gd name="T43" fmla="*/ 474 h 533"/>
              <a:gd name="T44" fmla="*/ 228 w 524"/>
              <a:gd name="T45" fmla="*/ 468 h 533"/>
              <a:gd name="T46" fmla="*/ 234 w 524"/>
              <a:gd name="T47" fmla="*/ 533 h 533"/>
              <a:gd name="T48" fmla="*/ 296 w 524"/>
              <a:gd name="T49" fmla="*/ 498 h 533"/>
              <a:gd name="T50" fmla="*/ 354 w 524"/>
              <a:gd name="T51" fmla="*/ 450 h 533"/>
              <a:gd name="T52" fmla="*/ 396 w 524"/>
              <a:gd name="T53" fmla="*/ 498 h 533"/>
              <a:gd name="T54" fmla="*/ 426 w 524"/>
              <a:gd name="T55" fmla="*/ 433 h 533"/>
              <a:gd name="T56" fmla="*/ 444 w 524"/>
              <a:gd name="T57" fmla="*/ 362 h 533"/>
              <a:gd name="T58" fmla="*/ 506 w 524"/>
              <a:gd name="T59" fmla="*/ 376 h 533"/>
              <a:gd name="T60" fmla="*/ 493 w 524"/>
              <a:gd name="T61" fmla="*/ 304 h 533"/>
              <a:gd name="T62" fmla="*/ 262 w 524"/>
              <a:gd name="T63" fmla="*/ 417 h 533"/>
              <a:gd name="T64" fmla="*/ 262 w 524"/>
              <a:gd name="T65" fmla="*/ 116 h 533"/>
              <a:gd name="T66" fmla="*/ 262 w 524"/>
              <a:gd name="T67" fmla="*/ 417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4" h="533">
                <a:moveTo>
                  <a:pt x="466" y="295"/>
                </a:moveTo>
                <a:cubicBezTo>
                  <a:pt x="467" y="286"/>
                  <a:pt x="467" y="276"/>
                  <a:pt x="467" y="267"/>
                </a:cubicBezTo>
                <a:cubicBezTo>
                  <a:pt x="467" y="256"/>
                  <a:pt x="467" y="245"/>
                  <a:pt x="466" y="236"/>
                </a:cubicBezTo>
                <a:cubicBezTo>
                  <a:pt x="493" y="227"/>
                  <a:pt x="493" y="227"/>
                  <a:pt x="493" y="227"/>
                </a:cubicBezTo>
                <a:cubicBezTo>
                  <a:pt x="524" y="211"/>
                  <a:pt x="524" y="211"/>
                  <a:pt x="524" y="211"/>
                </a:cubicBezTo>
                <a:cubicBezTo>
                  <a:pt x="506" y="156"/>
                  <a:pt x="506" y="156"/>
                  <a:pt x="506" y="156"/>
                </a:cubicBezTo>
                <a:cubicBezTo>
                  <a:pt x="472" y="162"/>
                  <a:pt x="472" y="162"/>
                  <a:pt x="472" y="162"/>
                </a:cubicBezTo>
                <a:cubicBezTo>
                  <a:pt x="444" y="171"/>
                  <a:pt x="444" y="171"/>
                  <a:pt x="444" y="171"/>
                </a:cubicBezTo>
                <a:cubicBezTo>
                  <a:pt x="435" y="153"/>
                  <a:pt x="423" y="136"/>
                  <a:pt x="410" y="123"/>
                </a:cubicBezTo>
                <a:cubicBezTo>
                  <a:pt x="426" y="99"/>
                  <a:pt x="426" y="99"/>
                  <a:pt x="426" y="99"/>
                </a:cubicBezTo>
                <a:cubicBezTo>
                  <a:pt x="441" y="67"/>
                  <a:pt x="441" y="67"/>
                  <a:pt x="441" y="67"/>
                </a:cubicBezTo>
                <a:cubicBezTo>
                  <a:pt x="396" y="33"/>
                  <a:pt x="396" y="33"/>
                  <a:pt x="396" y="33"/>
                </a:cubicBezTo>
                <a:cubicBezTo>
                  <a:pt x="370" y="59"/>
                  <a:pt x="370" y="59"/>
                  <a:pt x="370" y="59"/>
                </a:cubicBezTo>
                <a:cubicBezTo>
                  <a:pt x="354" y="82"/>
                  <a:pt x="354" y="82"/>
                  <a:pt x="354" y="82"/>
                </a:cubicBezTo>
                <a:cubicBezTo>
                  <a:pt x="335" y="73"/>
                  <a:pt x="317" y="67"/>
                  <a:pt x="296" y="64"/>
                </a:cubicBezTo>
                <a:cubicBezTo>
                  <a:pt x="296" y="35"/>
                  <a:pt x="296" y="35"/>
                  <a:pt x="296" y="35"/>
                </a:cubicBezTo>
                <a:cubicBezTo>
                  <a:pt x="290" y="0"/>
                  <a:pt x="290" y="0"/>
                  <a:pt x="290" y="0"/>
                </a:cubicBezTo>
                <a:cubicBezTo>
                  <a:pt x="234" y="0"/>
                  <a:pt x="234" y="0"/>
                  <a:pt x="234" y="0"/>
                </a:cubicBezTo>
                <a:cubicBezTo>
                  <a:pt x="228" y="35"/>
                  <a:pt x="228" y="35"/>
                  <a:pt x="228" y="35"/>
                </a:cubicBezTo>
                <a:cubicBezTo>
                  <a:pt x="228" y="64"/>
                  <a:pt x="228" y="64"/>
                  <a:pt x="228" y="64"/>
                </a:cubicBezTo>
                <a:cubicBezTo>
                  <a:pt x="208" y="67"/>
                  <a:pt x="189" y="73"/>
                  <a:pt x="171" y="82"/>
                </a:cubicBezTo>
                <a:cubicBezTo>
                  <a:pt x="154" y="59"/>
                  <a:pt x="154" y="59"/>
                  <a:pt x="154" y="59"/>
                </a:cubicBezTo>
                <a:cubicBezTo>
                  <a:pt x="128" y="33"/>
                  <a:pt x="128" y="33"/>
                  <a:pt x="128" y="33"/>
                </a:cubicBezTo>
                <a:cubicBezTo>
                  <a:pt x="83" y="67"/>
                  <a:pt x="83" y="67"/>
                  <a:pt x="83" y="67"/>
                </a:cubicBezTo>
                <a:cubicBezTo>
                  <a:pt x="98" y="99"/>
                  <a:pt x="98" y="99"/>
                  <a:pt x="98" y="99"/>
                </a:cubicBezTo>
                <a:cubicBezTo>
                  <a:pt x="116" y="123"/>
                  <a:pt x="116" y="123"/>
                  <a:pt x="116" y="123"/>
                </a:cubicBezTo>
                <a:cubicBezTo>
                  <a:pt x="101" y="136"/>
                  <a:pt x="91" y="153"/>
                  <a:pt x="80" y="171"/>
                </a:cubicBezTo>
                <a:cubicBezTo>
                  <a:pt x="53" y="162"/>
                  <a:pt x="53" y="162"/>
                  <a:pt x="53" y="162"/>
                </a:cubicBezTo>
                <a:cubicBezTo>
                  <a:pt x="18" y="156"/>
                  <a:pt x="18" y="156"/>
                  <a:pt x="18" y="156"/>
                </a:cubicBezTo>
                <a:cubicBezTo>
                  <a:pt x="0" y="211"/>
                  <a:pt x="0" y="211"/>
                  <a:pt x="0" y="211"/>
                </a:cubicBezTo>
                <a:cubicBezTo>
                  <a:pt x="32" y="227"/>
                  <a:pt x="32" y="227"/>
                  <a:pt x="32" y="227"/>
                </a:cubicBezTo>
                <a:cubicBezTo>
                  <a:pt x="59" y="236"/>
                  <a:pt x="59" y="236"/>
                  <a:pt x="59" y="236"/>
                </a:cubicBezTo>
                <a:cubicBezTo>
                  <a:pt x="57" y="245"/>
                  <a:pt x="57" y="256"/>
                  <a:pt x="57" y="267"/>
                </a:cubicBezTo>
                <a:cubicBezTo>
                  <a:pt x="57" y="276"/>
                  <a:pt x="57" y="286"/>
                  <a:pt x="59" y="295"/>
                </a:cubicBezTo>
                <a:cubicBezTo>
                  <a:pt x="32" y="304"/>
                  <a:pt x="32" y="304"/>
                  <a:pt x="32" y="304"/>
                </a:cubicBezTo>
                <a:cubicBezTo>
                  <a:pt x="0" y="321"/>
                  <a:pt x="0" y="321"/>
                  <a:pt x="0" y="321"/>
                </a:cubicBezTo>
                <a:cubicBezTo>
                  <a:pt x="18" y="376"/>
                  <a:pt x="18" y="376"/>
                  <a:pt x="18" y="376"/>
                </a:cubicBezTo>
                <a:cubicBezTo>
                  <a:pt x="53" y="369"/>
                  <a:pt x="53" y="369"/>
                  <a:pt x="53" y="369"/>
                </a:cubicBezTo>
                <a:cubicBezTo>
                  <a:pt x="80" y="362"/>
                  <a:pt x="80" y="362"/>
                  <a:pt x="80" y="362"/>
                </a:cubicBezTo>
                <a:cubicBezTo>
                  <a:pt x="91" y="379"/>
                  <a:pt x="101" y="395"/>
                  <a:pt x="116" y="410"/>
                </a:cubicBezTo>
                <a:cubicBezTo>
                  <a:pt x="98" y="433"/>
                  <a:pt x="98" y="433"/>
                  <a:pt x="98" y="433"/>
                </a:cubicBezTo>
                <a:cubicBezTo>
                  <a:pt x="83" y="465"/>
                  <a:pt x="83" y="465"/>
                  <a:pt x="83" y="465"/>
                </a:cubicBezTo>
                <a:cubicBezTo>
                  <a:pt x="128" y="498"/>
                  <a:pt x="128" y="498"/>
                  <a:pt x="128" y="498"/>
                </a:cubicBezTo>
                <a:cubicBezTo>
                  <a:pt x="154" y="474"/>
                  <a:pt x="154" y="474"/>
                  <a:pt x="154" y="474"/>
                </a:cubicBezTo>
                <a:cubicBezTo>
                  <a:pt x="171" y="450"/>
                  <a:pt x="171" y="450"/>
                  <a:pt x="171" y="450"/>
                </a:cubicBezTo>
                <a:cubicBezTo>
                  <a:pt x="189" y="459"/>
                  <a:pt x="208" y="465"/>
                  <a:pt x="228" y="468"/>
                </a:cubicBezTo>
                <a:cubicBezTo>
                  <a:pt x="228" y="498"/>
                  <a:pt x="228" y="498"/>
                  <a:pt x="228" y="498"/>
                </a:cubicBezTo>
                <a:cubicBezTo>
                  <a:pt x="234" y="533"/>
                  <a:pt x="234" y="533"/>
                  <a:pt x="234" y="533"/>
                </a:cubicBezTo>
                <a:cubicBezTo>
                  <a:pt x="290" y="533"/>
                  <a:pt x="290" y="533"/>
                  <a:pt x="290" y="533"/>
                </a:cubicBezTo>
                <a:cubicBezTo>
                  <a:pt x="296" y="498"/>
                  <a:pt x="296" y="498"/>
                  <a:pt x="296" y="498"/>
                </a:cubicBezTo>
                <a:cubicBezTo>
                  <a:pt x="296" y="468"/>
                  <a:pt x="296" y="468"/>
                  <a:pt x="296" y="468"/>
                </a:cubicBezTo>
                <a:cubicBezTo>
                  <a:pt x="317" y="465"/>
                  <a:pt x="335" y="459"/>
                  <a:pt x="354" y="450"/>
                </a:cubicBezTo>
                <a:cubicBezTo>
                  <a:pt x="370" y="474"/>
                  <a:pt x="370" y="474"/>
                  <a:pt x="370" y="474"/>
                </a:cubicBezTo>
                <a:cubicBezTo>
                  <a:pt x="396" y="498"/>
                  <a:pt x="396" y="498"/>
                  <a:pt x="396" y="498"/>
                </a:cubicBezTo>
                <a:cubicBezTo>
                  <a:pt x="441" y="465"/>
                  <a:pt x="441" y="465"/>
                  <a:pt x="441" y="465"/>
                </a:cubicBezTo>
                <a:cubicBezTo>
                  <a:pt x="426" y="433"/>
                  <a:pt x="426" y="433"/>
                  <a:pt x="426" y="433"/>
                </a:cubicBezTo>
                <a:cubicBezTo>
                  <a:pt x="410" y="410"/>
                  <a:pt x="410" y="410"/>
                  <a:pt x="410" y="410"/>
                </a:cubicBezTo>
                <a:cubicBezTo>
                  <a:pt x="423" y="395"/>
                  <a:pt x="435" y="379"/>
                  <a:pt x="444" y="362"/>
                </a:cubicBezTo>
                <a:cubicBezTo>
                  <a:pt x="472" y="369"/>
                  <a:pt x="472" y="369"/>
                  <a:pt x="472" y="369"/>
                </a:cubicBezTo>
                <a:cubicBezTo>
                  <a:pt x="506" y="376"/>
                  <a:pt x="506" y="376"/>
                  <a:pt x="506" y="376"/>
                </a:cubicBezTo>
                <a:cubicBezTo>
                  <a:pt x="524" y="321"/>
                  <a:pt x="524" y="321"/>
                  <a:pt x="524" y="321"/>
                </a:cubicBezTo>
                <a:cubicBezTo>
                  <a:pt x="493" y="304"/>
                  <a:pt x="493" y="304"/>
                  <a:pt x="493" y="304"/>
                </a:cubicBezTo>
                <a:lnTo>
                  <a:pt x="466" y="295"/>
                </a:lnTo>
                <a:close/>
                <a:moveTo>
                  <a:pt x="262" y="417"/>
                </a:moveTo>
                <a:cubicBezTo>
                  <a:pt x="179" y="417"/>
                  <a:pt x="112" y="350"/>
                  <a:pt x="112" y="267"/>
                </a:cubicBezTo>
                <a:cubicBezTo>
                  <a:pt x="112" y="183"/>
                  <a:pt x="179" y="116"/>
                  <a:pt x="262" y="116"/>
                </a:cubicBezTo>
                <a:cubicBezTo>
                  <a:pt x="345" y="116"/>
                  <a:pt x="412" y="183"/>
                  <a:pt x="412" y="267"/>
                </a:cubicBezTo>
                <a:cubicBezTo>
                  <a:pt x="412" y="350"/>
                  <a:pt x="345" y="417"/>
                  <a:pt x="262" y="417"/>
                </a:cubicBezTo>
                <a:close/>
              </a:path>
            </a:pathLst>
          </a:custGeom>
          <a:solidFill>
            <a:srgbClr val="FF6D3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rgbClr val="FFFFFF"/>
              </a:solidFill>
            </a:endParaRPr>
          </a:p>
        </p:txBody>
      </p:sp>
      <p:sp>
        <p:nvSpPr>
          <p:cNvPr id="35" name="Freeform 14"/>
          <p:cNvSpPr>
            <a:spLocks noEditPoints="1"/>
          </p:cNvSpPr>
          <p:nvPr/>
        </p:nvSpPr>
        <p:spPr bwMode="auto">
          <a:xfrm>
            <a:off x="5263248" y="1827605"/>
            <a:ext cx="1757619" cy="1757391"/>
          </a:xfrm>
          <a:custGeom>
            <a:avLst/>
            <a:gdLst>
              <a:gd name="T0" fmla="*/ 638 w 638"/>
              <a:gd name="T1" fmla="*/ 347 h 638"/>
              <a:gd name="T2" fmla="*/ 603 w 638"/>
              <a:gd name="T3" fmla="*/ 285 h 638"/>
              <a:gd name="T4" fmla="*/ 556 w 638"/>
              <a:gd name="T5" fmla="*/ 221 h 638"/>
              <a:gd name="T6" fmla="*/ 609 w 638"/>
              <a:gd name="T7" fmla="*/ 185 h 638"/>
              <a:gd name="T8" fmla="*/ 547 w 638"/>
              <a:gd name="T9" fmla="*/ 147 h 638"/>
              <a:gd name="T10" fmla="*/ 476 w 638"/>
              <a:gd name="T11" fmla="*/ 117 h 638"/>
              <a:gd name="T12" fmla="*/ 503 w 638"/>
              <a:gd name="T13" fmla="*/ 58 h 638"/>
              <a:gd name="T14" fmla="*/ 432 w 638"/>
              <a:gd name="T15" fmla="*/ 56 h 638"/>
              <a:gd name="T16" fmla="*/ 353 w 638"/>
              <a:gd name="T17" fmla="*/ 65 h 638"/>
              <a:gd name="T18" fmla="*/ 347 w 638"/>
              <a:gd name="T19" fmla="*/ 0 h 638"/>
              <a:gd name="T20" fmla="*/ 285 w 638"/>
              <a:gd name="T21" fmla="*/ 35 h 638"/>
              <a:gd name="T22" fmla="*/ 221 w 638"/>
              <a:gd name="T23" fmla="*/ 82 h 638"/>
              <a:gd name="T24" fmla="*/ 185 w 638"/>
              <a:gd name="T25" fmla="*/ 29 h 638"/>
              <a:gd name="T26" fmla="*/ 148 w 638"/>
              <a:gd name="T27" fmla="*/ 91 h 638"/>
              <a:gd name="T28" fmla="*/ 117 w 638"/>
              <a:gd name="T29" fmla="*/ 162 h 638"/>
              <a:gd name="T30" fmla="*/ 58 w 638"/>
              <a:gd name="T31" fmla="*/ 135 h 638"/>
              <a:gd name="T32" fmla="*/ 56 w 638"/>
              <a:gd name="T33" fmla="*/ 206 h 638"/>
              <a:gd name="T34" fmla="*/ 65 w 638"/>
              <a:gd name="T35" fmla="*/ 285 h 638"/>
              <a:gd name="T36" fmla="*/ 0 w 638"/>
              <a:gd name="T37" fmla="*/ 291 h 638"/>
              <a:gd name="T38" fmla="*/ 36 w 638"/>
              <a:gd name="T39" fmla="*/ 353 h 638"/>
              <a:gd name="T40" fmla="*/ 82 w 638"/>
              <a:gd name="T41" fmla="*/ 415 h 638"/>
              <a:gd name="T42" fmla="*/ 29 w 638"/>
              <a:gd name="T43" fmla="*/ 453 h 638"/>
              <a:gd name="T44" fmla="*/ 91 w 638"/>
              <a:gd name="T45" fmla="*/ 489 h 638"/>
              <a:gd name="T46" fmla="*/ 162 w 638"/>
              <a:gd name="T47" fmla="*/ 521 h 638"/>
              <a:gd name="T48" fmla="*/ 135 w 638"/>
              <a:gd name="T49" fmla="*/ 580 h 638"/>
              <a:gd name="T50" fmla="*/ 208 w 638"/>
              <a:gd name="T51" fmla="*/ 582 h 638"/>
              <a:gd name="T52" fmla="*/ 285 w 638"/>
              <a:gd name="T53" fmla="*/ 573 h 638"/>
              <a:gd name="T54" fmla="*/ 291 w 638"/>
              <a:gd name="T55" fmla="*/ 638 h 638"/>
              <a:gd name="T56" fmla="*/ 353 w 638"/>
              <a:gd name="T57" fmla="*/ 601 h 638"/>
              <a:gd name="T58" fmla="*/ 416 w 638"/>
              <a:gd name="T59" fmla="*/ 556 h 638"/>
              <a:gd name="T60" fmla="*/ 453 w 638"/>
              <a:gd name="T61" fmla="*/ 609 h 638"/>
              <a:gd name="T62" fmla="*/ 491 w 638"/>
              <a:gd name="T63" fmla="*/ 547 h 638"/>
              <a:gd name="T64" fmla="*/ 521 w 638"/>
              <a:gd name="T65" fmla="*/ 476 h 638"/>
              <a:gd name="T66" fmla="*/ 580 w 638"/>
              <a:gd name="T67" fmla="*/ 503 h 638"/>
              <a:gd name="T68" fmla="*/ 582 w 638"/>
              <a:gd name="T69" fmla="*/ 430 h 638"/>
              <a:gd name="T70" fmla="*/ 572 w 638"/>
              <a:gd name="T71" fmla="*/ 353 h 638"/>
              <a:gd name="T72" fmla="*/ 319 w 638"/>
              <a:gd name="T73" fmla="*/ 503 h 638"/>
              <a:gd name="T74" fmla="*/ 319 w 638"/>
              <a:gd name="T75" fmla="*/ 135 h 638"/>
              <a:gd name="T76" fmla="*/ 319 w 638"/>
              <a:gd name="T77" fmla="*/ 503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8" h="638">
                <a:moveTo>
                  <a:pt x="603" y="353"/>
                </a:moveTo>
                <a:cubicBezTo>
                  <a:pt x="638" y="347"/>
                  <a:pt x="638" y="347"/>
                  <a:pt x="638" y="347"/>
                </a:cubicBezTo>
                <a:cubicBezTo>
                  <a:pt x="638" y="291"/>
                  <a:pt x="638" y="291"/>
                  <a:pt x="638" y="291"/>
                </a:cubicBezTo>
                <a:cubicBezTo>
                  <a:pt x="603" y="285"/>
                  <a:pt x="603" y="285"/>
                  <a:pt x="603" y="285"/>
                </a:cubicBezTo>
                <a:cubicBezTo>
                  <a:pt x="572" y="285"/>
                  <a:pt x="572" y="285"/>
                  <a:pt x="572" y="285"/>
                </a:cubicBezTo>
                <a:cubicBezTo>
                  <a:pt x="569" y="262"/>
                  <a:pt x="563" y="241"/>
                  <a:pt x="556" y="221"/>
                </a:cubicBezTo>
                <a:cubicBezTo>
                  <a:pt x="582" y="206"/>
                  <a:pt x="582" y="206"/>
                  <a:pt x="582" y="206"/>
                </a:cubicBezTo>
                <a:cubicBezTo>
                  <a:pt x="609" y="185"/>
                  <a:pt x="609" y="185"/>
                  <a:pt x="609" y="185"/>
                </a:cubicBezTo>
                <a:cubicBezTo>
                  <a:pt x="580" y="135"/>
                  <a:pt x="580" y="135"/>
                  <a:pt x="580" y="135"/>
                </a:cubicBezTo>
                <a:cubicBezTo>
                  <a:pt x="547" y="147"/>
                  <a:pt x="547" y="147"/>
                  <a:pt x="547" y="147"/>
                </a:cubicBezTo>
                <a:cubicBezTo>
                  <a:pt x="521" y="162"/>
                  <a:pt x="521" y="162"/>
                  <a:pt x="521" y="162"/>
                </a:cubicBezTo>
                <a:cubicBezTo>
                  <a:pt x="509" y="146"/>
                  <a:pt x="492" y="129"/>
                  <a:pt x="476" y="117"/>
                </a:cubicBezTo>
                <a:cubicBezTo>
                  <a:pt x="491" y="91"/>
                  <a:pt x="491" y="91"/>
                  <a:pt x="491" y="91"/>
                </a:cubicBezTo>
                <a:cubicBezTo>
                  <a:pt x="503" y="58"/>
                  <a:pt x="503" y="58"/>
                  <a:pt x="503" y="58"/>
                </a:cubicBezTo>
                <a:cubicBezTo>
                  <a:pt x="453" y="29"/>
                  <a:pt x="453" y="29"/>
                  <a:pt x="453" y="29"/>
                </a:cubicBezTo>
                <a:cubicBezTo>
                  <a:pt x="432" y="56"/>
                  <a:pt x="432" y="56"/>
                  <a:pt x="432" y="56"/>
                </a:cubicBezTo>
                <a:cubicBezTo>
                  <a:pt x="416" y="82"/>
                  <a:pt x="416" y="82"/>
                  <a:pt x="416" y="82"/>
                </a:cubicBezTo>
                <a:cubicBezTo>
                  <a:pt x="397" y="74"/>
                  <a:pt x="376" y="68"/>
                  <a:pt x="353" y="65"/>
                </a:cubicBezTo>
                <a:cubicBezTo>
                  <a:pt x="353" y="35"/>
                  <a:pt x="353" y="35"/>
                  <a:pt x="353" y="35"/>
                </a:cubicBezTo>
                <a:cubicBezTo>
                  <a:pt x="347" y="0"/>
                  <a:pt x="347" y="0"/>
                  <a:pt x="347" y="0"/>
                </a:cubicBezTo>
                <a:cubicBezTo>
                  <a:pt x="291" y="0"/>
                  <a:pt x="291" y="0"/>
                  <a:pt x="291" y="0"/>
                </a:cubicBezTo>
                <a:cubicBezTo>
                  <a:pt x="285" y="35"/>
                  <a:pt x="285" y="35"/>
                  <a:pt x="285" y="35"/>
                </a:cubicBezTo>
                <a:cubicBezTo>
                  <a:pt x="285" y="65"/>
                  <a:pt x="285" y="65"/>
                  <a:pt x="285" y="65"/>
                </a:cubicBezTo>
                <a:cubicBezTo>
                  <a:pt x="262" y="68"/>
                  <a:pt x="242" y="74"/>
                  <a:pt x="221" y="82"/>
                </a:cubicBezTo>
                <a:cubicBezTo>
                  <a:pt x="208" y="56"/>
                  <a:pt x="208" y="56"/>
                  <a:pt x="208" y="56"/>
                </a:cubicBezTo>
                <a:cubicBezTo>
                  <a:pt x="185" y="29"/>
                  <a:pt x="185" y="29"/>
                  <a:pt x="185" y="29"/>
                </a:cubicBezTo>
                <a:cubicBezTo>
                  <a:pt x="135" y="58"/>
                  <a:pt x="135" y="58"/>
                  <a:pt x="135" y="58"/>
                </a:cubicBezTo>
                <a:cubicBezTo>
                  <a:pt x="148" y="91"/>
                  <a:pt x="148" y="91"/>
                  <a:pt x="148" y="91"/>
                </a:cubicBezTo>
                <a:cubicBezTo>
                  <a:pt x="162" y="117"/>
                  <a:pt x="162" y="117"/>
                  <a:pt x="162" y="117"/>
                </a:cubicBezTo>
                <a:cubicBezTo>
                  <a:pt x="145" y="129"/>
                  <a:pt x="130" y="146"/>
                  <a:pt x="117" y="162"/>
                </a:cubicBezTo>
                <a:cubicBezTo>
                  <a:pt x="91" y="147"/>
                  <a:pt x="91" y="147"/>
                  <a:pt x="91" y="147"/>
                </a:cubicBezTo>
                <a:cubicBezTo>
                  <a:pt x="58" y="135"/>
                  <a:pt x="58" y="135"/>
                  <a:pt x="58" y="135"/>
                </a:cubicBezTo>
                <a:cubicBezTo>
                  <a:pt x="29" y="185"/>
                  <a:pt x="29" y="185"/>
                  <a:pt x="29" y="185"/>
                </a:cubicBezTo>
                <a:cubicBezTo>
                  <a:pt x="56" y="206"/>
                  <a:pt x="56" y="206"/>
                  <a:pt x="56" y="206"/>
                </a:cubicBezTo>
                <a:cubicBezTo>
                  <a:pt x="82" y="221"/>
                  <a:pt x="82" y="221"/>
                  <a:pt x="82" y="221"/>
                </a:cubicBezTo>
                <a:cubicBezTo>
                  <a:pt x="74" y="241"/>
                  <a:pt x="68" y="262"/>
                  <a:pt x="65" y="285"/>
                </a:cubicBezTo>
                <a:cubicBezTo>
                  <a:pt x="36" y="285"/>
                  <a:pt x="36" y="285"/>
                  <a:pt x="36" y="285"/>
                </a:cubicBezTo>
                <a:cubicBezTo>
                  <a:pt x="0" y="291"/>
                  <a:pt x="0" y="291"/>
                  <a:pt x="0" y="291"/>
                </a:cubicBezTo>
                <a:cubicBezTo>
                  <a:pt x="0" y="347"/>
                  <a:pt x="0" y="347"/>
                  <a:pt x="0" y="347"/>
                </a:cubicBezTo>
                <a:cubicBezTo>
                  <a:pt x="36" y="353"/>
                  <a:pt x="36" y="353"/>
                  <a:pt x="36" y="353"/>
                </a:cubicBezTo>
                <a:cubicBezTo>
                  <a:pt x="65" y="353"/>
                  <a:pt x="65" y="353"/>
                  <a:pt x="65" y="353"/>
                </a:cubicBezTo>
                <a:cubicBezTo>
                  <a:pt x="68" y="374"/>
                  <a:pt x="74" y="395"/>
                  <a:pt x="82" y="415"/>
                </a:cubicBezTo>
                <a:cubicBezTo>
                  <a:pt x="56" y="430"/>
                  <a:pt x="56" y="430"/>
                  <a:pt x="56" y="430"/>
                </a:cubicBezTo>
                <a:cubicBezTo>
                  <a:pt x="29" y="453"/>
                  <a:pt x="29" y="453"/>
                  <a:pt x="29" y="453"/>
                </a:cubicBezTo>
                <a:cubicBezTo>
                  <a:pt x="58" y="503"/>
                  <a:pt x="58" y="503"/>
                  <a:pt x="58" y="503"/>
                </a:cubicBezTo>
                <a:cubicBezTo>
                  <a:pt x="91" y="489"/>
                  <a:pt x="91" y="489"/>
                  <a:pt x="91" y="489"/>
                </a:cubicBezTo>
                <a:cubicBezTo>
                  <a:pt x="117" y="476"/>
                  <a:pt x="117" y="476"/>
                  <a:pt x="117" y="476"/>
                </a:cubicBezTo>
                <a:cubicBezTo>
                  <a:pt x="130" y="492"/>
                  <a:pt x="145" y="507"/>
                  <a:pt x="162" y="521"/>
                </a:cubicBezTo>
                <a:cubicBezTo>
                  <a:pt x="148" y="547"/>
                  <a:pt x="148" y="547"/>
                  <a:pt x="148" y="547"/>
                </a:cubicBezTo>
                <a:cubicBezTo>
                  <a:pt x="135" y="580"/>
                  <a:pt x="135" y="580"/>
                  <a:pt x="135" y="580"/>
                </a:cubicBezTo>
                <a:cubicBezTo>
                  <a:pt x="185" y="609"/>
                  <a:pt x="185" y="609"/>
                  <a:pt x="185" y="609"/>
                </a:cubicBezTo>
                <a:cubicBezTo>
                  <a:pt x="208" y="582"/>
                  <a:pt x="208" y="582"/>
                  <a:pt x="208" y="582"/>
                </a:cubicBezTo>
                <a:cubicBezTo>
                  <a:pt x="221" y="556"/>
                  <a:pt x="221" y="556"/>
                  <a:pt x="221" y="556"/>
                </a:cubicBezTo>
                <a:cubicBezTo>
                  <a:pt x="242" y="563"/>
                  <a:pt x="262" y="570"/>
                  <a:pt x="285" y="573"/>
                </a:cubicBezTo>
                <a:cubicBezTo>
                  <a:pt x="285" y="601"/>
                  <a:pt x="285" y="601"/>
                  <a:pt x="285" y="601"/>
                </a:cubicBezTo>
                <a:cubicBezTo>
                  <a:pt x="291" y="638"/>
                  <a:pt x="291" y="638"/>
                  <a:pt x="291" y="638"/>
                </a:cubicBezTo>
                <a:cubicBezTo>
                  <a:pt x="347" y="638"/>
                  <a:pt x="347" y="638"/>
                  <a:pt x="347" y="638"/>
                </a:cubicBezTo>
                <a:cubicBezTo>
                  <a:pt x="353" y="601"/>
                  <a:pt x="353" y="601"/>
                  <a:pt x="353" y="601"/>
                </a:cubicBezTo>
                <a:cubicBezTo>
                  <a:pt x="353" y="573"/>
                  <a:pt x="353" y="573"/>
                  <a:pt x="353" y="573"/>
                </a:cubicBezTo>
                <a:cubicBezTo>
                  <a:pt x="376" y="570"/>
                  <a:pt x="397" y="563"/>
                  <a:pt x="416" y="556"/>
                </a:cubicBezTo>
                <a:cubicBezTo>
                  <a:pt x="432" y="582"/>
                  <a:pt x="432" y="582"/>
                  <a:pt x="432" y="582"/>
                </a:cubicBezTo>
                <a:cubicBezTo>
                  <a:pt x="453" y="609"/>
                  <a:pt x="453" y="609"/>
                  <a:pt x="453" y="609"/>
                </a:cubicBezTo>
                <a:cubicBezTo>
                  <a:pt x="503" y="580"/>
                  <a:pt x="503" y="580"/>
                  <a:pt x="503" y="580"/>
                </a:cubicBezTo>
                <a:cubicBezTo>
                  <a:pt x="491" y="547"/>
                  <a:pt x="491" y="547"/>
                  <a:pt x="491" y="547"/>
                </a:cubicBezTo>
                <a:cubicBezTo>
                  <a:pt x="476" y="521"/>
                  <a:pt x="476" y="521"/>
                  <a:pt x="476" y="521"/>
                </a:cubicBezTo>
                <a:cubicBezTo>
                  <a:pt x="492" y="507"/>
                  <a:pt x="509" y="492"/>
                  <a:pt x="521" y="476"/>
                </a:cubicBezTo>
                <a:cubicBezTo>
                  <a:pt x="547" y="489"/>
                  <a:pt x="547" y="489"/>
                  <a:pt x="547" y="489"/>
                </a:cubicBezTo>
                <a:cubicBezTo>
                  <a:pt x="580" y="503"/>
                  <a:pt x="580" y="503"/>
                  <a:pt x="580" y="503"/>
                </a:cubicBezTo>
                <a:cubicBezTo>
                  <a:pt x="609" y="453"/>
                  <a:pt x="609" y="453"/>
                  <a:pt x="609" y="453"/>
                </a:cubicBezTo>
                <a:cubicBezTo>
                  <a:pt x="582" y="430"/>
                  <a:pt x="582" y="430"/>
                  <a:pt x="582" y="430"/>
                </a:cubicBezTo>
                <a:cubicBezTo>
                  <a:pt x="556" y="415"/>
                  <a:pt x="556" y="415"/>
                  <a:pt x="556" y="415"/>
                </a:cubicBezTo>
                <a:cubicBezTo>
                  <a:pt x="563" y="395"/>
                  <a:pt x="569" y="374"/>
                  <a:pt x="572" y="353"/>
                </a:cubicBezTo>
                <a:lnTo>
                  <a:pt x="603" y="353"/>
                </a:lnTo>
                <a:close/>
                <a:moveTo>
                  <a:pt x="319" y="503"/>
                </a:moveTo>
                <a:cubicBezTo>
                  <a:pt x="217" y="503"/>
                  <a:pt x="135" y="420"/>
                  <a:pt x="135" y="319"/>
                </a:cubicBezTo>
                <a:cubicBezTo>
                  <a:pt x="135" y="217"/>
                  <a:pt x="217" y="135"/>
                  <a:pt x="319" y="135"/>
                </a:cubicBezTo>
                <a:cubicBezTo>
                  <a:pt x="420" y="135"/>
                  <a:pt x="503" y="217"/>
                  <a:pt x="503" y="319"/>
                </a:cubicBezTo>
                <a:cubicBezTo>
                  <a:pt x="503" y="420"/>
                  <a:pt x="420" y="503"/>
                  <a:pt x="319" y="503"/>
                </a:cubicBezTo>
                <a:close/>
              </a:path>
            </a:pathLst>
          </a:custGeom>
          <a:solidFill>
            <a:srgbClr val="3C536A"/>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sz="2531">
              <a:solidFill>
                <a:srgbClr val="3F7EE5"/>
              </a:solidFill>
              <a:latin typeface="微软雅黑" pitchFamily="34" charset="-122"/>
              <a:ea typeface="微软雅黑" pitchFamily="34" charset="-122"/>
            </a:endParaRPr>
          </a:p>
        </p:txBody>
      </p:sp>
      <p:sp>
        <p:nvSpPr>
          <p:cNvPr id="36" name="Freeform 20"/>
          <p:cNvSpPr>
            <a:spLocks noEditPoints="1"/>
          </p:cNvSpPr>
          <p:nvPr/>
        </p:nvSpPr>
        <p:spPr bwMode="auto">
          <a:xfrm>
            <a:off x="1358330" y="1598917"/>
            <a:ext cx="2085197" cy="2724252"/>
          </a:xfrm>
          <a:custGeom>
            <a:avLst/>
            <a:gdLst>
              <a:gd name="T0" fmla="*/ 1567 w 1613"/>
              <a:gd name="T1" fmla="*/ 523 h 2107"/>
              <a:gd name="T2" fmla="*/ 1500 w 1613"/>
              <a:gd name="T3" fmla="*/ 629 h 2107"/>
              <a:gd name="T4" fmla="*/ 1287 w 1613"/>
              <a:gd name="T5" fmla="*/ 761 h 2107"/>
              <a:gd name="T6" fmla="*/ 1120 w 1613"/>
              <a:gd name="T7" fmla="*/ 789 h 2107"/>
              <a:gd name="T8" fmla="*/ 1167 w 1613"/>
              <a:gd name="T9" fmla="*/ 902 h 2107"/>
              <a:gd name="T10" fmla="*/ 1451 w 1613"/>
              <a:gd name="T11" fmla="*/ 1038 h 2107"/>
              <a:gd name="T12" fmla="*/ 1297 w 1613"/>
              <a:gd name="T13" fmla="*/ 1352 h 2107"/>
              <a:gd name="T14" fmla="*/ 1167 w 1613"/>
              <a:gd name="T15" fmla="*/ 1469 h 2107"/>
              <a:gd name="T16" fmla="*/ 1304 w 1613"/>
              <a:gd name="T17" fmla="*/ 1587 h 2107"/>
              <a:gd name="T18" fmla="*/ 1199 w 1613"/>
              <a:gd name="T19" fmla="*/ 1624 h 2107"/>
              <a:gd name="T20" fmla="*/ 1101 w 1613"/>
              <a:gd name="T21" fmla="*/ 1629 h 2107"/>
              <a:gd name="T22" fmla="*/ 1003 w 1613"/>
              <a:gd name="T23" fmla="*/ 1537 h 2107"/>
              <a:gd name="T24" fmla="*/ 1061 w 1613"/>
              <a:gd name="T25" fmla="*/ 1458 h 2107"/>
              <a:gd name="T26" fmla="*/ 1142 w 1613"/>
              <a:gd name="T27" fmla="*/ 1330 h 2107"/>
              <a:gd name="T28" fmla="*/ 1232 w 1613"/>
              <a:gd name="T29" fmla="*/ 1164 h 2107"/>
              <a:gd name="T30" fmla="*/ 968 w 1613"/>
              <a:gd name="T31" fmla="*/ 1095 h 2107"/>
              <a:gd name="T32" fmla="*/ 861 w 1613"/>
              <a:gd name="T33" fmla="*/ 1194 h 2107"/>
              <a:gd name="T34" fmla="*/ 638 w 1613"/>
              <a:gd name="T35" fmla="*/ 1516 h 2107"/>
              <a:gd name="T36" fmla="*/ 486 w 1613"/>
              <a:gd name="T37" fmla="*/ 1707 h 2107"/>
              <a:gd name="T38" fmla="*/ 409 w 1613"/>
              <a:gd name="T39" fmla="*/ 1862 h 2107"/>
              <a:gd name="T40" fmla="*/ 375 w 1613"/>
              <a:gd name="T41" fmla="*/ 1892 h 2107"/>
              <a:gd name="T42" fmla="*/ 328 w 1613"/>
              <a:gd name="T43" fmla="*/ 2035 h 2107"/>
              <a:gd name="T44" fmla="*/ 358 w 1613"/>
              <a:gd name="T45" fmla="*/ 2100 h 2107"/>
              <a:gd name="T46" fmla="*/ 208 w 1613"/>
              <a:gd name="T47" fmla="*/ 1989 h 2107"/>
              <a:gd name="T48" fmla="*/ 173 w 1613"/>
              <a:gd name="T49" fmla="*/ 1874 h 2107"/>
              <a:gd name="T50" fmla="*/ 276 w 1613"/>
              <a:gd name="T51" fmla="*/ 1800 h 2107"/>
              <a:gd name="T52" fmla="*/ 388 w 1613"/>
              <a:gd name="T53" fmla="*/ 1585 h 2107"/>
              <a:gd name="T54" fmla="*/ 601 w 1613"/>
              <a:gd name="T55" fmla="*/ 1295 h 2107"/>
              <a:gd name="T56" fmla="*/ 687 w 1613"/>
              <a:gd name="T57" fmla="*/ 1065 h 2107"/>
              <a:gd name="T58" fmla="*/ 760 w 1613"/>
              <a:gd name="T59" fmla="*/ 732 h 2107"/>
              <a:gd name="T60" fmla="*/ 735 w 1613"/>
              <a:gd name="T61" fmla="*/ 579 h 2107"/>
              <a:gd name="T62" fmla="*/ 492 w 1613"/>
              <a:gd name="T63" fmla="*/ 817 h 2107"/>
              <a:gd name="T64" fmla="*/ 410 w 1613"/>
              <a:gd name="T65" fmla="*/ 866 h 2107"/>
              <a:gd name="T66" fmla="*/ 468 w 1613"/>
              <a:gd name="T67" fmla="*/ 998 h 2107"/>
              <a:gd name="T68" fmla="*/ 298 w 1613"/>
              <a:gd name="T69" fmla="*/ 1234 h 2107"/>
              <a:gd name="T70" fmla="*/ 233 w 1613"/>
              <a:gd name="T71" fmla="*/ 1232 h 2107"/>
              <a:gd name="T72" fmla="*/ 129 w 1613"/>
              <a:gd name="T73" fmla="*/ 1115 h 2107"/>
              <a:gd name="T74" fmla="*/ 17 w 1613"/>
              <a:gd name="T75" fmla="*/ 984 h 2107"/>
              <a:gd name="T76" fmla="*/ 60 w 1613"/>
              <a:gd name="T77" fmla="*/ 866 h 2107"/>
              <a:gd name="T78" fmla="*/ 183 w 1613"/>
              <a:gd name="T79" fmla="*/ 720 h 2107"/>
              <a:gd name="T80" fmla="*/ 311 w 1613"/>
              <a:gd name="T81" fmla="*/ 776 h 2107"/>
              <a:gd name="T82" fmla="*/ 406 w 1613"/>
              <a:gd name="T83" fmla="*/ 723 h 2107"/>
              <a:gd name="T84" fmla="*/ 553 w 1613"/>
              <a:gd name="T85" fmla="*/ 551 h 2107"/>
              <a:gd name="T86" fmla="*/ 674 w 1613"/>
              <a:gd name="T87" fmla="*/ 444 h 2107"/>
              <a:gd name="T88" fmla="*/ 756 w 1613"/>
              <a:gd name="T89" fmla="*/ 372 h 2107"/>
              <a:gd name="T90" fmla="*/ 938 w 1613"/>
              <a:gd name="T91" fmla="*/ 255 h 2107"/>
              <a:gd name="T92" fmla="*/ 1012 w 1613"/>
              <a:gd name="T93" fmla="*/ 168 h 2107"/>
              <a:gd name="T94" fmla="*/ 1063 w 1613"/>
              <a:gd name="T95" fmla="*/ 16 h 2107"/>
              <a:gd name="T96" fmla="*/ 1188 w 1613"/>
              <a:gd name="T97" fmla="*/ 18 h 2107"/>
              <a:gd name="T98" fmla="*/ 1265 w 1613"/>
              <a:gd name="T99" fmla="*/ 139 h 2107"/>
              <a:gd name="T100" fmla="*/ 1268 w 1613"/>
              <a:gd name="T101" fmla="*/ 210 h 2107"/>
              <a:gd name="T102" fmla="*/ 1239 w 1613"/>
              <a:gd name="T103" fmla="*/ 289 h 2107"/>
              <a:gd name="T104" fmla="*/ 1158 w 1613"/>
              <a:gd name="T105" fmla="*/ 340 h 2107"/>
              <a:gd name="T106" fmla="*/ 1218 w 1613"/>
              <a:gd name="T107" fmla="*/ 444 h 2107"/>
              <a:gd name="T108" fmla="*/ 1268 w 1613"/>
              <a:gd name="T109" fmla="*/ 566 h 2107"/>
              <a:gd name="T110" fmla="*/ 1364 w 1613"/>
              <a:gd name="T111" fmla="*/ 584 h 2107"/>
              <a:gd name="T112" fmla="*/ 1437 w 1613"/>
              <a:gd name="T113" fmla="*/ 509 h 2107"/>
              <a:gd name="T114" fmla="*/ 1515 w 1613"/>
              <a:gd name="T115" fmla="*/ 481 h 2107"/>
              <a:gd name="T116" fmla="*/ 1565 w 1613"/>
              <a:gd name="T117" fmla="*/ 388 h 2107"/>
              <a:gd name="T118" fmla="*/ 1608 w 1613"/>
              <a:gd name="T119" fmla="*/ 453 h 2107"/>
              <a:gd name="T120" fmla="*/ 325 w 1613"/>
              <a:gd name="T121" fmla="*/ 796 h 2107"/>
              <a:gd name="T122" fmla="*/ 330 w 1613"/>
              <a:gd name="T123" fmla="*/ 845 h 2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3" h="2107">
                <a:moveTo>
                  <a:pt x="1613" y="463"/>
                </a:moveTo>
                <a:cubicBezTo>
                  <a:pt x="1612" y="468"/>
                  <a:pt x="1610" y="473"/>
                  <a:pt x="1605" y="475"/>
                </a:cubicBezTo>
                <a:cubicBezTo>
                  <a:pt x="1605" y="476"/>
                  <a:pt x="1604" y="476"/>
                  <a:pt x="1604" y="477"/>
                </a:cubicBezTo>
                <a:cubicBezTo>
                  <a:pt x="1596" y="493"/>
                  <a:pt x="1580" y="502"/>
                  <a:pt x="1570" y="515"/>
                </a:cubicBezTo>
                <a:cubicBezTo>
                  <a:pt x="1568" y="517"/>
                  <a:pt x="1566" y="518"/>
                  <a:pt x="1568" y="521"/>
                </a:cubicBezTo>
                <a:cubicBezTo>
                  <a:pt x="1569" y="522"/>
                  <a:pt x="1568" y="522"/>
                  <a:pt x="1567" y="523"/>
                </a:cubicBezTo>
                <a:cubicBezTo>
                  <a:pt x="1564" y="529"/>
                  <a:pt x="1560" y="534"/>
                  <a:pt x="1553" y="538"/>
                </a:cubicBezTo>
                <a:cubicBezTo>
                  <a:pt x="1550" y="540"/>
                  <a:pt x="1548" y="543"/>
                  <a:pt x="1545" y="546"/>
                </a:cubicBezTo>
                <a:cubicBezTo>
                  <a:pt x="1544" y="548"/>
                  <a:pt x="1545" y="550"/>
                  <a:pt x="1547" y="552"/>
                </a:cubicBezTo>
                <a:cubicBezTo>
                  <a:pt x="1553" y="561"/>
                  <a:pt x="1560" y="569"/>
                  <a:pt x="1566" y="577"/>
                </a:cubicBezTo>
                <a:cubicBezTo>
                  <a:pt x="1570" y="582"/>
                  <a:pt x="1570" y="583"/>
                  <a:pt x="1565" y="586"/>
                </a:cubicBezTo>
                <a:cubicBezTo>
                  <a:pt x="1543" y="600"/>
                  <a:pt x="1521" y="614"/>
                  <a:pt x="1500" y="629"/>
                </a:cubicBezTo>
                <a:cubicBezTo>
                  <a:pt x="1486" y="639"/>
                  <a:pt x="1471" y="648"/>
                  <a:pt x="1458" y="659"/>
                </a:cubicBezTo>
                <a:cubicBezTo>
                  <a:pt x="1445" y="668"/>
                  <a:pt x="1431" y="677"/>
                  <a:pt x="1418" y="686"/>
                </a:cubicBezTo>
                <a:cubicBezTo>
                  <a:pt x="1402" y="697"/>
                  <a:pt x="1387" y="709"/>
                  <a:pt x="1373" y="722"/>
                </a:cubicBezTo>
                <a:cubicBezTo>
                  <a:pt x="1361" y="735"/>
                  <a:pt x="1346" y="743"/>
                  <a:pt x="1331" y="751"/>
                </a:cubicBezTo>
                <a:cubicBezTo>
                  <a:pt x="1326" y="754"/>
                  <a:pt x="1320" y="757"/>
                  <a:pt x="1315" y="761"/>
                </a:cubicBezTo>
                <a:cubicBezTo>
                  <a:pt x="1305" y="767"/>
                  <a:pt x="1296" y="767"/>
                  <a:pt x="1287" y="761"/>
                </a:cubicBezTo>
                <a:cubicBezTo>
                  <a:pt x="1264" y="748"/>
                  <a:pt x="1242" y="735"/>
                  <a:pt x="1222" y="718"/>
                </a:cubicBezTo>
                <a:cubicBezTo>
                  <a:pt x="1205" y="704"/>
                  <a:pt x="1188" y="690"/>
                  <a:pt x="1172" y="674"/>
                </a:cubicBezTo>
                <a:cubicBezTo>
                  <a:pt x="1169" y="672"/>
                  <a:pt x="1168" y="671"/>
                  <a:pt x="1166" y="675"/>
                </a:cubicBezTo>
                <a:cubicBezTo>
                  <a:pt x="1159" y="692"/>
                  <a:pt x="1151" y="708"/>
                  <a:pt x="1141" y="723"/>
                </a:cubicBezTo>
                <a:cubicBezTo>
                  <a:pt x="1137" y="729"/>
                  <a:pt x="1136" y="737"/>
                  <a:pt x="1136" y="745"/>
                </a:cubicBezTo>
                <a:cubicBezTo>
                  <a:pt x="1136" y="761"/>
                  <a:pt x="1130" y="776"/>
                  <a:pt x="1120" y="789"/>
                </a:cubicBezTo>
                <a:cubicBezTo>
                  <a:pt x="1112" y="800"/>
                  <a:pt x="1106" y="812"/>
                  <a:pt x="1098" y="823"/>
                </a:cubicBezTo>
                <a:cubicBezTo>
                  <a:pt x="1096" y="827"/>
                  <a:pt x="1093" y="831"/>
                  <a:pt x="1090" y="835"/>
                </a:cubicBezTo>
                <a:cubicBezTo>
                  <a:pt x="1085" y="841"/>
                  <a:pt x="1082" y="848"/>
                  <a:pt x="1081" y="856"/>
                </a:cubicBezTo>
                <a:cubicBezTo>
                  <a:pt x="1079" y="861"/>
                  <a:pt x="1081" y="866"/>
                  <a:pt x="1086" y="869"/>
                </a:cubicBezTo>
                <a:cubicBezTo>
                  <a:pt x="1093" y="874"/>
                  <a:pt x="1101" y="877"/>
                  <a:pt x="1109" y="879"/>
                </a:cubicBezTo>
                <a:cubicBezTo>
                  <a:pt x="1129" y="885"/>
                  <a:pt x="1149" y="892"/>
                  <a:pt x="1167" y="902"/>
                </a:cubicBezTo>
                <a:cubicBezTo>
                  <a:pt x="1183" y="911"/>
                  <a:pt x="1200" y="916"/>
                  <a:pt x="1217" y="921"/>
                </a:cubicBezTo>
                <a:cubicBezTo>
                  <a:pt x="1236" y="928"/>
                  <a:pt x="1255" y="935"/>
                  <a:pt x="1274" y="941"/>
                </a:cubicBezTo>
                <a:cubicBezTo>
                  <a:pt x="1286" y="945"/>
                  <a:pt x="1297" y="953"/>
                  <a:pt x="1309" y="958"/>
                </a:cubicBezTo>
                <a:cubicBezTo>
                  <a:pt x="1328" y="966"/>
                  <a:pt x="1346" y="974"/>
                  <a:pt x="1364" y="983"/>
                </a:cubicBezTo>
                <a:cubicBezTo>
                  <a:pt x="1386" y="994"/>
                  <a:pt x="1411" y="1001"/>
                  <a:pt x="1431" y="1015"/>
                </a:cubicBezTo>
                <a:cubicBezTo>
                  <a:pt x="1440" y="1021"/>
                  <a:pt x="1446" y="1029"/>
                  <a:pt x="1451" y="1038"/>
                </a:cubicBezTo>
                <a:cubicBezTo>
                  <a:pt x="1458" y="1050"/>
                  <a:pt x="1464" y="1063"/>
                  <a:pt x="1468" y="1076"/>
                </a:cubicBezTo>
                <a:cubicBezTo>
                  <a:pt x="1471" y="1090"/>
                  <a:pt x="1469" y="1103"/>
                  <a:pt x="1463" y="1115"/>
                </a:cubicBezTo>
                <a:cubicBezTo>
                  <a:pt x="1451" y="1141"/>
                  <a:pt x="1435" y="1164"/>
                  <a:pt x="1420" y="1188"/>
                </a:cubicBezTo>
                <a:cubicBezTo>
                  <a:pt x="1405" y="1211"/>
                  <a:pt x="1390" y="1234"/>
                  <a:pt x="1373" y="1256"/>
                </a:cubicBezTo>
                <a:cubicBezTo>
                  <a:pt x="1359" y="1273"/>
                  <a:pt x="1347" y="1292"/>
                  <a:pt x="1333" y="1310"/>
                </a:cubicBezTo>
                <a:cubicBezTo>
                  <a:pt x="1322" y="1324"/>
                  <a:pt x="1310" y="1338"/>
                  <a:pt x="1297" y="1352"/>
                </a:cubicBezTo>
                <a:cubicBezTo>
                  <a:pt x="1282" y="1367"/>
                  <a:pt x="1269" y="1385"/>
                  <a:pt x="1258" y="1404"/>
                </a:cubicBezTo>
                <a:cubicBezTo>
                  <a:pt x="1246" y="1425"/>
                  <a:pt x="1232" y="1444"/>
                  <a:pt x="1216" y="1462"/>
                </a:cubicBezTo>
                <a:cubicBezTo>
                  <a:pt x="1214" y="1464"/>
                  <a:pt x="1213" y="1466"/>
                  <a:pt x="1211" y="1469"/>
                </a:cubicBezTo>
                <a:cubicBezTo>
                  <a:pt x="1206" y="1475"/>
                  <a:pt x="1202" y="1477"/>
                  <a:pt x="1195" y="1474"/>
                </a:cubicBezTo>
                <a:cubicBezTo>
                  <a:pt x="1187" y="1472"/>
                  <a:pt x="1179" y="1471"/>
                  <a:pt x="1172" y="1468"/>
                </a:cubicBezTo>
                <a:cubicBezTo>
                  <a:pt x="1170" y="1467"/>
                  <a:pt x="1168" y="1468"/>
                  <a:pt x="1167" y="1469"/>
                </a:cubicBezTo>
                <a:cubicBezTo>
                  <a:pt x="1165" y="1470"/>
                  <a:pt x="1165" y="1472"/>
                  <a:pt x="1166" y="1474"/>
                </a:cubicBezTo>
                <a:cubicBezTo>
                  <a:pt x="1171" y="1482"/>
                  <a:pt x="1171" y="1492"/>
                  <a:pt x="1172" y="1501"/>
                </a:cubicBezTo>
                <a:cubicBezTo>
                  <a:pt x="1172" y="1505"/>
                  <a:pt x="1175" y="1507"/>
                  <a:pt x="1177" y="1510"/>
                </a:cubicBezTo>
                <a:cubicBezTo>
                  <a:pt x="1190" y="1520"/>
                  <a:pt x="1203" y="1529"/>
                  <a:pt x="1214" y="1540"/>
                </a:cubicBezTo>
                <a:cubicBezTo>
                  <a:pt x="1222" y="1548"/>
                  <a:pt x="1233" y="1553"/>
                  <a:pt x="1244" y="1559"/>
                </a:cubicBezTo>
                <a:cubicBezTo>
                  <a:pt x="1263" y="1569"/>
                  <a:pt x="1283" y="1578"/>
                  <a:pt x="1304" y="1587"/>
                </a:cubicBezTo>
                <a:cubicBezTo>
                  <a:pt x="1313" y="1591"/>
                  <a:pt x="1322" y="1594"/>
                  <a:pt x="1331" y="1598"/>
                </a:cubicBezTo>
                <a:cubicBezTo>
                  <a:pt x="1337" y="1601"/>
                  <a:pt x="1343" y="1605"/>
                  <a:pt x="1347" y="1610"/>
                </a:cubicBezTo>
                <a:cubicBezTo>
                  <a:pt x="1352" y="1616"/>
                  <a:pt x="1353" y="1623"/>
                  <a:pt x="1350" y="1629"/>
                </a:cubicBezTo>
                <a:cubicBezTo>
                  <a:pt x="1346" y="1637"/>
                  <a:pt x="1341" y="1642"/>
                  <a:pt x="1332" y="1642"/>
                </a:cubicBezTo>
                <a:cubicBezTo>
                  <a:pt x="1303" y="1643"/>
                  <a:pt x="1274" y="1639"/>
                  <a:pt x="1246" y="1634"/>
                </a:cubicBezTo>
                <a:cubicBezTo>
                  <a:pt x="1230" y="1631"/>
                  <a:pt x="1215" y="1628"/>
                  <a:pt x="1199" y="1624"/>
                </a:cubicBezTo>
                <a:cubicBezTo>
                  <a:pt x="1195" y="1623"/>
                  <a:pt x="1190" y="1624"/>
                  <a:pt x="1185" y="1624"/>
                </a:cubicBezTo>
                <a:cubicBezTo>
                  <a:pt x="1169" y="1625"/>
                  <a:pt x="1154" y="1619"/>
                  <a:pt x="1139" y="1615"/>
                </a:cubicBezTo>
                <a:cubicBezTo>
                  <a:pt x="1131" y="1613"/>
                  <a:pt x="1123" y="1610"/>
                  <a:pt x="1115" y="1608"/>
                </a:cubicBezTo>
                <a:cubicBezTo>
                  <a:pt x="1111" y="1607"/>
                  <a:pt x="1109" y="1609"/>
                  <a:pt x="1109" y="1613"/>
                </a:cubicBezTo>
                <a:cubicBezTo>
                  <a:pt x="1108" y="1616"/>
                  <a:pt x="1108" y="1620"/>
                  <a:pt x="1108" y="1624"/>
                </a:cubicBezTo>
                <a:cubicBezTo>
                  <a:pt x="1107" y="1628"/>
                  <a:pt x="1105" y="1630"/>
                  <a:pt x="1101" y="1629"/>
                </a:cubicBezTo>
                <a:cubicBezTo>
                  <a:pt x="1072" y="1628"/>
                  <a:pt x="1042" y="1624"/>
                  <a:pt x="1014" y="1615"/>
                </a:cubicBezTo>
                <a:cubicBezTo>
                  <a:pt x="1010" y="1614"/>
                  <a:pt x="1006" y="1612"/>
                  <a:pt x="1003" y="1611"/>
                </a:cubicBezTo>
                <a:cubicBezTo>
                  <a:pt x="996" y="1608"/>
                  <a:pt x="995" y="1607"/>
                  <a:pt x="996" y="1599"/>
                </a:cubicBezTo>
                <a:cubicBezTo>
                  <a:pt x="997" y="1593"/>
                  <a:pt x="998" y="1586"/>
                  <a:pt x="999" y="1579"/>
                </a:cubicBezTo>
                <a:cubicBezTo>
                  <a:pt x="1000" y="1575"/>
                  <a:pt x="1000" y="1570"/>
                  <a:pt x="1000" y="1565"/>
                </a:cubicBezTo>
                <a:cubicBezTo>
                  <a:pt x="999" y="1555"/>
                  <a:pt x="1000" y="1546"/>
                  <a:pt x="1003" y="1537"/>
                </a:cubicBezTo>
                <a:cubicBezTo>
                  <a:pt x="1009" y="1523"/>
                  <a:pt x="1012" y="1508"/>
                  <a:pt x="1021" y="1495"/>
                </a:cubicBezTo>
                <a:cubicBezTo>
                  <a:pt x="1024" y="1491"/>
                  <a:pt x="1025" y="1485"/>
                  <a:pt x="1025" y="1480"/>
                </a:cubicBezTo>
                <a:cubicBezTo>
                  <a:pt x="1024" y="1477"/>
                  <a:pt x="1025" y="1474"/>
                  <a:pt x="1026" y="1471"/>
                </a:cubicBezTo>
                <a:cubicBezTo>
                  <a:pt x="1027" y="1466"/>
                  <a:pt x="1032" y="1463"/>
                  <a:pt x="1037" y="1464"/>
                </a:cubicBezTo>
                <a:cubicBezTo>
                  <a:pt x="1039" y="1465"/>
                  <a:pt x="1040" y="1465"/>
                  <a:pt x="1042" y="1466"/>
                </a:cubicBezTo>
                <a:cubicBezTo>
                  <a:pt x="1050" y="1466"/>
                  <a:pt x="1056" y="1467"/>
                  <a:pt x="1061" y="1458"/>
                </a:cubicBezTo>
                <a:cubicBezTo>
                  <a:pt x="1066" y="1449"/>
                  <a:pt x="1073" y="1440"/>
                  <a:pt x="1080" y="1431"/>
                </a:cubicBezTo>
                <a:cubicBezTo>
                  <a:pt x="1082" y="1427"/>
                  <a:pt x="1083" y="1424"/>
                  <a:pt x="1083" y="1420"/>
                </a:cubicBezTo>
                <a:cubicBezTo>
                  <a:pt x="1083" y="1406"/>
                  <a:pt x="1085" y="1393"/>
                  <a:pt x="1095" y="1383"/>
                </a:cubicBezTo>
                <a:cubicBezTo>
                  <a:pt x="1100" y="1378"/>
                  <a:pt x="1106" y="1374"/>
                  <a:pt x="1112" y="1370"/>
                </a:cubicBezTo>
                <a:cubicBezTo>
                  <a:pt x="1119" y="1366"/>
                  <a:pt x="1125" y="1361"/>
                  <a:pt x="1128" y="1353"/>
                </a:cubicBezTo>
                <a:cubicBezTo>
                  <a:pt x="1131" y="1344"/>
                  <a:pt x="1136" y="1337"/>
                  <a:pt x="1142" y="1330"/>
                </a:cubicBezTo>
                <a:cubicBezTo>
                  <a:pt x="1149" y="1323"/>
                  <a:pt x="1155" y="1315"/>
                  <a:pt x="1159" y="1306"/>
                </a:cubicBezTo>
                <a:cubicBezTo>
                  <a:pt x="1166" y="1290"/>
                  <a:pt x="1174" y="1275"/>
                  <a:pt x="1182" y="1260"/>
                </a:cubicBezTo>
                <a:cubicBezTo>
                  <a:pt x="1188" y="1250"/>
                  <a:pt x="1193" y="1239"/>
                  <a:pt x="1199" y="1228"/>
                </a:cubicBezTo>
                <a:cubicBezTo>
                  <a:pt x="1201" y="1225"/>
                  <a:pt x="1204" y="1222"/>
                  <a:pt x="1206" y="1219"/>
                </a:cubicBezTo>
                <a:cubicBezTo>
                  <a:pt x="1214" y="1208"/>
                  <a:pt x="1221" y="1197"/>
                  <a:pt x="1221" y="1183"/>
                </a:cubicBezTo>
                <a:cubicBezTo>
                  <a:pt x="1222" y="1175"/>
                  <a:pt x="1226" y="1169"/>
                  <a:pt x="1232" y="1164"/>
                </a:cubicBezTo>
                <a:cubicBezTo>
                  <a:pt x="1233" y="1163"/>
                  <a:pt x="1234" y="1162"/>
                  <a:pt x="1235" y="1160"/>
                </a:cubicBezTo>
                <a:cubicBezTo>
                  <a:pt x="1236" y="1159"/>
                  <a:pt x="1236" y="1158"/>
                  <a:pt x="1233" y="1157"/>
                </a:cubicBezTo>
                <a:cubicBezTo>
                  <a:pt x="1200" y="1153"/>
                  <a:pt x="1169" y="1143"/>
                  <a:pt x="1137" y="1133"/>
                </a:cubicBezTo>
                <a:cubicBezTo>
                  <a:pt x="1113" y="1125"/>
                  <a:pt x="1088" y="1117"/>
                  <a:pt x="1063" y="1111"/>
                </a:cubicBezTo>
                <a:cubicBezTo>
                  <a:pt x="1045" y="1107"/>
                  <a:pt x="1027" y="1106"/>
                  <a:pt x="1009" y="1103"/>
                </a:cubicBezTo>
                <a:cubicBezTo>
                  <a:pt x="995" y="1100"/>
                  <a:pt x="982" y="1097"/>
                  <a:pt x="968" y="1095"/>
                </a:cubicBezTo>
                <a:cubicBezTo>
                  <a:pt x="965" y="1094"/>
                  <a:pt x="963" y="1095"/>
                  <a:pt x="962" y="1097"/>
                </a:cubicBezTo>
                <a:cubicBezTo>
                  <a:pt x="959" y="1101"/>
                  <a:pt x="957" y="1104"/>
                  <a:pt x="954" y="1107"/>
                </a:cubicBezTo>
                <a:cubicBezTo>
                  <a:pt x="948" y="1114"/>
                  <a:pt x="940" y="1115"/>
                  <a:pt x="931" y="1115"/>
                </a:cubicBezTo>
                <a:cubicBezTo>
                  <a:pt x="930" y="1115"/>
                  <a:pt x="930" y="1115"/>
                  <a:pt x="929" y="1114"/>
                </a:cubicBezTo>
                <a:cubicBezTo>
                  <a:pt x="923" y="1113"/>
                  <a:pt x="919" y="1115"/>
                  <a:pt x="916" y="1120"/>
                </a:cubicBezTo>
                <a:cubicBezTo>
                  <a:pt x="897" y="1144"/>
                  <a:pt x="878" y="1169"/>
                  <a:pt x="861" y="1194"/>
                </a:cubicBezTo>
                <a:cubicBezTo>
                  <a:pt x="851" y="1208"/>
                  <a:pt x="843" y="1223"/>
                  <a:pt x="834" y="1237"/>
                </a:cubicBezTo>
                <a:cubicBezTo>
                  <a:pt x="823" y="1256"/>
                  <a:pt x="810" y="1274"/>
                  <a:pt x="798" y="1292"/>
                </a:cubicBezTo>
                <a:cubicBezTo>
                  <a:pt x="789" y="1305"/>
                  <a:pt x="782" y="1319"/>
                  <a:pt x="774" y="1332"/>
                </a:cubicBezTo>
                <a:cubicBezTo>
                  <a:pt x="759" y="1355"/>
                  <a:pt x="743" y="1377"/>
                  <a:pt x="727" y="1399"/>
                </a:cubicBezTo>
                <a:cubicBezTo>
                  <a:pt x="702" y="1434"/>
                  <a:pt x="677" y="1469"/>
                  <a:pt x="652" y="1504"/>
                </a:cubicBezTo>
                <a:cubicBezTo>
                  <a:pt x="648" y="1510"/>
                  <a:pt x="643" y="1513"/>
                  <a:pt x="638" y="1516"/>
                </a:cubicBezTo>
                <a:cubicBezTo>
                  <a:pt x="621" y="1525"/>
                  <a:pt x="612" y="1541"/>
                  <a:pt x="603" y="1556"/>
                </a:cubicBezTo>
                <a:cubicBezTo>
                  <a:pt x="595" y="1570"/>
                  <a:pt x="585" y="1581"/>
                  <a:pt x="574" y="1592"/>
                </a:cubicBezTo>
                <a:cubicBezTo>
                  <a:pt x="562" y="1603"/>
                  <a:pt x="554" y="1615"/>
                  <a:pt x="543" y="1627"/>
                </a:cubicBezTo>
                <a:cubicBezTo>
                  <a:pt x="532" y="1640"/>
                  <a:pt x="521" y="1652"/>
                  <a:pt x="511" y="1665"/>
                </a:cubicBezTo>
                <a:cubicBezTo>
                  <a:pt x="505" y="1672"/>
                  <a:pt x="500" y="1680"/>
                  <a:pt x="498" y="1689"/>
                </a:cubicBezTo>
                <a:cubicBezTo>
                  <a:pt x="495" y="1696"/>
                  <a:pt x="491" y="1702"/>
                  <a:pt x="486" y="1707"/>
                </a:cubicBezTo>
                <a:cubicBezTo>
                  <a:pt x="476" y="1716"/>
                  <a:pt x="467" y="1726"/>
                  <a:pt x="458" y="1736"/>
                </a:cubicBezTo>
                <a:cubicBezTo>
                  <a:pt x="455" y="1740"/>
                  <a:pt x="453" y="1743"/>
                  <a:pt x="449" y="1746"/>
                </a:cubicBezTo>
                <a:cubicBezTo>
                  <a:pt x="440" y="1756"/>
                  <a:pt x="437" y="1770"/>
                  <a:pt x="431" y="1782"/>
                </a:cubicBezTo>
                <a:cubicBezTo>
                  <a:pt x="425" y="1793"/>
                  <a:pt x="426" y="1805"/>
                  <a:pt x="424" y="1817"/>
                </a:cubicBezTo>
                <a:cubicBezTo>
                  <a:pt x="423" y="1828"/>
                  <a:pt x="420" y="1839"/>
                  <a:pt x="414" y="1849"/>
                </a:cubicBezTo>
                <a:cubicBezTo>
                  <a:pt x="412" y="1853"/>
                  <a:pt x="411" y="1857"/>
                  <a:pt x="409" y="1862"/>
                </a:cubicBezTo>
                <a:cubicBezTo>
                  <a:pt x="408" y="1865"/>
                  <a:pt x="406" y="1866"/>
                  <a:pt x="403" y="1866"/>
                </a:cubicBezTo>
                <a:cubicBezTo>
                  <a:pt x="397" y="1864"/>
                  <a:pt x="392" y="1866"/>
                  <a:pt x="386" y="1866"/>
                </a:cubicBezTo>
                <a:cubicBezTo>
                  <a:pt x="385" y="1866"/>
                  <a:pt x="384" y="1867"/>
                  <a:pt x="384" y="1866"/>
                </a:cubicBezTo>
                <a:cubicBezTo>
                  <a:pt x="380" y="1866"/>
                  <a:pt x="376" y="1865"/>
                  <a:pt x="375" y="1870"/>
                </a:cubicBezTo>
                <a:cubicBezTo>
                  <a:pt x="373" y="1874"/>
                  <a:pt x="369" y="1879"/>
                  <a:pt x="374" y="1885"/>
                </a:cubicBezTo>
                <a:cubicBezTo>
                  <a:pt x="375" y="1887"/>
                  <a:pt x="376" y="1889"/>
                  <a:pt x="375" y="1892"/>
                </a:cubicBezTo>
                <a:cubicBezTo>
                  <a:pt x="370" y="1903"/>
                  <a:pt x="367" y="1915"/>
                  <a:pt x="362" y="1926"/>
                </a:cubicBezTo>
                <a:cubicBezTo>
                  <a:pt x="362" y="1927"/>
                  <a:pt x="362" y="1929"/>
                  <a:pt x="360" y="1930"/>
                </a:cubicBezTo>
                <a:cubicBezTo>
                  <a:pt x="359" y="1930"/>
                  <a:pt x="360" y="1928"/>
                  <a:pt x="359" y="1927"/>
                </a:cubicBezTo>
                <a:cubicBezTo>
                  <a:pt x="348" y="1953"/>
                  <a:pt x="339" y="1981"/>
                  <a:pt x="330" y="2008"/>
                </a:cubicBezTo>
                <a:cubicBezTo>
                  <a:pt x="328" y="2014"/>
                  <a:pt x="327" y="2020"/>
                  <a:pt x="328" y="2026"/>
                </a:cubicBezTo>
                <a:cubicBezTo>
                  <a:pt x="329" y="2029"/>
                  <a:pt x="328" y="2032"/>
                  <a:pt x="328" y="2035"/>
                </a:cubicBezTo>
                <a:cubicBezTo>
                  <a:pt x="327" y="2042"/>
                  <a:pt x="327" y="2048"/>
                  <a:pt x="329" y="2054"/>
                </a:cubicBezTo>
                <a:cubicBezTo>
                  <a:pt x="330" y="2057"/>
                  <a:pt x="330" y="2060"/>
                  <a:pt x="330" y="2062"/>
                </a:cubicBezTo>
                <a:cubicBezTo>
                  <a:pt x="328" y="2069"/>
                  <a:pt x="332" y="2077"/>
                  <a:pt x="340" y="2076"/>
                </a:cubicBezTo>
                <a:cubicBezTo>
                  <a:pt x="341" y="2076"/>
                  <a:pt x="342" y="2076"/>
                  <a:pt x="343" y="2077"/>
                </a:cubicBezTo>
                <a:cubicBezTo>
                  <a:pt x="355" y="2077"/>
                  <a:pt x="361" y="2085"/>
                  <a:pt x="360" y="2096"/>
                </a:cubicBezTo>
                <a:cubicBezTo>
                  <a:pt x="360" y="2098"/>
                  <a:pt x="359" y="2099"/>
                  <a:pt x="358" y="2100"/>
                </a:cubicBezTo>
                <a:cubicBezTo>
                  <a:pt x="349" y="2105"/>
                  <a:pt x="339" y="2107"/>
                  <a:pt x="329" y="2107"/>
                </a:cubicBezTo>
                <a:cubicBezTo>
                  <a:pt x="313" y="2107"/>
                  <a:pt x="297" y="2106"/>
                  <a:pt x="281" y="2105"/>
                </a:cubicBezTo>
                <a:cubicBezTo>
                  <a:pt x="271" y="2104"/>
                  <a:pt x="260" y="2104"/>
                  <a:pt x="250" y="2103"/>
                </a:cubicBezTo>
                <a:cubicBezTo>
                  <a:pt x="236" y="2101"/>
                  <a:pt x="227" y="2092"/>
                  <a:pt x="222" y="2080"/>
                </a:cubicBezTo>
                <a:cubicBezTo>
                  <a:pt x="214" y="2061"/>
                  <a:pt x="209" y="2041"/>
                  <a:pt x="207" y="2020"/>
                </a:cubicBezTo>
                <a:cubicBezTo>
                  <a:pt x="206" y="2010"/>
                  <a:pt x="207" y="1999"/>
                  <a:pt x="208" y="1989"/>
                </a:cubicBezTo>
                <a:cubicBezTo>
                  <a:pt x="209" y="1977"/>
                  <a:pt x="209" y="1965"/>
                  <a:pt x="208" y="1953"/>
                </a:cubicBezTo>
                <a:cubicBezTo>
                  <a:pt x="207" y="1951"/>
                  <a:pt x="207" y="1950"/>
                  <a:pt x="205" y="1950"/>
                </a:cubicBezTo>
                <a:cubicBezTo>
                  <a:pt x="203" y="1950"/>
                  <a:pt x="201" y="1949"/>
                  <a:pt x="200" y="1950"/>
                </a:cubicBezTo>
                <a:cubicBezTo>
                  <a:pt x="192" y="1950"/>
                  <a:pt x="189" y="1946"/>
                  <a:pt x="186" y="1940"/>
                </a:cubicBezTo>
                <a:cubicBezTo>
                  <a:pt x="178" y="1922"/>
                  <a:pt x="172" y="1904"/>
                  <a:pt x="172" y="1884"/>
                </a:cubicBezTo>
                <a:cubicBezTo>
                  <a:pt x="172" y="1881"/>
                  <a:pt x="173" y="1877"/>
                  <a:pt x="173" y="1874"/>
                </a:cubicBezTo>
                <a:cubicBezTo>
                  <a:pt x="174" y="1870"/>
                  <a:pt x="176" y="1867"/>
                  <a:pt x="179" y="1865"/>
                </a:cubicBezTo>
                <a:cubicBezTo>
                  <a:pt x="197" y="1855"/>
                  <a:pt x="211" y="1841"/>
                  <a:pt x="229" y="1832"/>
                </a:cubicBezTo>
                <a:cubicBezTo>
                  <a:pt x="239" y="1827"/>
                  <a:pt x="250" y="1822"/>
                  <a:pt x="261" y="1818"/>
                </a:cubicBezTo>
                <a:cubicBezTo>
                  <a:pt x="266" y="1817"/>
                  <a:pt x="271" y="1815"/>
                  <a:pt x="277" y="1814"/>
                </a:cubicBezTo>
                <a:cubicBezTo>
                  <a:pt x="279" y="1813"/>
                  <a:pt x="280" y="1812"/>
                  <a:pt x="278" y="1810"/>
                </a:cubicBezTo>
                <a:cubicBezTo>
                  <a:pt x="274" y="1807"/>
                  <a:pt x="275" y="1804"/>
                  <a:pt x="276" y="1800"/>
                </a:cubicBezTo>
                <a:cubicBezTo>
                  <a:pt x="280" y="1789"/>
                  <a:pt x="284" y="1779"/>
                  <a:pt x="288" y="1768"/>
                </a:cubicBezTo>
                <a:cubicBezTo>
                  <a:pt x="290" y="1763"/>
                  <a:pt x="294" y="1759"/>
                  <a:pt x="299" y="1756"/>
                </a:cubicBezTo>
                <a:cubicBezTo>
                  <a:pt x="306" y="1750"/>
                  <a:pt x="312" y="1744"/>
                  <a:pt x="315" y="1736"/>
                </a:cubicBezTo>
                <a:cubicBezTo>
                  <a:pt x="322" y="1715"/>
                  <a:pt x="332" y="1696"/>
                  <a:pt x="338" y="1676"/>
                </a:cubicBezTo>
                <a:cubicBezTo>
                  <a:pt x="344" y="1660"/>
                  <a:pt x="351" y="1645"/>
                  <a:pt x="358" y="1630"/>
                </a:cubicBezTo>
                <a:cubicBezTo>
                  <a:pt x="366" y="1613"/>
                  <a:pt x="379" y="1601"/>
                  <a:pt x="388" y="1585"/>
                </a:cubicBezTo>
                <a:cubicBezTo>
                  <a:pt x="408" y="1555"/>
                  <a:pt x="429" y="1526"/>
                  <a:pt x="448" y="1494"/>
                </a:cubicBezTo>
                <a:cubicBezTo>
                  <a:pt x="464" y="1467"/>
                  <a:pt x="481" y="1440"/>
                  <a:pt x="500" y="1414"/>
                </a:cubicBezTo>
                <a:cubicBezTo>
                  <a:pt x="514" y="1395"/>
                  <a:pt x="528" y="1374"/>
                  <a:pt x="543" y="1355"/>
                </a:cubicBezTo>
                <a:cubicBezTo>
                  <a:pt x="552" y="1344"/>
                  <a:pt x="562" y="1337"/>
                  <a:pt x="575" y="1333"/>
                </a:cubicBezTo>
                <a:cubicBezTo>
                  <a:pt x="591" y="1327"/>
                  <a:pt x="598" y="1317"/>
                  <a:pt x="599" y="1301"/>
                </a:cubicBezTo>
                <a:cubicBezTo>
                  <a:pt x="600" y="1299"/>
                  <a:pt x="600" y="1296"/>
                  <a:pt x="601" y="1295"/>
                </a:cubicBezTo>
                <a:cubicBezTo>
                  <a:pt x="612" y="1279"/>
                  <a:pt x="616" y="1261"/>
                  <a:pt x="622" y="1243"/>
                </a:cubicBezTo>
                <a:cubicBezTo>
                  <a:pt x="629" y="1221"/>
                  <a:pt x="638" y="1199"/>
                  <a:pt x="648" y="1178"/>
                </a:cubicBezTo>
                <a:cubicBezTo>
                  <a:pt x="655" y="1162"/>
                  <a:pt x="660" y="1146"/>
                  <a:pt x="667" y="1131"/>
                </a:cubicBezTo>
                <a:cubicBezTo>
                  <a:pt x="674" y="1116"/>
                  <a:pt x="678" y="1101"/>
                  <a:pt x="683" y="1086"/>
                </a:cubicBezTo>
                <a:cubicBezTo>
                  <a:pt x="684" y="1081"/>
                  <a:pt x="687" y="1076"/>
                  <a:pt x="688" y="1070"/>
                </a:cubicBezTo>
                <a:cubicBezTo>
                  <a:pt x="689" y="1068"/>
                  <a:pt x="689" y="1066"/>
                  <a:pt x="687" y="1065"/>
                </a:cubicBezTo>
                <a:cubicBezTo>
                  <a:pt x="682" y="1063"/>
                  <a:pt x="683" y="1060"/>
                  <a:pt x="683" y="1057"/>
                </a:cubicBezTo>
                <a:cubicBezTo>
                  <a:pt x="684" y="1047"/>
                  <a:pt x="685" y="1037"/>
                  <a:pt x="687" y="1027"/>
                </a:cubicBezTo>
                <a:cubicBezTo>
                  <a:pt x="690" y="1008"/>
                  <a:pt x="693" y="990"/>
                  <a:pt x="695" y="971"/>
                </a:cubicBezTo>
                <a:cubicBezTo>
                  <a:pt x="699" y="940"/>
                  <a:pt x="705" y="911"/>
                  <a:pt x="712" y="881"/>
                </a:cubicBezTo>
                <a:cubicBezTo>
                  <a:pt x="716" y="861"/>
                  <a:pt x="724" y="843"/>
                  <a:pt x="729" y="824"/>
                </a:cubicBezTo>
                <a:cubicBezTo>
                  <a:pt x="738" y="793"/>
                  <a:pt x="750" y="763"/>
                  <a:pt x="760" y="732"/>
                </a:cubicBezTo>
                <a:cubicBezTo>
                  <a:pt x="768" y="709"/>
                  <a:pt x="774" y="684"/>
                  <a:pt x="778" y="660"/>
                </a:cubicBezTo>
                <a:cubicBezTo>
                  <a:pt x="782" y="634"/>
                  <a:pt x="781" y="608"/>
                  <a:pt x="781" y="582"/>
                </a:cubicBezTo>
                <a:cubicBezTo>
                  <a:pt x="781" y="570"/>
                  <a:pt x="781" y="559"/>
                  <a:pt x="781" y="547"/>
                </a:cubicBezTo>
                <a:cubicBezTo>
                  <a:pt x="781" y="545"/>
                  <a:pt x="782" y="543"/>
                  <a:pt x="780" y="542"/>
                </a:cubicBezTo>
                <a:cubicBezTo>
                  <a:pt x="778" y="541"/>
                  <a:pt x="776" y="543"/>
                  <a:pt x="775" y="544"/>
                </a:cubicBezTo>
                <a:cubicBezTo>
                  <a:pt x="761" y="555"/>
                  <a:pt x="748" y="567"/>
                  <a:pt x="735" y="579"/>
                </a:cubicBezTo>
                <a:cubicBezTo>
                  <a:pt x="716" y="595"/>
                  <a:pt x="698" y="610"/>
                  <a:pt x="680" y="627"/>
                </a:cubicBezTo>
                <a:cubicBezTo>
                  <a:pt x="671" y="635"/>
                  <a:pt x="662" y="643"/>
                  <a:pt x="654" y="652"/>
                </a:cubicBezTo>
                <a:cubicBezTo>
                  <a:pt x="626" y="680"/>
                  <a:pt x="597" y="707"/>
                  <a:pt x="569" y="735"/>
                </a:cubicBezTo>
                <a:cubicBezTo>
                  <a:pt x="548" y="755"/>
                  <a:pt x="528" y="776"/>
                  <a:pt x="511" y="800"/>
                </a:cubicBezTo>
                <a:cubicBezTo>
                  <a:pt x="507" y="805"/>
                  <a:pt x="503" y="809"/>
                  <a:pt x="499" y="815"/>
                </a:cubicBezTo>
                <a:cubicBezTo>
                  <a:pt x="497" y="818"/>
                  <a:pt x="494" y="818"/>
                  <a:pt x="492" y="817"/>
                </a:cubicBezTo>
                <a:cubicBezTo>
                  <a:pt x="487" y="814"/>
                  <a:pt x="482" y="812"/>
                  <a:pt x="477" y="809"/>
                </a:cubicBezTo>
                <a:cubicBezTo>
                  <a:pt x="475" y="808"/>
                  <a:pt x="473" y="807"/>
                  <a:pt x="472" y="809"/>
                </a:cubicBezTo>
                <a:cubicBezTo>
                  <a:pt x="461" y="819"/>
                  <a:pt x="451" y="829"/>
                  <a:pt x="444" y="841"/>
                </a:cubicBezTo>
                <a:cubicBezTo>
                  <a:pt x="441" y="846"/>
                  <a:pt x="439" y="851"/>
                  <a:pt x="437" y="856"/>
                </a:cubicBezTo>
                <a:cubicBezTo>
                  <a:pt x="435" y="861"/>
                  <a:pt x="431" y="863"/>
                  <a:pt x="425" y="864"/>
                </a:cubicBezTo>
                <a:cubicBezTo>
                  <a:pt x="420" y="864"/>
                  <a:pt x="415" y="865"/>
                  <a:pt x="410" y="866"/>
                </a:cubicBezTo>
                <a:cubicBezTo>
                  <a:pt x="406" y="866"/>
                  <a:pt x="405" y="868"/>
                  <a:pt x="405" y="872"/>
                </a:cubicBezTo>
                <a:cubicBezTo>
                  <a:pt x="404" y="881"/>
                  <a:pt x="407" y="890"/>
                  <a:pt x="409" y="900"/>
                </a:cubicBezTo>
                <a:cubicBezTo>
                  <a:pt x="410" y="908"/>
                  <a:pt x="408" y="915"/>
                  <a:pt x="401" y="920"/>
                </a:cubicBezTo>
                <a:cubicBezTo>
                  <a:pt x="399" y="922"/>
                  <a:pt x="400" y="923"/>
                  <a:pt x="401" y="925"/>
                </a:cubicBezTo>
                <a:cubicBezTo>
                  <a:pt x="404" y="928"/>
                  <a:pt x="407" y="932"/>
                  <a:pt x="410" y="935"/>
                </a:cubicBezTo>
                <a:cubicBezTo>
                  <a:pt x="429" y="956"/>
                  <a:pt x="449" y="977"/>
                  <a:pt x="468" y="998"/>
                </a:cubicBezTo>
                <a:cubicBezTo>
                  <a:pt x="479" y="1009"/>
                  <a:pt x="479" y="1015"/>
                  <a:pt x="472" y="1029"/>
                </a:cubicBezTo>
                <a:cubicBezTo>
                  <a:pt x="459" y="1055"/>
                  <a:pt x="442" y="1080"/>
                  <a:pt x="425" y="1104"/>
                </a:cubicBezTo>
                <a:cubicBezTo>
                  <a:pt x="405" y="1133"/>
                  <a:pt x="384" y="1162"/>
                  <a:pt x="364" y="1192"/>
                </a:cubicBezTo>
                <a:cubicBezTo>
                  <a:pt x="353" y="1207"/>
                  <a:pt x="341" y="1221"/>
                  <a:pt x="329" y="1236"/>
                </a:cubicBezTo>
                <a:cubicBezTo>
                  <a:pt x="325" y="1242"/>
                  <a:pt x="319" y="1247"/>
                  <a:pt x="311" y="1245"/>
                </a:cubicBezTo>
                <a:cubicBezTo>
                  <a:pt x="305" y="1243"/>
                  <a:pt x="301" y="1239"/>
                  <a:pt x="298" y="1234"/>
                </a:cubicBezTo>
                <a:cubicBezTo>
                  <a:pt x="295" y="1231"/>
                  <a:pt x="294" y="1230"/>
                  <a:pt x="290" y="1232"/>
                </a:cubicBezTo>
                <a:cubicBezTo>
                  <a:pt x="285" y="1236"/>
                  <a:pt x="281" y="1234"/>
                  <a:pt x="277" y="1229"/>
                </a:cubicBezTo>
                <a:cubicBezTo>
                  <a:pt x="276" y="1227"/>
                  <a:pt x="275" y="1225"/>
                  <a:pt x="273" y="1224"/>
                </a:cubicBezTo>
                <a:cubicBezTo>
                  <a:pt x="271" y="1222"/>
                  <a:pt x="269" y="1222"/>
                  <a:pt x="267" y="1225"/>
                </a:cubicBezTo>
                <a:cubicBezTo>
                  <a:pt x="263" y="1229"/>
                  <a:pt x="259" y="1232"/>
                  <a:pt x="254" y="1235"/>
                </a:cubicBezTo>
                <a:cubicBezTo>
                  <a:pt x="246" y="1239"/>
                  <a:pt x="239" y="1238"/>
                  <a:pt x="233" y="1232"/>
                </a:cubicBezTo>
                <a:cubicBezTo>
                  <a:pt x="230" y="1229"/>
                  <a:pt x="227" y="1226"/>
                  <a:pt x="224" y="1223"/>
                </a:cubicBezTo>
                <a:cubicBezTo>
                  <a:pt x="221" y="1220"/>
                  <a:pt x="218" y="1217"/>
                  <a:pt x="213" y="1216"/>
                </a:cubicBezTo>
                <a:cubicBezTo>
                  <a:pt x="210" y="1216"/>
                  <a:pt x="207" y="1213"/>
                  <a:pt x="208" y="1209"/>
                </a:cubicBezTo>
                <a:cubicBezTo>
                  <a:pt x="208" y="1206"/>
                  <a:pt x="207" y="1204"/>
                  <a:pt x="205" y="1202"/>
                </a:cubicBezTo>
                <a:cubicBezTo>
                  <a:pt x="191" y="1187"/>
                  <a:pt x="178" y="1171"/>
                  <a:pt x="164" y="1156"/>
                </a:cubicBezTo>
                <a:cubicBezTo>
                  <a:pt x="152" y="1142"/>
                  <a:pt x="140" y="1129"/>
                  <a:pt x="129" y="1115"/>
                </a:cubicBezTo>
                <a:cubicBezTo>
                  <a:pt x="116" y="1101"/>
                  <a:pt x="104" y="1086"/>
                  <a:pt x="92" y="1072"/>
                </a:cubicBezTo>
                <a:cubicBezTo>
                  <a:pt x="81" y="1059"/>
                  <a:pt x="70" y="1047"/>
                  <a:pt x="59" y="1034"/>
                </a:cubicBezTo>
                <a:cubicBezTo>
                  <a:pt x="50" y="1024"/>
                  <a:pt x="41" y="1013"/>
                  <a:pt x="32" y="1003"/>
                </a:cubicBezTo>
                <a:cubicBezTo>
                  <a:pt x="31" y="1001"/>
                  <a:pt x="29" y="1000"/>
                  <a:pt x="26" y="1000"/>
                </a:cubicBezTo>
                <a:cubicBezTo>
                  <a:pt x="21" y="1000"/>
                  <a:pt x="18" y="995"/>
                  <a:pt x="19" y="990"/>
                </a:cubicBezTo>
                <a:cubicBezTo>
                  <a:pt x="20" y="988"/>
                  <a:pt x="18" y="986"/>
                  <a:pt x="17" y="984"/>
                </a:cubicBezTo>
                <a:cubicBezTo>
                  <a:pt x="13" y="979"/>
                  <a:pt x="10" y="975"/>
                  <a:pt x="6" y="970"/>
                </a:cubicBezTo>
                <a:cubicBezTo>
                  <a:pt x="3" y="966"/>
                  <a:pt x="1" y="961"/>
                  <a:pt x="0" y="955"/>
                </a:cubicBezTo>
                <a:cubicBezTo>
                  <a:pt x="0" y="955"/>
                  <a:pt x="0" y="954"/>
                  <a:pt x="0" y="954"/>
                </a:cubicBezTo>
                <a:cubicBezTo>
                  <a:pt x="0" y="942"/>
                  <a:pt x="7" y="933"/>
                  <a:pt x="14" y="924"/>
                </a:cubicBezTo>
                <a:cubicBezTo>
                  <a:pt x="16" y="921"/>
                  <a:pt x="19" y="917"/>
                  <a:pt x="22" y="913"/>
                </a:cubicBezTo>
                <a:cubicBezTo>
                  <a:pt x="35" y="898"/>
                  <a:pt x="47" y="882"/>
                  <a:pt x="60" y="866"/>
                </a:cubicBezTo>
                <a:cubicBezTo>
                  <a:pt x="66" y="859"/>
                  <a:pt x="73" y="852"/>
                  <a:pt x="75" y="843"/>
                </a:cubicBezTo>
                <a:cubicBezTo>
                  <a:pt x="76" y="840"/>
                  <a:pt x="78" y="837"/>
                  <a:pt x="80" y="835"/>
                </a:cubicBezTo>
                <a:cubicBezTo>
                  <a:pt x="88" y="825"/>
                  <a:pt x="95" y="816"/>
                  <a:pt x="103" y="806"/>
                </a:cubicBezTo>
                <a:cubicBezTo>
                  <a:pt x="115" y="793"/>
                  <a:pt x="126" y="779"/>
                  <a:pt x="138" y="765"/>
                </a:cubicBezTo>
                <a:cubicBezTo>
                  <a:pt x="145" y="757"/>
                  <a:pt x="153" y="749"/>
                  <a:pt x="160" y="740"/>
                </a:cubicBezTo>
                <a:cubicBezTo>
                  <a:pt x="167" y="733"/>
                  <a:pt x="174" y="724"/>
                  <a:pt x="183" y="720"/>
                </a:cubicBezTo>
                <a:cubicBezTo>
                  <a:pt x="194" y="716"/>
                  <a:pt x="204" y="715"/>
                  <a:pt x="214" y="722"/>
                </a:cubicBezTo>
                <a:cubicBezTo>
                  <a:pt x="220" y="727"/>
                  <a:pt x="226" y="733"/>
                  <a:pt x="231" y="739"/>
                </a:cubicBezTo>
                <a:cubicBezTo>
                  <a:pt x="244" y="755"/>
                  <a:pt x="258" y="769"/>
                  <a:pt x="272" y="783"/>
                </a:cubicBezTo>
                <a:cubicBezTo>
                  <a:pt x="275" y="786"/>
                  <a:pt x="277" y="787"/>
                  <a:pt x="280" y="784"/>
                </a:cubicBezTo>
                <a:cubicBezTo>
                  <a:pt x="284" y="781"/>
                  <a:pt x="288" y="779"/>
                  <a:pt x="293" y="779"/>
                </a:cubicBezTo>
                <a:cubicBezTo>
                  <a:pt x="299" y="779"/>
                  <a:pt x="305" y="777"/>
                  <a:pt x="311" y="776"/>
                </a:cubicBezTo>
                <a:cubicBezTo>
                  <a:pt x="318" y="775"/>
                  <a:pt x="325" y="774"/>
                  <a:pt x="333" y="775"/>
                </a:cubicBezTo>
                <a:cubicBezTo>
                  <a:pt x="336" y="776"/>
                  <a:pt x="340" y="776"/>
                  <a:pt x="344" y="777"/>
                </a:cubicBezTo>
                <a:cubicBezTo>
                  <a:pt x="346" y="777"/>
                  <a:pt x="348" y="776"/>
                  <a:pt x="349" y="775"/>
                </a:cubicBezTo>
                <a:cubicBezTo>
                  <a:pt x="362" y="764"/>
                  <a:pt x="375" y="752"/>
                  <a:pt x="389" y="742"/>
                </a:cubicBezTo>
                <a:cubicBezTo>
                  <a:pt x="394" y="739"/>
                  <a:pt x="398" y="736"/>
                  <a:pt x="400" y="730"/>
                </a:cubicBezTo>
                <a:cubicBezTo>
                  <a:pt x="401" y="727"/>
                  <a:pt x="404" y="725"/>
                  <a:pt x="406" y="723"/>
                </a:cubicBezTo>
                <a:cubicBezTo>
                  <a:pt x="416" y="713"/>
                  <a:pt x="425" y="704"/>
                  <a:pt x="435" y="694"/>
                </a:cubicBezTo>
                <a:cubicBezTo>
                  <a:pt x="449" y="681"/>
                  <a:pt x="458" y="665"/>
                  <a:pt x="470" y="651"/>
                </a:cubicBezTo>
                <a:cubicBezTo>
                  <a:pt x="479" y="641"/>
                  <a:pt x="487" y="630"/>
                  <a:pt x="494" y="619"/>
                </a:cubicBezTo>
                <a:cubicBezTo>
                  <a:pt x="501" y="609"/>
                  <a:pt x="511" y="602"/>
                  <a:pt x="520" y="594"/>
                </a:cubicBezTo>
                <a:cubicBezTo>
                  <a:pt x="523" y="591"/>
                  <a:pt x="526" y="587"/>
                  <a:pt x="528" y="584"/>
                </a:cubicBezTo>
                <a:cubicBezTo>
                  <a:pt x="536" y="572"/>
                  <a:pt x="542" y="560"/>
                  <a:pt x="553" y="551"/>
                </a:cubicBezTo>
                <a:cubicBezTo>
                  <a:pt x="566" y="540"/>
                  <a:pt x="580" y="530"/>
                  <a:pt x="589" y="514"/>
                </a:cubicBezTo>
                <a:cubicBezTo>
                  <a:pt x="589" y="514"/>
                  <a:pt x="589" y="514"/>
                  <a:pt x="590" y="513"/>
                </a:cubicBezTo>
                <a:cubicBezTo>
                  <a:pt x="597" y="503"/>
                  <a:pt x="605" y="494"/>
                  <a:pt x="614" y="485"/>
                </a:cubicBezTo>
                <a:cubicBezTo>
                  <a:pt x="622" y="478"/>
                  <a:pt x="627" y="469"/>
                  <a:pt x="635" y="462"/>
                </a:cubicBezTo>
                <a:cubicBezTo>
                  <a:pt x="639" y="458"/>
                  <a:pt x="642" y="453"/>
                  <a:pt x="648" y="450"/>
                </a:cubicBezTo>
                <a:cubicBezTo>
                  <a:pt x="656" y="446"/>
                  <a:pt x="665" y="443"/>
                  <a:pt x="674" y="444"/>
                </a:cubicBezTo>
                <a:cubicBezTo>
                  <a:pt x="678" y="445"/>
                  <a:pt x="680" y="443"/>
                  <a:pt x="683" y="441"/>
                </a:cubicBezTo>
                <a:cubicBezTo>
                  <a:pt x="685" y="438"/>
                  <a:pt x="687" y="436"/>
                  <a:pt x="688" y="433"/>
                </a:cubicBezTo>
                <a:cubicBezTo>
                  <a:pt x="692" y="423"/>
                  <a:pt x="700" y="418"/>
                  <a:pt x="710" y="416"/>
                </a:cubicBezTo>
                <a:cubicBezTo>
                  <a:pt x="714" y="416"/>
                  <a:pt x="717" y="414"/>
                  <a:pt x="719" y="410"/>
                </a:cubicBezTo>
                <a:cubicBezTo>
                  <a:pt x="721" y="404"/>
                  <a:pt x="725" y="400"/>
                  <a:pt x="730" y="396"/>
                </a:cubicBezTo>
                <a:cubicBezTo>
                  <a:pt x="740" y="390"/>
                  <a:pt x="747" y="380"/>
                  <a:pt x="756" y="372"/>
                </a:cubicBezTo>
                <a:cubicBezTo>
                  <a:pt x="760" y="368"/>
                  <a:pt x="764" y="362"/>
                  <a:pt x="768" y="358"/>
                </a:cubicBezTo>
                <a:cubicBezTo>
                  <a:pt x="783" y="344"/>
                  <a:pt x="795" y="330"/>
                  <a:pt x="802" y="311"/>
                </a:cubicBezTo>
                <a:cubicBezTo>
                  <a:pt x="810" y="287"/>
                  <a:pt x="823" y="266"/>
                  <a:pt x="843" y="251"/>
                </a:cubicBezTo>
                <a:cubicBezTo>
                  <a:pt x="856" y="240"/>
                  <a:pt x="871" y="236"/>
                  <a:pt x="888" y="241"/>
                </a:cubicBezTo>
                <a:cubicBezTo>
                  <a:pt x="899" y="245"/>
                  <a:pt x="910" y="249"/>
                  <a:pt x="921" y="253"/>
                </a:cubicBezTo>
                <a:cubicBezTo>
                  <a:pt x="927" y="255"/>
                  <a:pt x="932" y="257"/>
                  <a:pt x="938" y="255"/>
                </a:cubicBezTo>
                <a:cubicBezTo>
                  <a:pt x="946" y="253"/>
                  <a:pt x="954" y="254"/>
                  <a:pt x="961" y="253"/>
                </a:cubicBezTo>
                <a:cubicBezTo>
                  <a:pt x="971" y="252"/>
                  <a:pt x="981" y="253"/>
                  <a:pt x="991" y="250"/>
                </a:cubicBezTo>
                <a:cubicBezTo>
                  <a:pt x="1006" y="246"/>
                  <a:pt x="1018" y="236"/>
                  <a:pt x="1028" y="224"/>
                </a:cubicBezTo>
                <a:cubicBezTo>
                  <a:pt x="1029" y="223"/>
                  <a:pt x="1030" y="222"/>
                  <a:pt x="1029" y="220"/>
                </a:cubicBezTo>
                <a:cubicBezTo>
                  <a:pt x="1028" y="214"/>
                  <a:pt x="1028" y="208"/>
                  <a:pt x="1026" y="202"/>
                </a:cubicBezTo>
                <a:cubicBezTo>
                  <a:pt x="1021" y="191"/>
                  <a:pt x="1017" y="179"/>
                  <a:pt x="1012" y="168"/>
                </a:cubicBezTo>
                <a:cubicBezTo>
                  <a:pt x="1003" y="148"/>
                  <a:pt x="1001" y="127"/>
                  <a:pt x="1005" y="105"/>
                </a:cubicBezTo>
                <a:cubicBezTo>
                  <a:pt x="1008" y="93"/>
                  <a:pt x="1013" y="81"/>
                  <a:pt x="1018" y="70"/>
                </a:cubicBezTo>
                <a:cubicBezTo>
                  <a:pt x="1020" y="64"/>
                  <a:pt x="1021" y="59"/>
                  <a:pt x="1024" y="53"/>
                </a:cubicBezTo>
                <a:cubicBezTo>
                  <a:pt x="1029" y="43"/>
                  <a:pt x="1039" y="38"/>
                  <a:pt x="1045" y="29"/>
                </a:cubicBezTo>
                <a:cubicBezTo>
                  <a:pt x="1045" y="28"/>
                  <a:pt x="1047" y="27"/>
                  <a:pt x="1048" y="26"/>
                </a:cubicBezTo>
                <a:cubicBezTo>
                  <a:pt x="1054" y="24"/>
                  <a:pt x="1058" y="20"/>
                  <a:pt x="1063" y="16"/>
                </a:cubicBezTo>
                <a:cubicBezTo>
                  <a:pt x="1072" y="11"/>
                  <a:pt x="1081" y="6"/>
                  <a:pt x="1091" y="5"/>
                </a:cubicBezTo>
                <a:cubicBezTo>
                  <a:pt x="1096" y="4"/>
                  <a:pt x="1102" y="2"/>
                  <a:pt x="1107" y="0"/>
                </a:cubicBezTo>
                <a:cubicBezTo>
                  <a:pt x="1114" y="0"/>
                  <a:pt x="1120" y="0"/>
                  <a:pt x="1126" y="0"/>
                </a:cubicBezTo>
                <a:cubicBezTo>
                  <a:pt x="1126" y="0"/>
                  <a:pt x="1127" y="1"/>
                  <a:pt x="1127" y="1"/>
                </a:cubicBezTo>
                <a:cubicBezTo>
                  <a:pt x="1140" y="1"/>
                  <a:pt x="1151" y="5"/>
                  <a:pt x="1163" y="9"/>
                </a:cubicBezTo>
                <a:cubicBezTo>
                  <a:pt x="1171" y="12"/>
                  <a:pt x="1180" y="16"/>
                  <a:pt x="1188" y="18"/>
                </a:cubicBezTo>
                <a:cubicBezTo>
                  <a:pt x="1199" y="20"/>
                  <a:pt x="1209" y="25"/>
                  <a:pt x="1219" y="31"/>
                </a:cubicBezTo>
                <a:cubicBezTo>
                  <a:pt x="1226" y="35"/>
                  <a:pt x="1233" y="41"/>
                  <a:pt x="1239" y="47"/>
                </a:cubicBezTo>
                <a:cubicBezTo>
                  <a:pt x="1247" y="56"/>
                  <a:pt x="1252" y="66"/>
                  <a:pt x="1250" y="77"/>
                </a:cubicBezTo>
                <a:cubicBezTo>
                  <a:pt x="1250" y="84"/>
                  <a:pt x="1251" y="89"/>
                  <a:pt x="1254" y="94"/>
                </a:cubicBezTo>
                <a:cubicBezTo>
                  <a:pt x="1256" y="98"/>
                  <a:pt x="1258" y="102"/>
                  <a:pt x="1260" y="105"/>
                </a:cubicBezTo>
                <a:cubicBezTo>
                  <a:pt x="1267" y="116"/>
                  <a:pt x="1269" y="127"/>
                  <a:pt x="1265" y="139"/>
                </a:cubicBezTo>
                <a:cubicBezTo>
                  <a:pt x="1263" y="145"/>
                  <a:pt x="1264" y="150"/>
                  <a:pt x="1268" y="155"/>
                </a:cubicBezTo>
                <a:cubicBezTo>
                  <a:pt x="1269" y="156"/>
                  <a:pt x="1270" y="157"/>
                  <a:pt x="1271" y="158"/>
                </a:cubicBezTo>
                <a:cubicBezTo>
                  <a:pt x="1277" y="166"/>
                  <a:pt x="1284" y="173"/>
                  <a:pt x="1288" y="181"/>
                </a:cubicBezTo>
                <a:cubicBezTo>
                  <a:pt x="1293" y="190"/>
                  <a:pt x="1289" y="198"/>
                  <a:pt x="1279" y="198"/>
                </a:cubicBezTo>
                <a:cubicBezTo>
                  <a:pt x="1278" y="198"/>
                  <a:pt x="1277" y="198"/>
                  <a:pt x="1276" y="198"/>
                </a:cubicBezTo>
                <a:cubicBezTo>
                  <a:pt x="1269" y="200"/>
                  <a:pt x="1267" y="204"/>
                  <a:pt x="1268" y="210"/>
                </a:cubicBezTo>
                <a:cubicBezTo>
                  <a:pt x="1270" y="215"/>
                  <a:pt x="1268" y="218"/>
                  <a:pt x="1264" y="220"/>
                </a:cubicBezTo>
                <a:cubicBezTo>
                  <a:pt x="1260" y="223"/>
                  <a:pt x="1259" y="227"/>
                  <a:pt x="1262" y="232"/>
                </a:cubicBezTo>
                <a:cubicBezTo>
                  <a:pt x="1262" y="233"/>
                  <a:pt x="1263" y="234"/>
                  <a:pt x="1264" y="236"/>
                </a:cubicBezTo>
                <a:cubicBezTo>
                  <a:pt x="1265" y="239"/>
                  <a:pt x="1266" y="242"/>
                  <a:pt x="1263" y="245"/>
                </a:cubicBezTo>
                <a:cubicBezTo>
                  <a:pt x="1259" y="249"/>
                  <a:pt x="1259" y="253"/>
                  <a:pt x="1260" y="258"/>
                </a:cubicBezTo>
                <a:cubicBezTo>
                  <a:pt x="1263" y="273"/>
                  <a:pt x="1254" y="286"/>
                  <a:pt x="1239" y="289"/>
                </a:cubicBezTo>
                <a:cubicBezTo>
                  <a:pt x="1230" y="290"/>
                  <a:pt x="1221" y="289"/>
                  <a:pt x="1213" y="288"/>
                </a:cubicBezTo>
                <a:cubicBezTo>
                  <a:pt x="1201" y="287"/>
                  <a:pt x="1189" y="286"/>
                  <a:pt x="1177" y="290"/>
                </a:cubicBezTo>
                <a:cubicBezTo>
                  <a:pt x="1174" y="292"/>
                  <a:pt x="1171" y="294"/>
                  <a:pt x="1168" y="297"/>
                </a:cubicBezTo>
                <a:cubicBezTo>
                  <a:pt x="1164" y="304"/>
                  <a:pt x="1159" y="311"/>
                  <a:pt x="1152" y="316"/>
                </a:cubicBezTo>
                <a:cubicBezTo>
                  <a:pt x="1151" y="318"/>
                  <a:pt x="1150" y="320"/>
                  <a:pt x="1150" y="322"/>
                </a:cubicBezTo>
                <a:cubicBezTo>
                  <a:pt x="1152" y="329"/>
                  <a:pt x="1153" y="335"/>
                  <a:pt x="1158" y="340"/>
                </a:cubicBezTo>
                <a:cubicBezTo>
                  <a:pt x="1165" y="347"/>
                  <a:pt x="1166" y="353"/>
                  <a:pt x="1162" y="361"/>
                </a:cubicBezTo>
                <a:cubicBezTo>
                  <a:pt x="1159" y="367"/>
                  <a:pt x="1160" y="369"/>
                  <a:pt x="1165" y="372"/>
                </a:cubicBezTo>
                <a:cubicBezTo>
                  <a:pt x="1169" y="375"/>
                  <a:pt x="1174" y="378"/>
                  <a:pt x="1177" y="382"/>
                </a:cubicBezTo>
                <a:cubicBezTo>
                  <a:pt x="1180" y="388"/>
                  <a:pt x="1185" y="393"/>
                  <a:pt x="1188" y="399"/>
                </a:cubicBezTo>
                <a:cubicBezTo>
                  <a:pt x="1190" y="403"/>
                  <a:pt x="1193" y="406"/>
                  <a:pt x="1197" y="409"/>
                </a:cubicBezTo>
                <a:cubicBezTo>
                  <a:pt x="1209" y="417"/>
                  <a:pt x="1216" y="429"/>
                  <a:pt x="1218" y="444"/>
                </a:cubicBezTo>
                <a:cubicBezTo>
                  <a:pt x="1221" y="457"/>
                  <a:pt x="1223" y="470"/>
                  <a:pt x="1225" y="483"/>
                </a:cubicBezTo>
                <a:cubicBezTo>
                  <a:pt x="1227" y="493"/>
                  <a:pt x="1229" y="502"/>
                  <a:pt x="1229" y="512"/>
                </a:cubicBezTo>
                <a:cubicBezTo>
                  <a:pt x="1228" y="517"/>
                  <a:pt x="1230" y="521"/>
                  <a:pt x="1234" y="523"/>
                </a:cubicBezTo>
                <a:cubicBezTo>
                  <a:pt x="1245" y="527"/>
                  <a:pt x="1251" y="534"/>
                  <a:pt x="1254" y="545"/>
                </a:cubicBezTo>
                <a:cubicBezTo>
                  <a:pt x="1255" y="547"/>
                  <a:pt x="1255" y="550"/>
                  <a:pt x="1258" y="552"/>
                </a:cubicBezTo>
                <a:cubicBezTo>
                  <a:pt x="1263" y="556"/>
                  <a:pt x="1266" y="561"/>
                  <a:pt x="1268" y="566"/>
                </a:cubicBezTo>
                <a:cubicBezTo>
                  <a:pt x="1272" y="576"/>
                  <a:pt x="1277" y="584"/>
                  <a:pt x="1286" y="590"/>
                </a:cubicBezTo>
                <a:cubicBezTo>
                  <a:pt x="1290" y="593"/>
                  <a:pt x="1294" y="596"/>
                  <a:pt x="1296" y="600"/>
                </a:cubicBezTo>
                <a:cubicBezTo>
                  <a:pt x="1297" y="604"/>
                  <a:pt x="1301" y="606"/>
                  <a:pt x="1303" y="609"/>
                </a:cubicBezTo>
                <a:cubicBezTo>
                  <a:pt x="1304" y="611"/>
                  <a:pt x="1306" y="610"/>
                  <a:pt x="1307" y="610"/>
                </a:cubicBezTo>
                <a:cubicBezTo>
                  <a:pt x="1316" y="604"/>
                  <a:pt x="1327" y="604"/>
                  <a:pt x="1337" y="599"/>
                </a:cubicBezTo>
                <a:cubicBezTo>
                  <a:pt x="1346" y="595"/>
                  <a:pt x="1356" y="590"/>
                  <a:pt x="1364" y="584"/>
                </a:cubicBezTo>
                <a:cubicBezTo>
                  <a:pt x="1367" y="581"/>
                  <a:pt x="1371" y="578"/>
                  <a:pt x="1375" y="577"/>
                </a:cubicBezTo>
                <a:cubicBezTo>
                  <a:pt x="1380" y="576"/>
                  <a:pt x="1382" y="574"/>
                  <a:pt x="1382" y="568"/>
                </a:cubicBezTo>
                <a:cubicBezTo>
                  <a:pt x="1382" y="567"/>
                  <a:pt x="1383" y="565"/>
                  <a:pt x="1384" y="563"/>
                </a:cubicBezTo>
                <a:cubicBezTo>
                  <a:pt x="1389" y="551"/>
                  <a:pt x="1398" y="544"/>
                  <a:pt x="1407" y="536"/>
                </a:cubicBezTo>
                <a:cubicBezTo>
                  <a:pt x="1416" y="528"/>
                  <a:pt x="1427" y="524"/>
                  <a:pt x="1433" y="514"/>
                </a:cubicBezTo>
                <a:cubicBezTo>
                  <a:pt x="1434" y="512"/>
                  <a:pt x="1436" y="511"/>
                  <a:pt x="1437" y="509"/>
                </a:cubicBezTo>
                <a:cubicBezTo>
                  <a:pt x="1449" y="498"/>
                  <a:pt x="1462" y="489"/>
                  <a:pt x="1473" y="477"/>
                </a:cubicBezTo>
                <a:cubicBezTo>
                  <a:pt x="1476" y="474"/>
                  <a:pt x="1478" y="475"/>
                  <a:pt x="1480" y="477"/>
                </a:cubicBezTo>
                <a:cubicBezTo>
                  <a:pt x="1489" y="487"/>
                  <a:pt x="1498" y="496"/>
                  <a:pt x="1506" y="505"/>
                </a:cubicBezTo>
                <a:cubicBezTo>
                  <a:pt x="1507" y="506"/>
                  <a:pt x="1509" y="508"/>
                  <a:pt x="1511" y="507"/>
                </a:cubicBezTo>
                <a:cubicBezTo>
                  <a:pt x="1512" y="506"/>
                  <a:pt x="1514" y="505"/>
                  <a:pt x="1514" y="503"/>
                </a:cubicBezTo>
                <a:cubicBezTo>
                  <a:pt x="1515" y="496"/>
                  <a:pt x="1515" y="488"/>
                  <a:pt x="1515" y="481"/>
                </a:cubicBezTo>
                <a:cubicBezTo>
                  <a:pt x="1515" y="478"/>
                  <a:pt x="1513" y="474"/>
                  <a:pt x="1510" y="473"/>
                </a:cubicBezTo>
                <a:cubicBezTo>
                  <a:pt x="1502" y="472"/>
                  <a:pt x="1494" y="462"/>
                  <a:pt x="1498" y="454"/>
                </a:cubicBezTo>
                <a:cubicBezTo>
                  <a:pt x="1502" y="447"/>
                  <a:pt x="1503" y="439"/>
                  <a:pt x="1506" y="431"/>
                </a:cubicBezTo>
                <a:cubicBezTo>
                  <a:pt x="1507" y="426"/>
                  <a:pt x="1509" y="420"/>
                  <a:pt x="1515" y="417"/>
                </a:cubicBezTo>
                <a:cubicBezTo>
                  <a:pt x="1527" y="409"/>
                  <a:pt x="1539" y="401"/>
                  <a:pt x="1551" y="394"/>
                </a:cubicBezTo>
                <a:cubicBezTo>
                  <a:pt x="1555" y="391"/>
                  <a:pt x="1560" y="389"/>
                  <a:pt x="1565" y="388"/>
                </a:cubicBezTo>
                <a:cubicBezTo>
                  <a:pt x="1574" y="387"/>
                  <a:pt x="1580" y="392"/>
                  <a:pt x="1583" y="400"/>
                </a:cubicBezTo>
                <a:cubicBezTo>
                  <a:pt x="1585" y="405"/>
                  <a:pt x="1585" y="411"/>
                  <a:pt x="1592" y="413"/>
                </a:cubicBezTo>
                <a:cubicBezTo>
                  <a:pt x="1596" y="414"/>
                  <a:pt x="1599" y="418"/>
                  <a:pt x="1598" y="423"/>
                </a:cubicBezTo>
                <a:cubicBezTo>
                  <a:pt x="1598" y="426"/>
                  <a:pt x="1599" y="428"/>
                  <a:pt x="1602" y="430"/>
                </a:cubicBezTo>
                <a:cubicBezTo>
                  <a:pt x="1609" y="435"/>
                  <a:pt x="1611" y="440"/>
                  <a:pt x="1607" y="448"/>
                </a:cubicBezTo>
                <a:cubicBezTo>
                  <a:pt x="1606" y="450"/>
                  <a:pt x="1605" y="452"/>
                  <a:pt x="1608" y="453"/>
                </a:cubicBezTo>
                <a:cubicBezTo>
                  <a:pt x="1612" y="454"/>
                  <a:pt x="1612" y="458"/>
                  <a:pt x="1613" y="461"/>
                </a:cubicBezTo>
                <a:cubicBezTo>
                  <a:pt x="1613" y="462"/>
                  <a:pt x="1613" y="462"/>
                  <a:pt x="1613" y="463"/>
                </a:cubicBezTo>
                <a:close/>
                <a:moveTo>
                  <a:pt x="336" y="819"/>
                </a:moveTo>
                <a:cubicBezTo>
                  <a:pt x="336" y="817"/>
                  <a:pt x="337" y="814"/>
                  <a:pt x="335" y="813"/>
                </a:cubicBezTo>
                <a:cubicBezTo>
                  <a:pt x="330" y="810"/>
                  <a:pt x="329" y="806"/>
                  <a:pt x="329" y="801"/>
                </a:cubicBezTo>
                <a:cubicBezTo>
                  <a:pt x="330" y="797"/>
                  <a:pt x="328" y="796"/>
                  <a:pt x="325" y="796"/>
                </a:cubicBezTo>
                <a:cubicBezTo>
                  <a:pt x="322" y="797"/>
                  <a:pt x="318" y="797"/>
                  <a:pt x="315" y="798"/>
                </a:cubicBezTo>
                <a:cubicBezTo>
                  <a:pt x="312" y="798"/>
                  <a:pt x="310" y="799"/>
                  <a:pt x="309" y="802"/>
                </a:cubicBezTo>
                <a:cubicBezTo>
                  <a:pt x="308" y="805"/>
                  <a:pt x="306" y="807"/>
                  <a:pt x="303" y="808"/>
                </a:cubicBezTo>
                <a:cubicBezTo>
                  <a:pt x="299" y="810"/>
                  <a:pt x="299" y="812"/>
                  <a:pt x="302" y="814"/>
                </a:cubicBezTo>
                <a:cubicBezTo>
                  <a:pt x="306" y="819"/>
                  <a:pt x="311" y="824"/>
                  <a:pt x="315" y="829"/>
                </a:cubicBezTo>
                <a:cubicBezTo>
                  <a:pt x="320" y="834"/>
                  <a:pt x="325" y="839"/>
                  <a:pt x="330" y="845"/>
                </a:cubicBezTo>
                <a:cubicBezTo>
                  <a:pt x="331" y="845"/>
                  <a:pt x="332" y="847"/>
                  <a:pt x="333" y="847"/>
                </a:cubicBezTo>
                <a:cubicBezTo>
                  <a:pt x="335" y="846"/>
                  <a:pt x="334" y="844"/>
                  <a:pt x="335" y="843"/>
                </a:cubicBezTo>
                <a:cubicBezTo>
                  <a:pt x="337" y="836"/>
                  <a:pt x="340" y="830"/>
                  <a:pt x="336" y="822"/>
                </a:cubicBezTo>
                <a:cubicBezTo>
                  <a:pt x="336" y="821"/>
                  <a:pt x="336" y="821"/>
                  <a:pt x="336" y="819"/>
                </a:cubicBezTo>
                <a:close/>
              </a:path>
            </a:pathLst>
          </a:custGeom>
          <a:solidFill>
            <a:srgbClr val="3C536A"/>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sz="2531">
              <a:solidFill>
                <a:srgbClr val="3F7EE5"/>
              </a:solidFill>
              <a:latin typeface="微软雅黑" pitchFamily="34" charset="-122"/>
              <a:ea typeface="微软雅黑" pitchFamily="34" charset="-122"/>
            </a:endParaRPr>
          </a:p>
        </p:txBody>
      </p:sp>
      <p:sp>
        <p:nvSpPr>
          <p:cNvPr id="37" name="TextBox 36"/>
          <p:cNvSpPr txBox="1"/>
          <p:nvPr/>
        </p:nvSpPr>
        <p:spPr>
          <a:xfrm>
            <a:off x="3274551" y="4139820"/>
            <a:ext cx="842367" cy="876309"/>
          </a:xfrm>
          <a:prstGeom prst="rect">
            <a:avLst/>
          </a:prstGeom>
          <a:noFill/>
        </p:spPr>
        <p:txBody>
          <a:bodyPr wrap="none" lIns="96435" tIns="48218" rIns="96435" bIns="48218" rtlCol="0" anchor="ctr">
            <a:spAutoFit/>
          </a:bodyPr>
          <a:lstStyle/>
          <a:p>
            <a:pPr algn="ctr"/>
            <a:r>
              <a:rPr lang="zh-CN" altLang="en-US" sz="2531" b="1" dirty="0">
                <a:solidFill>
                  <a:schemeClr val="tx1">
                    <a:lumMod val="65000"/>
                    <a:lumOff val="35000"/>
                  </a:schemeClr>
                </a:solidFill>
                <a:latin typeface="微软雅黑" pitchFamily="34" charset="-122"/>
                <a:ea typeface="微软雅黑" pitchFamily="34" charset="-122"/>
              </a:rPr>
              <a:t>创新</a:t>
            </a:r>
            <a:endParaRPr lang="en-US" altLang="zh-CN" sz="2531" b="1" dirty="0">
              <a:solidFill>
                <a:schemeClr val="tx1">
                  <a:lumMod val="65000"/>
                  <a:lumOff val="35000"/>
                </a:schemeClr>
              </a:solidFill>
              <a:latin typeface="微软雅黑" pitchFamily="34" charset="-122"/>
              <a:ea typeface="微软雅黑" pitchFamily="34" charset="-122"/>
            </a:endParaRPr>
          </a:p>
          <a:p>
            <a:pPr algn="ctr"/>
            <a:r>
              <a:rPr lang="zh-CN" altLang="en-US" sz="2531" b="1" dirty="0">
                <a:solidFill>
                  <a:schemeClr val="tx1">
                    <a:lumMod val="65000"/>
                    <a:lumOff val="35000"/>
                  </a:schemeClr>
                </a:solidFill>
                <a:latin typeface="微软雅黑" pitchFamily="34" charset="-122"/>
                <a:ea typeface="微软雅黑" pitchFamily="34" charset="-122"/>
              </a:rPr>
              <a:t>意识</a:t>
            </a:r>
          </a:p>
        </p:txBody>
      </p:sp>
      <p:sp>
        <p:nvSpPr>
          <p:cNvPr id="38" name="TextBox 37"/>
          <p:cNvSpPr txBox="1"/>
          <p:nvPr/>
        </p:nvSpPr>
        <p:spPr>
          <a:xfrm>
            <a:off x="1626818" y="4875011"/>
            <a:ext cx="656418" cy="651376"/>
          </a:xfrm>
          <a:prstGeom prst="rect">
            <a:avLst/>
          </a:prstGeom>
          <a:noFill/>
        </p:spPr>
        <p:txBody>
          <a:bodyPr wrap="none" lIns="96435" tIns="48218" rIns="96435" bIns="48218" rtlCol="0" anchor="ctr">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全局</a:t>
            </a:r>
            <a:endParaRPr lang="en-US" altLang="zh-CN" b="1" dirty="0">
              <a:solidFill>
                <a:schemeClr val="tx1">
                  <a:lumMod val="65000"/>
                  <a:lumOff val="35000"/>
                </a:schemeClr>
              </a:solidFill>
              <a:latin typeface="微软雅黑" pitchFamily="34" charset="-122"/>
              <a:ea typeface="微软雅黑" pitchFamily="34" charset="-122"/>
            </a:endParaRPr>
          </a:p>
          <a:p>
            <a:pPr algn="ctr"/>
            <a:r>
              <a:rPr lang="zh-CN" altLang="en-US" b="1" dirty="0">
                <a:solidFill>
                  <a:schemeClr val="tx1">
                    <a:lumMod val="65000"/>
                    <a:lumOff val="35000"/>
                  </a:schemeClr>
                </a:solidFill>
                <a:latin typeface="微软雅黑" pitchFamily="34" charset="-122"/>
                <a:ea typeface="微软雅黑" pitchFamily="34" charset="-122"/>
              </a:rPr>
              <a:t>思想</a:t>
            </a:r>
          </a:p>
        </p:txBody>
      </p:sp>
      <p:sp>
        <p:nvSpPr>
          <p:cNvPr id="39" name="TextBox 38"/>
          <p:cNvSpPr txBox="1"/>
          <p:nvPr/>
        </p:nvSpPr>
        <p:spPr>
          <a:xfrm>
            <a:off x="4882985" y="3493006"/>
            <a:ext cx="627564" cy="616622"/>
          </a:xfrm>
          <a:prstGeom prst="rect">
            <a:avLst/>
          </a:prstGeom>
          <a:noFill/>
        </p:spPr>
        <p:txBody>
          <a:bodyPr wrap="none" lIns="96435" tIns="48218" rIns="96435" bIns="48218" rtlCol="0" anchor="ctr">
            <a:spAutoFit/>
          </a:bodyPr>
          <a:lstStyle/>
          <a:p>
            <a:pPr algn="ctr"/>
            <a:r>
              <a:rPr lang="zh-CN" altLang="en-US" sz="1687" b="1" dirty="0">
                <a:solidFill>
                  <a:schemeClr val="tx1">
                    <a:lumMod val="65000"/>
                    <a:lumOff val="35000"/>
                  </a:schemeClr>
                </a:solidFill>
                <a:latin typeface="微软雅黑" pitchFamily="34" charset="-122"/>
                <a:ea typeface="微软雅黑" pitchFamily="34" charset="-122"/>
              </a:rPr>
              <a:t>突破</a:t>
            </a:r>
            <a:endParaRPr lang="en-US" altLang="zh-CN" sz="1687" b="1" dirty="0">
              <a:solidFill>
                <a:schemeClr val="tx1">
                  <a:lumMod val="65000"/>
                  <a:lumOff val="35000"/>
                </a:schemeClr>
              </a:solidFill>
              <a:latin typeface="微软雅黑" pitchFamily="34" charset="-122"/>
              <a:ea typeface="微软雅黑" pitchFamily="34" charset="-122"/>
            </a:endParaRPr>
          </a:p>
          <a:p>
            <a:pPr algn="ctr"/>
            <a:r>
              <a:rPr lang="zh-CN" altLang="en-US" sz="1687" b="1" dirty="0">
                <a:solidFill>
                  <a:schemeClr val="tx1">
                    <a:lumMod val="65000"/>
                    <a:lumOff val="35000"/>
                  </a:schemeClr>
                </a:solidFill>
                <a:latin typeface="微软雅黑" pitchFamily="34" charset="-122"/>
                <a:ea typeface="微软雅黑" pitchFamily="34" charset="-122"/>
              </a:rPr>
              <a:t>自身</a:t>
            </a:r>
          </a:p>
        </p:txBody>
      </p:sp>
      <p:sp>
        <p:nvSpPr>
          <p:cNvPr id="40" name="TextBox 39"/>
          <p:cNvSpPr txBox="1"/>
          <p:nvPr/>
        </p:nvSpPr>
        <p:spPr>
          <a:xfrm>
            <a:off x="5814284" y="2380614"/>
            <a:ext cx="656418" cy="651376"/>
          </a:xfrm>
          <a:prstGeom prst="rect">
            <a:avLst/>
          </a:prstGeom>
          <a:noFill/>
        </p:spPr>
        <p:txBody>
          <a:bodyPr wrap="none" lIns="96435" tIns="48218" rIns="96435" bIns="48218" rtlCol="0" anchor="ctr">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时间</a:t>
            </a:r>
            <a:endParaRPr lang="en-US" altLang="zh-CN" b="1" dirty="0">
              <a:solidFill>
                <a:schemeClr val="tx1">
                  <a:lumMod val="65000"/>
                  <a:lumOff val="35000"/>
                </a:schemeClr>
              </a:solidFill>
              <a:latin typeface="微软雅黑" pitchFamily="34" charset="-122"/>
              <a:ea typeface="微软雅黑" pitchFamily="34" charset="-122"/>
            </a:endParaRPr>
          </a:p>
          <a:p>
            <a:pPr algn="ctr"/>
            <a:r>
              <a:rPr lang="zh-CN" altLang="en-US" b="1" dirty="0">
                <a:solidFill>
                  <a:schemeClr val="tx1">
                    <a:lumMod val="65000"/>
                    <a:lumOff val="35000"/>
                  </a:schemeClr>
                </a:solidFill>
                <a:latin typeface="微软雅黑" pitchFamily="34" charset="-122"/>
                <a:ea typeface="微软雅黑" pitchFamily="34" charset="-122"/>
              </a:rPr>
              <a:t>规划</a:t>
            </a:r>
          </a:p>
        </p:txBody>
      </p:sp>
      <p:cxnSp>
        <p:nvCxnSpPr>
          <p:cNvPr id="41" name="肘形连接符 40"/>
          <p:cNvCxnSpPr/>
          <p:nvPr/>
        </p:nvCxnSpPr>
        <p:spPr>
          <a:xfrm flipV="1">
            <a:off x="7036998" y="1977372"/>
            <a:ext cx="1806709" cy="911301"/>
          </a:xfrm>
          <a:prstGeom prst="bentConnector3">
            <a:avLst>
              <a:gd name="adj1" fmla="val 50000"/>
            </a:avLst>
          </a:prstGeom>
          <a:ln>
            <a:solidFill>
              <a:schemeClr val="tx1">
                <a:lumMod val="50000"/>
                <a:lumOff val="50000"/>
              </a:schemeClr>
            </a:solidFill>
            <a:prstDash val="dash"/>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2" name="肘形连接符 41"/>
          <p:cNvCxnSpPr/>
          <p:nvPr/>
        </p:nvCxnSpPr>
        <p:spPr>
          <a:xfrm flipV="1">
            <a:off x="5930572" y="3192440"/>
            <a:ext cx="2913135" cy="811376"/>
          </a:xfrm>
          <a:prstGeom prst="bentConnector3">
            <a:avLst>
              <a:gd name="adj1" fmla="val 50000"/>
            </a:avLst>
          </a:prstGeom>
          <a:ln>
            <a:solidFill>
              <a:schemeClr val="tx1">
                <a:lumMod val="50000"/>
                <a:lumOff val="50000"/>
              </a:schemeClr>
            </a:solidFill>
            <a:prstDash val="dash"/>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73" name="肘形连接符 72"/>
          <p:cNvCxnSpPr/>
          <p:nvPr/>
        </p:nvCxnSpPr>
        <p:spPr>
          <a:xfrm flipV="1">
            <a:off x="4692301" y="4331566"/>
            <a:ext cx="4151405" cy="816784"/>
          </a:xfrm>
          <a:prstGeom prst="bentConnector3">
            <a:avLst>
              <a:gd name="adj1" fmla="val 50000"/>
            </a:avLst>
          </a:prstGeom>
          <a:ln>
            <a:solidFill>
              <a:schemeClr val="tx1">
                <a:lumMod val="50000"/>
                <a:lumOff val="50000"/>
              </a:schemeClr>
            </a:solidFill>
            <a:prstDash val="dash"/>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74" name="肘形连接符 73"/>
          <p:cNvCxnSpPr/>
          <p:nvPr/>
        </p:nvCxnSpPr>
        <p:spPr>
          <a:xfrm flipV="1">
            <a:off x="1930662" y="5541518"/>
            <a:ext cx="6913044" cy="606200"/>
          </a:xfrm>
          <a:prstGeom prst="bentConnector3">
            <a:avLst>
              <a:gd name="adj1" fmla="val 50000"/>
            </a:avLst>
          </a:prstGeom>
          <a:ln>
            <a:solidFill>
              <a:schemeClr val="tx1">
                <a:lumMod val="50000"/>
                <a:lumOff val="50000"/>
              </a:schemeClr>
            </a:solidFill>
            <a:prstDash val="dash"/>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8995610" y="1571856"/>
            <a:ext cx="2582356" cy="750634"/>
          </a:xfrm>
          <a:prstGeom prst="rect">
            <a:avLst/>
          </a:prstGeom>
          <a:noFill/>
        </p:spPr>
        <p:txBody>
          <a:bodyPr wrap="square" lIns="96435" tIns="48218" rIns="96435" bIns="48218" rtlCol="0">
            <a:spAutoFit/>
          </a:bodyPr>
          <a:lstStyle/>
          <a:p>
            <a:pPr algn="just">
              <a:lnSpc>
                <a:spcPct val="13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76" name="TextBox 75"/>
          <p:cNvSpPr txBox="1"/>
          <p:nvPr/>
        </p:nvSpPr>
        <p:spPr>
          <a:xfrm>
            <a:off x="8995610" y="2804504"/>
            <a:ext cx="2582356" cy="750634"/>
          </a:xfrm>
          <a:prstGeom prst="rect">
            <a:avLst/>
          </a:prstGeom>
          <a:noFill/>
        </p:spPr>
        <p:txBody>
          <a:bodyPr wrap="square" lIns="96435" tIns="48218" rIns="96435" bIns="48218" rtlCol="0">
            <a:spAutoFit/>
          </a:bodyPr>
          <a:lstStyle/>
          <a:p>
            <a:pPr algn="just">
              <a:lnSpc>
                <a:spcPct val="13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77" name="TextBox 76"/>
          <p:cNvSpPr txBox="1"/>
          <p:nvPr/>
        </p:nvSpPr>
        <p:spPr>
          <a:xfrm>
            <a:off x="8995610" y="3934755"/>
            <a:ext cx="2582356" cy="750634"/>
          </a:xfrm>
          <a:prstGeom prst="rect">
            <a:avLst/>
          </a:prstGeom>
          <a:noFill/>
        </p:spPr>
        <p:txBody>
          <a:bodyPr wrap="square" lIns="96435" tIns="48218" rIns="96435" bIns="48218" rtlCol="0">
            <a:spAutoFit/>
          </a:bodyPr>
          <a:lstStyle/>
          <a:p>
            <a:pPr algn="just">
              <a:lnSpc>
                <a:spcPct val="13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78" name="TextBox 77"/>
          <p:cNvSpPr txBox="1"/>
          <p:nvPr/>
        </p:nvSpPr>
        <p:spPr>
          <a:xfrm>
            <a:off x="8995610" y="5144706"/>
            <a:ext cx="2582356" cy="750634"/>
          </a:xfrm>
          <a:prstGeom prst="rect">
            <a:avLst/>
          </a:prstGeom>
          <a:noFill/>
        </p:spPr>
        <p:txBody>
          <a:bodyPr wrap="square" lIns="96435" tIns="48218" rIns="96435" bIns="48218" rtlCol="0">
            <a:spAutoFit/>
          </a:bodyPr>
          <a:lstStyle/>
          <a:p>
            <a:pPr algn="just">
              <a:lnSpc>
                <a:spcPct val="13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grpSp>
        <p:nvGrpSpPr>
          <p:cNvPr id="20" name="组合 19">
            <a:extLst>
              <a:ext uri="{FF2B5EF4-FFF2-40B4-BE49-F238E27FC236}">
                <a16:creationId xmlns:a16="http://schemas.microsoft.com/office/drawing/2014/main" xmlns="" id="{EDDF7696-3C3B-459F-BB46-0C4D156CEAF5}"/>
              </a:ext>
            </a:extLst>
          </p:cNvPr>
          <p:cNvGrpSpPr/>
          <p:nvPr/>
        </p:nvGrpSpPr>
        <p:grpSpPr>
          <a:xfrm>
            <a:off x="-1708812" y="-3944515"/>
            <a:ext cx="6515217" cy="5087249"/>
            <a:chOff x="-1708812" y="-3944515"/>
            <a:chExt cx="6515217" cy="5087249"/>
          </a:xfrm>
        </p:grpSpPr>
        <p:sp>
          <p:nvSpPr>
            <p:cNvPr id="21" name="TextBox 8">
              <a:extLst>
                <a:ext uri="{FF2B5EF4-FFF2-40B4-BE49-F238E27FC236}">
                  <a16:creationId xmlns:a16="http://schemas.microsoft.com/office/drawing/2014/main" xmlns="" id="{C57BFFFC-11E2-4750-94B1-D7065D3F902B}"/>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下半年工作计划</a:t>
              </a:r>
            </a:p>
          </p:txBody>
        </p:sp>
        <p:sp>
          <p:nvSpPr>
            <p:cNvPr id="22" name="矩形 21">
              <a:extLst>
                <a:ext uri="{FF2B5EF4-FFF2-40B4-BE49-F238E27FC236}">
                  <a16:creationId xmlns:a16="http://schemas.microsoft.com/office/drawing/2014/main" xmlns="" id="{4A9BC013-BC13-4F8F-82A1-CBC2E037F14C}"/>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a16="http://schemas.microsoft.com/office/drawing/2014/main" xmlns="" id="{25A1A864-B39D-415F-8D1F-D03670331BBD}"/>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987AFB9C-7FEC-41AF-81F0-4E96004A46A9}"/>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xmlns="" id="{F64707FB-778B-45F5-AA03-CD137626FE1E}"/>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2913516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afterEffect">
                                  <p:stCondLst>
                                    <p:cond delay="0"/>
                                  </p:stCondLst>
                                  <p:childTnLst>
                                    <p:animRot by="-86400000">
                                      <p:cBhvr>
                                        <p:cTn id="6" dur="7000" fill="hold"/>
                                        <p:tgtEl>
                                          <p:spTgt spid="32"/>
                                        </p:tgtEl>
                                        <p:attrNameLst>
                                          <p:attrName>r</p:attrName>
                                        </p:attrNameLst>
                                      </p:cBhvr>
                                    </p:animRot>
                                  </p:childTnLst>
                                </p:cTn>
                              </p:par>
                              <p:par>
                                <p:cTn id="7" presetID="8" presetClass="emph" presetSubtype="0" repeatCount="indefinite" fill="hold" grpId="0" nodeType="withEffect">
                                  <p:stCondLst>
                                    <p:cond delay="0"/>
                                  </p:stCondLst>
                                  <p:childTnLst>
                                    <p:animRot by="70800000">
                                      <p:cBhvr>
                                        <p:cTn id="8" dur="7000" fill="hold"/>
                                        <p:tgtEl>
                                          <p:spTgt spid="33"/>
                                        </p:tgtEl>
                                        <p:attrNameLst>
                                          <p:attrName>r</p:attrName>
                                        </p:attrNameLst>
                                      </p:cBhvr>
                                    </p:animRot>
                                  </p:childTnLst>
                                </p:cTn>
                              </p:par>
                              <p:par>
                                <p:cTn id="9" presetID="8" presetClass="emph" presetSubtype="0" repeatCount="indefinite" fill="hold" grpId="0" nodeType="withEffect">
                                  <p:stCondLst>
                                    <p:cond delay="0"/>
                                  </p:stCondLst>
                                  <p:childTnLst>
                                    <p:animRot by="-112800000">
                                      <p:cBhvr>
                                        <p:cTn id="10" dur="7000" fill="hold"/>
                                        <p:tgtEl>
                                          <p:spTgt spid="34"/>
                                        </p:tgtEl>
                                        <p:attrNameLst>
                                          <p:attrName>r</p:attrName>
                                        </p:attrNameLst>
                                      </p:cBhvr>
                                    </p:animRot>
                                  </p:childTnLst>
                                </p:cTn>
                              </p:par>
                              <p:par>
                                <p:cTn id="11" presetID="8" presetClass="emph" presetSubtype="0" repeatCount="indefinite" fill="hold" grpId="0" nodeType="withEffect">
                                  <p:stCondLst>
                                    <p:cond delay="0"/>
                                  </p:stCondLst>
                                  <p:childTnLst>
                                    <p:animRot by="83400000">
                                      <p:cBhvr>
                                        <p:cTn id="12" dur="7000" fill="hold"/>
                                        <p:tgtEl>
                                          <p:spTgt spid="35"/>
                                        </p:tgtEl>
                                        <p:attrNameLst>
                                          <p:attrName>r</p:attrName>
                                        </p:attrNameLst>
                                      </p:cBhvr>
                                    </p:animRot>
                                  </p:childTnLst>
                                </p:cTn>
                              </p:par>
                              <p:par>
                                <p:cTn id="13" presetID="2" presetClass="entr" presetSubtype="12"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2" presetClass="entr" presetSubtype="8" fill="hold" nodeType="withEffect">
                                  <p:stCondLst>
                                    <p:cond delay="1000"/>
                                  </p:stCondLst>
                                  <p:childTnLst>
                                    <p:set>
                                      <p:cBhvr>
                                        <p:cTn id="18" dur="1" fill="hold">
                                          <p:stCondLst>
                                            <p:cond delay="0"/>
                                          </p:stCondLst>
                                        </p:cTn>
                                        <p:tgtEl>
                                          <p:spTgt spid="41"/>
                                        </p:tgtEl>
                                        <p:attrNameLst>
                                          <p:attrName>style.visibility</p:attrName>
                                        </p:attrNameLst>
                                      </p:cBhvr>
                                      <p:to>
                                        <p:strVal val="visible"/>
                                      </p:to>
                                    </p:set>
                                    <p:animEffect transition="in" filter="wipe(left)">
                                      <p:cBhvr>
                                        <p:cTn id="19" dur="500"/>
                                        <p:tgtEl>
                                          <p:spTgt spid="41"/>
                                        </p:tgtEl>
                                      </p:cBhvr>
                                    </p:animEffect>
                                  </p:childTnLst>
                                </p:cTn>
                              </p:par>
                              <p:par>
                                <p:cTn id="20" presetID="22" presetClass="entr" presetSubtype="8" fill="hold" nodeType="withEffect">
                                  <p:stCondLst>
                                    <p:cond delay="1000"/>
                                  </p:stCondLst>
                                  <p:childTnLst>
                                    <p:set>
                                      <p:cBhvr>
                                        <p:cTn id="21" dur="1" fill="hold">
                                          <p:stCondLst>
                                            <p:cond delay="0"/>
                                          </p:stCondLst>
                                        </p:cTn>
                                        <p:tgtEl>
                                          <p:spTgt spid="42"/>
                                        </p:tgtEl>
                                        <p:attrNameLst>
                                          <p:attrName>style.visibility</p:attrName>
                                        </p:attrNameLst>
                                      </p:cBhvr>
                                      <p:to>
                                        <p:strVal val="visible"/>
                                      </p:to>
                                    </p:set>
                                    <p:animEffect transition="in" filter="wipe(left)">
                                      <p:cBhvr>
                                        <p:cTn id="22" dur="500"/>
                                        <p:tgtEl>
                                          <p:spTgt spid="42"/>
                                        </p:tgtEl>
                                      </p:cBhvr>
                                    </p:animEffect>
                                  </p:childTnLst>
                                </p:cTn>
                              </p:par>
                              <p:par>
                                <p:cTn id="23" presetID="22" presetClass="entr" presetSubtype="8" fill="hold" nodeType="withEffect">
                                  <p:stCondLst>
                                    <p:cond delay="1000"/>
                                  </p:stCondLst>
                                  <p:childTnLst>
                                    <p:set>
                                      <p:cBhvr>
                                        <p:cTn id="24" dur="1" fill="hold">
                                          <p:stCondLst>
                                            <p:cond delay="0"/>
                                          </p:stCondLst>
                                        </p:cTn>
                                        <p:tgtEl>
                                          <p:spTgt spid="73"/>
                                        </p:tgtEl>
                                        <p:attrNameLst>
                                          <p:attrName>style.visibility</p:attrName>
                                        </p:attrNameLst>
                                      </p:cBhvr>
                                      <p:to>
                                        <p:strVal val="visible"/>
                                      </p:to>
                                    </p:set>
                                    <p:animEffect transition="in" filter="wipe(left)">
                                      <p:cBhvr>
                                        <p:cTn id="25" dur="500"/>
                                        <p:tgtEl>
                                          <p:spTgt spid="73"/>
                                        </p:tgtEl>
                                      </p:cBhvr>
                                    </p:animEffect>
                                  </p:childTnLst>
                                </p:cTn>
                              </p:par>
                              <p:par>
                                <p:cTn id="26" presetID="22" presetClass="entr" presetSubtype="8" fill="hold" nodeType="withEffect">
                                  <p:stCondLst>
                                    <p:cond delay="100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par>
                                <p:cTn id="29" presetID="2" presetClass="entr" presetSubtype="8" accel="100000" fill="hold" grpId="0" nodeType="withEffect">
                                  <p:stCondLst>
                                    <p:cond delay="1500"/>
                                  </p:stCondLst>
                                  <p:childTnLst>
                                    <p:set>
                                      <p:cBhvr>
                                        <p:cTn id="30" dur="1" fill="hold">
                                          <p:stCondLst>
                                            <p:cond delay="0"/>
                                          </p:stCondLst>
                                        </p:cTn>
                                        <p:tgtEl>
                                          <p:spTgt spid="75"/>
                                        </p:tgtEl>
                                        <p:attrNameLst>
                                          <p:attrName>style.visibility</p:attrName>
                                        </p:attrNameLst>
                                      </p:cBhvr>
                                      <p:to>
                                        <p:strVal val="visible"/>
                                      </p:to>
                                    </p:set>
                                    <p:anim calcmode="lin" valueType="num">
                                      <p:cBhvr additive="base">
                                        <p:cTn id="31" dur="500" fill="hold"/>
                                        <p:tgtEl>
                                          <p:spTgt spid="75"/>
                                        </p:tgtEl>
                                        <p:attrNameLst>
                                          <p:attrName>ppt_x</p:attrName>
                                        </p:attrNameLst>
                                      </p:cBhvr>
                                      <p:tavLst>
                                        <p:tav tm="0">
                                          <p:val>
                                            <p:strVal val="0-#ppt_w/2"/>
                                          </p:val>
                                        </p:tav>
                                        <p:tav tm="100000">
                                          <p:val>
                                            <p:strVal val="#ppt_x"/>
                                          </p:val>
                                        </p:tav>
                                      </p:tavLst>
                                    </p:anim>
                                    <p:anim calcmode="lin" valueType="num">
                                      <p:cBhvr additive="base">
                                        <p:cTn id="32" dur="500" fill="hold"/>
                                        <p:tgtEl>
                                          <p:spTgt spid="75"/>
                                        </p:tgtEl>
                                        <p:attrNameLst>
                                          <p:attrName>ppt_y</p:attrName>
                                        </p:attrNameLst>
                                      </p:cBhvr>
                                      <p:tavLst>
                                        <p:tav tm="0">
                                          <p:val>
                                            <p:strVal val="#ppt_y"/>
                                          </p:val>
                                        </p:tav>
                                        <p:tav tm="100000">
                                          <p:val>
                                            <p:strVal val="#ppt_y"/>
                                          </p:val>
                                        </p:tav>
                                      </p:tavLst>
                                    </p:anim>
                                  </p:childTnLst>
                                </p:cTn>
                              </p:par>
                              <p:par>
                                <p:cTn id="33" presetID="2" presetClass="entr" presetSubtype="8" accel="100000" fill="hold" grpId="0" nodeType="withEffect">
                                  <p:stCondLst>
                                    <p:cond delay="2000"/>
                                  </p:stCondLst>
                                  <p:childTnLst>
                                    <p:set>
                                      <p:cBhvr>
                                        <p:cTn id="34" dur="1" fill="hold">
                                          <p:stCondLst>
                                            <p:cond delay="0"/>
                                          </p:stCondLst>
                                        </p:cTn>
                                        <p:tgtEl>
                                          <p:spTgt spid="76"/>
                                        </p:tgtEl>
                                        <p:attrNameLst>
                                          <p:attrName>style.visibility</p:attrName>
                                        </p:attrNameLst>
                                      </p:cBhvr>
                                      <p:to>
                                        <p:strVal val="visible"/>
                                      </p:to>
                                    </p:set>
                                    <p:anim calcmode="lin" valueType="num">
                                      <p:cBhvr additive="base">
                                        <p:cTn id="35" dur="500" fill="hold"/>
                                        <p:tgtEl>
                                          <p:spTgt spid="76"/>
                                        </p:tgtEl>
                                        <p:attrNameLst>
                                          <p:attrName>ppt_x</p:attrName>
                                        </p:attrNameLst>
                                      </p:cBhvr>
                                      <p:tavLst>
                                        <p:tav tm="0">
                                          <p:val>
                                            <p:strVal val="0-#ppt_w/2"/>
                                          </p:val>
                                        </p:tav>
                                        <p:tav tm="100000">
                                          <p:val>
                                            <p:strVal val="#ppt_x"/>
                                          </p:val>
                                        </p:tav>
                                      </p:tavLst>
                                    </p:anim>
                                    <p:anim calcmode="lin" valueType="num">
                                      <p:cBhvr additive="base">
                                        <p:cTn id="36" dur="500" fill="hold"/>
                                        <p:tgtEl>
                                          <p:spTgt spid="76"/>
                                        </p:tgtEl>
                                        <p:attrNameLst>
                                          <p:attrName>ppt_y</p:attrName>
                                        </p:attrNameLst>
                                      </p:cBhvr>
                                      <p:tavLst>
                                        <p:tav tm="0">
                                          <p:val>
                                            <p:strVal val="#ppt_y"/>
                                          </p:val>
                                        </p:tav>
                                        <p:tav tm="100000">
                                          <p:val>
                                            <p:strVal val="#ppt_y"/>
                                          </p:val>
                                        </p:tav>
                                      </p:tavLst>
                                    </p:anim>
                                  </p:childTnLst>
                                </p:cTn>
                              </p:par>
                              <p:par>
                                <p:cTn id="37" presetID="2" presetClass="entr" presetSubtype="8" accel="100000" fill="hold" grpId="0" nodeType="withEffect">
                                  <p:stCondLst>
                                    <p:cond delay="2500"/>
                                  </p:stCondLst>
                                  <p:childTnLst>
                                    <p:set>
                                      <p:cBhvr>
                                        <p:cTn id="38" dur="1" fill="hold">
                                          <p:stCondLst>
                                            <p:cond delay="0"/>
                                          </p:stCondLst>
                                        </p:cTn>
                                        <p:tgtEl>
                                          <p:spTgt spid="77"/>
                                        </p:tgtEl>
                                        <p:attrNameLst>
                                          <p:attrName>style.visibility</p:attrName>
                                        </p:attrNameLst>
                                      </p:cBhvr>
                                      <p:to>
                                        <p:strVal val="visible"/>
                                      </p:to>
                                    </p:set>
                                    <p:anim calcmode="lin" valueType="num">
                                      <p:cBhvr additive="base">
                                        <p:cTn id="39" dur="500" fill="hold"/>
                                        <p:tgtEl>
                                          <p:spTgt spid="77"/>
                                        </p:tgtEl>
                                        <p:attrNameLst>
                                          <p:attrName>ppt_x</p:attrName>
                                        </p:attrNameLst>
                                      </p:cBhvr>
                                      <p:tavLst>
                                        <p:tav tm="0">
                                          <p:val>
                                            <p:strVal val="0-#ppt_w/2"/>
                                          </p:val>
                                        </p:tav>
                                        <p:tav tm="100000">
                                          <p:val>
                                            <p:strVal val="#ppt_x"/>
                                          </p:val>
                                        </p:tav>
                                      </p:tavLst>
                                    </p:anim>
                                    <p:anim calcmode="lin" valueType="num">
                                      <p:cBhvr additive="base">
                                        <p:cTn id="40" dur="500" fill="hold"/>
                                        <p:tgtEl>
                                          <p:spTgt spid="77"/>
                                        </p:tgtEl>
                                        <p:attrNameLst>
                                          <p:attrName>ppt_y</p:attrName>
                                        </p:attrNameLst>
                                      </p:cBhvr>
                                      <p:tavLst>
                                        <p:tav tm="0">
                                          <p:val>
                                            <p:strVal val="#ppt_y"/>
                                          </p:val>
                                        </p:tav>
                                        <p:tav tm="100000">
                                          <p:val>
                                            <p:strVal val="#ppt_y"/>
                                          </p:val>
                                        </p:tav>
                                      </p:tavLst>
                                    </p:anim>
                                  </p:childTnLst>
                                </p:cTn>
                              </p:par>
                              <p:par>
                                <p:cTn id="41" presetID="2" presetClass="entr" presetSubtype="8" accel="100000" fill="hold" grpId="0" nodeType="withEffect">
                                  <p:stCondLst>
                                    <p:cond delay="3000"/>
                                  </p:stCondLst>
                                  <p:childTnLst>
                                    <p:set>
                                      <p:cBhvr>
                                        <p:cTn id="42" dur="1" fill="hold">
                                          <p:stCondLst>
                                            <p:cond delay="0"/>
                                          </p:stCondLst>
                                        </p:cTn>
                                        <p:tgtEl>
                                          <p:spTgt spid="78"/>
                                        </p:tgtEl>
                                        <p:attrNameLst>
                                          <p:attrName>style.visibility</p:attrName>
                                        </p:attrNameLst>
                                      </p:cBhvr>
                                      <p:to>
                                        <p:strVal val="visible"/>
                                      </p:to>
                                    </p:set>
                                    <p:anim calcmode="lin" valueType="num">
                                      <p:cBhvr additive="base">
                                        <p:cTn id="43" dur="500" fill="hold"/>
                                        <p:tgtEl>
                                          <p:spTgt spid="78"/>
                                        </p:tgtEl>
                                        <p:attrNameLst>
                                          <p:attrName>ppt_x</p:attrName>
                                        </p:attrNameLst>
                                      </p:cBhvr>
                                      <p:tavLst>
                                        <p:tav tm="0">
                                          <p:val>
                                            <p:strVal val="0-#ppt_w/2"/>
                                          </p:val>
                                        </p:tav>
                                        <p:tav tm="100000">
                                          <p:val>
                                            <p:strVal val="#ppt_x"/>
                                          </p:val>
                                        </p:tav>
                                      </p:tavLst>
                                    </p:anim>
                                    <p:anim calcmode="lin" valueType="num">
                                      <p:cBhvr additive="base">
                                        <p:cTn id="44"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75" grpId="0"/>
      <p:bldP spid="76" grpId="0"/>
      <p:bldP spid="77" grpId="0"/>
      <p:bldP spid="7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608997" y="4238286"/>
            <a:ext cx="5084125" cy="1602936"/>
            <a:chOff x="6552974" y="4144262"/>
            <a:chExt cx="4820768" cy="1519904"/>
          </a:xfrm>
        </p:grpSpPr>
        <p:sp>
          <p:nvSpPr>
            <p:cNvPr id="12" name="矩形 11"/>
            <p:cNvSpPr/>
            <p:nvPr/>
          </p:nvSpPr>
          <p:spPr>
            <a:xfrm>
              <a:off x="6552974" y="4144262"/>
              <a:ext cx="1516408" cy="1516408"/>
            </a:xfrm>
            <a:prstGeom prst="rect">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矩形 12"/>
            <p:cNvSpPr/>
            <p:nvPr/>
          </p:nvSpPr>
          <p:spPr>
            <a:xfrm>
              <a:off x="8069382" y="4147758"/>
              <a:ext cx="3304360" cy="1516408"/>
            </a:xfrm>
            <a:prstGeom prst="rect">
              <a:avLst/>
            </a:prstGeom>
            <a:solidFill>
              <a:srgbClr val="3C536A"/>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 name="等腰三角形 13"/>
            <p:cNvSpPr/>
            <p:nvPr/>
          </p:nvSpPr>
          <p:spPr>
            <a:xfrm rot="5400000">
              <a:off x="8007832" y="4400370"/>
              <a:ext cx="190779" cy="8486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6611864" y="1695286"/>
            <a:ext cx="5085649" cy="1599249"/>
            <a:chOff x="6555693" y="1732988"/>
            <a:chExt cx="4822213" cy="1516408"/>
          </a:xfrm>
        </p:grpSpPr>
        <p:sp>
          <p:nvSpPr>
            <p:cNvPr id="16" name="矩形 15"/>
            <p:cNvSpPr/>
            <p:nvPr/>
          </p:nvSpPr>
          <p:spPr>
            <a:xfrm>
              <a:off x="6555693" y="1732988"/>
              <a:ext cx="1516408" cy="1516408"/>
            </a:xfrm>
            <a:prstGeom prst="rect">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矩形 16"/>
            <p:cNvSpPr/>
            <p:nvPr/>
          </p:nvSpPr>
          <p:spPr>
            <a:xfrm>
              <a:off x="8073546" y="1732988"/>
              <a:ext cx="3304360" cy="1516408"/>
            </a:xfrm>
            <a:prstGeom prst="rect">
              <a:avLst/>
            </a:prstGeom>
            <a:solidFill>
              <a:srgbClr val="FF6D3A"/>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等腰三角形 17"/>
            <p:cNvSpPr/>
            <p:nvPr/>
          </p:nvSpPr>
          <p:spPr>
            <a:xfrm rot="5400000">
              <a:off x="8003658" y="1956894"/>
              <a:ext cx="190779" cy="8486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258023" y="4243042"/>
            <a:ext cx="5082170" cy="1600908"/>
            <a:chOff x="679079" y="4148770"/>
            <a:chExt cx="4818915" cy="1517981"/>
          </a:xfrm>
        </p:grpSpPr>
        <p:sp>
          <p:nvSpPr>
            <p:cNvPr id="20" name="矩形 19"/>
            <p:cNvSpPr/>
            <p:nvPr/>
          </p:nvSpPr>
          <p:spPr>
            <a:xfrm>
              <a:off x="679079" y="4148770"/>
              <a:ext cx="1516408" cy="1516408"/>
            </a:xfrm>
            <a:prstGeom prst="rect">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1" name="矩形 20"/>
            <p:cNvSpPr/>
            <p:nvPr/>
          </p:nvSpPr>
          <p:spPr>
            <a:xfrm>
              <a:off x="2193634" y="4150343"/>
              <a:ext cx="3304360" cy="1516408"/>
            </a:xfrm>
            <a:prstGeom prst="rect">
              <a:avLst/>
            </a:prstGeom>
            <a:solidFill>
              <a:srgbClr val="FF6D3A"/>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等腰三角形 21"/>
            <p:cNvSpPr/>
            <p:nvPr/>
          </p:nvSpPr>
          <p:spPr>
            <a:xfrm rot="5400000">
              <a:off x="2129109" y="4400366"/>
              <a:ext cx="190779" cy="8486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1258023" y="1700028"/>
            <a:ext cx="5080238" cy="1599249"/>
            <a:chOff x="679079" y="1737484"/>
            <a:chExt cx="4817083" cy="1516408"/>
          </a:xfrm>
        </p:grpSpPr>
        <p:sp>
          <p:nvSpPr>
            <p:cNvPr id="24" name="矩形 23"/>
            <p:cNvSpPr/>
            <p:nvPr/>
          </p:nvSpPr>
          <p:spPr>
            <a:xfrm>
              <a:off x="679079" y="1737484"/>
              <a:ext cx="1516408" cy="1516408"/>
            </a:xfrm>
            <a:prstGeom prst="rect">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5" name="矩形 24"/>
            <p:cNvSpPr/>
            <p:nvPr/>
          </p:nvSpPr>
          <p:spPr>
            <a:xfrm>
              <a:off x="2191802" y="1737484"/>
              <a:ext cx="3304360" cy="1516408"/>
            </a:xfrm>
            <a:prstGeom prst="rect">
              <a:avLst/>
            </a:prstGeom>
            <a:solidFill>
              <a:srgbClr val="3C536A"/>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等腰三角形 25"/>
            <p:cNvSpPr/>
            <p:nvPr/>
          </p:nvSpPr>
          <p:spPr>
            <a:xfrm rot="5400000">
              <a:off x="2130246" y="1987484"/>
              <a:ext cx="190779" cy="8486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1616670" y="4557049"/>
            <a:ext cx="856988" cy="1067727"/>
            <a:chOff x="6513513" y="469107"/>
            <a:chExt cx="96838" cy="120651"/>
          </a:xfrm>
          <a:solidFill>
            <a:srgbClr val="FF6D3A"/>
          </a:solidFill>
        </p:grpSpPr>
        <p:sp>
          <p:nvSpPr>
            <p:cNvPr id="28" name="Freeform 2209"/>
            <p:cNvSpPr>
              <a:spLocks noEditPoints="1"/>
            </p:cNvSpPr>
            <p:nvPr/>
          </p:nvSpPr>
          <p:spPr bwMode="auto">
            <a:xfrm>
              <a:off x="6513513" y="496095"/>
              <a:ext cx="93663" cy="93663"/>
            </a:xfrm>
            <a:custGeom>
              <a:avLst/>
              <a:gdLst>
                <a:gd name="T0" fmla="*/ 14 w 28"/>
                <a:gd name="T1" fmla="*/ 0 h 28"/>
                <a:gd name="T2" fmla="*/ 0 w 28"/>
                <a:gd name="T3" fmla="*/ 14 h 28"/>
                <a:gd name="T4" fmla="*/ 14 w 28"/>
                <a:gd name="T5" fmla="*/ 28 h 28"/>
                <a:gd name="T6" fmla="*/ 28 w 28"/>
                <a:gd name="T7" fmla="*/ 14 h 28"/>
                <a:gd name="T8" fmla="*/ 14 w 28"/>
                <a:gd name="T9" fmla="*/ 0 h 28"/>
                <a:gd name="T10" fmla="*/ 14 w 28"/>
                <a:gd name="T11" fmla="*/ 25 h 28"/>
                <a:gd name="T12" fmla="*/ 3 w 28"/>
                <a:gd name="T13" fmla="*/ 14 h 28"/>
                <a:gd name="T14" fmla="*/ 14 w 28"/>
                <a:gd name="T15" fmla="*/ 3 h 28"/>
                <a:gd name="T16" fmla="*/ 25 w 28"/>
                <a:gd name="T17" fmla="*/ 14 h 28"/>
                <a:gd name="T18" fmla="*/ 14 w 28"/>
                <a:gd name="T19"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0"/>
                  </a:moveTo>
                  <a:cubicBezTo>
                    <a:pt x="6" y="0"/>
                    <a:pt x="0" y="6"/>
                    <a:pt x="0" y="14"/>
                  </a:cubicBezTo>
                  <a:cubicBezTo>
                    <a:pt x="0" y="22"/>
                    <a:pt x="6" y="28"/>
                    <a:pt x="14" y="28"/>
                  </a:cubicBezTo>
                  <a:cubicBezTo>
                    <a:pt x="22" y="28"/>
                    <a:pt x="28" y="22"/>
                    <a:pt x="28" y="14"/>
                  </a:cubicBezTo>
                  <a:cubicBezTo>
                    <a:pt x="28" y="6"/>
                    <a:pt x="22" y="0"/>
                    <a:pt x="14" y="0"/>
                  </a:cubicBezTo>
                  <a:close/>
                  <a:moveTo>
                    <a:pt x="14" y="25"/>
                  </a:moveTo>
                  <a:cubicBezTo>
                    <a:pt x="8" y="25"/>
                    <a:pt x="3" y="20"/>
                    <a:pt x="3" y="14"/>
                  </a:cubicBezTo>
                  <a:cubicBezTo>
                    <a:pt x="3" y="8"/>
                    <a:pt x="8" y="3"/>
                    <a:pt x="14" y="3"/>
                  </a:cubicBezTo>
                  <a:cubicBezTo>
                    <a:pt x="20" y="3"/>
                    <a:pt x="25" y="8"/>
                    <a:pt x="25" y="14"/>
                  </a:cubicBezTo>
                  <a:cubicBezTo>
                    <a:pt x="25" y="20"/>
                    <a:pt x="20" y="25"/>
                    <a:pt x="1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9" name="Freeform 2210"/>
            <p:cNvSpPr>
              <a:spLocks/>
            </p:cNvSpPr>
            <p:nvPr/>
          </p:nvSpPr>
          <p:spPr bwMode="auto">
            <a:xfrm>
              <a:off x="6543676" y="469107"/>
              <a:ext cx="33338" cy="20638"/>
            </a:xfrm>
            <a:custGeom>
              <a:avLst/>
              <a:gdLst>
                <a:gd name="T0" fmla="*/ 7 w 10"/>
                <a:gd name="T1" fmla="*/ 6 h 6"/>
                <a:gd name="T2" fmla="*/ 7 w 10"/>
                <a:gd name="T3" fmla="*/ 4 h 6"/>
                <a:gd name="T4" fmla="*/ 9 w 10"/>
                <a:gd name="T5" fmla="*/ 4 h 6"/>
                <a:gd name="T6" fmla="*/ 10 w 10"/>
                <a:gd name="T7" fmla="*/ 2 h 6"/>
                <a:gd name="T8" fmla="*/ 10 w 10"/>
                <a:gd name="T9" fmla="*/ 1 h 6"/>
                <a:gd name="T10" fmla="*/ 9 w 10"/>
                <a:gd name="T11" fmla="*/ 0 h 6"/>
                <a:gd name="T12" fmla="*/ 2 w 10"/>
                <a:gd name="T13" fmla="*/ 0 h 6"/>
                <a:gd name="T14" fmla="*/ 0 w 10"/>
                <a:gd name="T15" fmla="*/ 1 h 6"/>
                <a:gd name="T16" fmla="*/ 0 w 10"/>
                <a:gd name="T17" fmla="*/ 2 h 6"/>
                <a:gd name="T18" fmla="*/ 2 w 10"/>
                <a:gd name="T19" fmla="*/ 4 h 6"/>
                <a:gd name="T20" fmla="*/ 3 w 10"/>
                <a:gd name="T21" fmla="*/ 4 h 6"/>
                <a:gd name="T22" fmla="*/ 3 w 10"/>
                <a:gd name="T23" fmla="*/ 6 h 6"/>
                <a:gd name="T24" fmla="*/ 5 w 10"/>
                <a:gd name="T25" fmla="*/ 6 h 6"/>
                <a:gd name="T26" fmla="*/ 7 w 10"/>
                <a:gd name="T2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6">
                  <a:moveTo>
                    <a:pt x="7" y="6"/>
                  </a:moveTo>
                  <a:cubicBezTo>
                    <a:pt x="7" y="4"/>
                    <a:pt x="7" y="4"/>
                    <a:pt x="7" y="4"/>
                  </a:cubicBezTo>
                  <a:cubicBezTo>
                    <a:pt x="9" y="4"/>
                    <a:pt x="9" y="4"/>
                    <a:pt x="9" y="4"/>
                  </a:cubicBezTo>
                  <a:cubicBezTo>
                    <a:pt x="10" y="4"/>
                    <a:pt x="10" y="3"/>
                    <a:pt x="10" y="2"/>
                  </a:cubicBezTo>
                  <a:cubicBezTo>
                    <a:pt x="10" y="1"/>
                    <a:pt x="10" y="1"/>
                    <a:pt x="10" y="1"/>
                  </a:cubicBezTo>
                  <a:cubicBezTo>
                    <a:pt x="10" y="0"/>
                    <a:pt x="10" y="0"/>
                    <a:pt x="9" y="0"/>
                  </a:cubicBezTo>
                  <a:cubicBezTo>
                    <a:pt x="2" y="0"/>
                    <a:pt x="2" y="0"/>
                    <a:pt x="2" y="0"/>
                  </a:cubicBezTo>
                  <a:cubicBezTo>
                    <a:pt x="1" y="0"/>
                    <a:pt x="0" y="0"/>
                    <a:pt x="0" y="1"/>
                  </a:cubicBezTo>
                  <a:cubicBezTo>
                    <a:pt x="0" y="2"/>
                    <a:pt x="0" y="2"/>
                    <a:pt x="0" y="2"/>
                  </a:cubicBezTo>
                  <a:cubicBezTo>
                    <a:pt x="0" y="3"/>
                    <a:pt x="1" y="4"/>
                    <a:pt x="2" y="4"/>
                  </a:cubicBezTo>
                  <a:cubicBezTo>
                    <a:pt x="3" y="4"/>
                    <a:pt x="3" y="4"/>
                    <a:pt x="3" y="4"/>
                  </a:cubicBezTo>
                  <a:cubicBezTo>
                    <a:pt x="3" y="6"/>
                    <a:pt x="3" y="6"/>
                    <a:pt x="3" y="6"/>
                  </a:cubicBezTo>
                  <a:cubicBezTo>
                    <a:pt x="4" y="6"/>
                    <a:pt x="5" y="6"/>
                    <a:pt x="5" y="6"/>
                  </a:cubicBezTo>
                  <a:cubicBezTo>
                    <a:pt x="6" y="6"/>
                    <a:pt x="7" y="6"/>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2211"/>
            <p:cNvSpPr>
              <a:spLocks/>
            </p:cNvSpPr>
            <p:nvPr/>
          </p:nvSpPr>
          <p:spPr bwMode="auto">
            <a:xfrm>
              <a:off x="6591301" y="492920"/>
              <a:ext cx="19050" cy="15875"/>
            </a:xfrm>
            <a:custGeom>
              <a:avLst/>
              <a:gdLst>
                <a:gd name="T0" fmla="*/ 3 w 6"/>
                <a:gd name="T1" fmla="*/ 5 h 5"/>
                <a:gd name="T2" fmla="*/ 5 w 6"/>
                <a:gd name="T3" fmla="*/ 3 h 5"/>
                <a:gd name="T4" fmla="*/ 5 w 6"/>
                <a:gd name="T5" fmla="*/ 1 h 5"/>
                <a:gd name="T6" fmla="*/ 4 w 6"/>
                <a:gd name="T7" fmla="*/ 0 h 5"/>
                <a:gd name="T8" fmla="*/ 2 w 6"/>
                <a:gd name="T9" fmla="*/ 0 h 5"/>
                <a:gd name="T10" fmla="*/ 0 w 6"/>
                <a:gd name="T11" fmla="*/ 2 h 5"/>
                <a:gd name="T12" fmla="*/ 3 w 6"/>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3" y="5"/>
                  </a:moveTo>
                  <a:cubicBezTo>
                    <a:pt x="5" y="3"/>
                    <a:pt x="5" y="3"/>
                    <a:pt x="5" y="3"/>
                  </a:cubicBezTo>
                  <a:cubicBezTo>
                    <a:pt x="6" y="3"/>
                    <a:pt x="6" y="2"/>
                    <a:pt x="5" y="1"/>
                  </a:cubicBezTo>
                  <a:cubicBezTo>
                    <a:pt x="4" y="0"/>
                    <a:pt x="4" y="0"/>
                    <a:pt x="4" y="0"/>
                  </a:cubicBezTo>
                  <a:cubicBezTo>
                    <a:pt x="4" y="0"/>
                    <a:pt x="3" y="0"/>
                    <a:pt x="2" y="0"/>
                  </a:cubicBezTo>
                  <a:cubicBezTo>
                    <a:pt x="0" y="2"/>
                    <a:pt x="0" y="2"/>
                    <a:pt x="0" y="2"/>
                  </a:cubicBezTo>
                  <a:cubicBezTo>
                    <a:pt x="1" y="3"/>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2212"/>
            <p:cNvSpPr>
              <a:spLocks/>
            </p:cNvSpPr>
            <p:nvPr/>
          </p:nvSpPr>
          <p:spPr bwMode="auto">
            <a:xfrm>
              <a:off x="6550026" y="532607"/>
              <a:ext cx="20638" cy="20638"/>
            </a:xfrm>
            <a:custGeom>
              <a:avLst/>
              <a:gdLst>
                <a:gd name="T0" fmla="*/ 5 w 6"/>
                <a:gd name="T1" fmla="*/ 1 h 6"/>
                <a:gd name="T2" fmla="*/ 5 w 6"/>
                <a:gd name="T3" fmla="*/ 5 h 6"/>
                <a:gd name="T4" fmla="*/ 1 w 6"/>
                <a:gd name="T5" fmla="*/ 5 h 6"/>
                <a:gd name="T6" fmla="*/ 1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6" y="4"/>
                    <a:pt x="5" y="5"/>
                  </a:cubicBezTo>
                  <a:cubicBezTo>
                    <a:pt x="4" y="6"/>
                    <a:pt x="2" y="6"/>
                    <a:pt x="1" y="5"/>
                  </a:cubicBezTo>
                  <a:cubicBezTo>
                    <a:pt x="0" y="4"/>
                    <a:pt x="0" y="2"/>
                    <a:pt x="1" y="1"/>
                  </a:cubicBezTo>
                  <a:cubicBezTo>
                    <a:pt x="2" y="0"/>
                    <a:pt x="4"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Freeform 2213"/>
            <p:cNvSpPr>
              <a:spLocks/>
            </p:cNvSpPr>
            <p:nvPr/>
          </p:nvSpPr>
          <p:spPr bwMode="auto">
            <a:xfrm>
              <a:off x="6540501" y="519907"/>
              <a:ext cx="20638" cy="23813"/>
            </a:xfrm>
            <a:custGeom>
              <a:avLst/>
              <a:gdLst>
                <a:gd name="T0" fmla="*/ 6 w 6"/>
                <a:gd name="T1" fmla="*/ 5 h 7"/>
                <a:gd name="T2" fmla="*/ 6 w 6"/>
                <a:gd name="T3" fmla="*/ 6 h 7"/>
                <a:gd name="T4" fmla="*/ 6 w 6"/>
                <a:gd name="T5" fmla="*/ 6 h 7"/>
                <a:gd name="T6" fmla="*/ 4 w 6"/>
                <a:gd name="T7" fmla="*/ 6 h 7"/>
                <a:gd name="T8" fmla="*/ 0 w 6"/>
                <a:gd name="T9" fmla="*/ 2 h 7"/>
                <a:gd name="T10" fmla="*/ 0 w 6"/>
                <a:gd name="T11" fmla="*/ 1 h 7"/>
                <a:gd name="T12" fmla="*/ 0 w 6"/>
                <a:gd name="T13" fmla="*/ 1 h 7"/>
                <a:gd name="T14" fmla="*/ 2 w 6"/>
                <a:gd name="T15" fmla="*/ 1 h 7"/>
                <a:gd name="T16" fmla="*/ 6 w 6"/>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7">
                  <a:moveTo>
                    <a:pt x="6" y="5"/>
                  </a:moveTo>
                  <a:cubicBezTo>
                    <a:pt x="6" y="5"/>
                    <a:pt x="6" y="6"/>
                    <a:pt x="6" y="6"/>
                  </a:cubicBezTo>
                  <a:cubicBezTo>
                    <a:pt x="6" y="6"/>
                    <a:pt x="6" y="6"/>
                    <a:pt x="6" y="6"/>
                  </a:cubicBezTo>
                  <a:cubicBezTo>
                    <a:pt x="5" y="7"/>
                    <a:pt x="4" y="7"/>
                    <a:pt x="4" y="6"/>
                  </a:cubicBezTo>
                  <a:cubicBezTo>
                    <a:pt x="0" y="2"/>
                    <a:pt x="0" y="2"/>
                    <a:pt x="0" y="2"/>
                  </a:cubicBezTo>
                  <a:cubicBezTo>
                    <a:pt x="0" y="2"/>
                    <a:pt x="0" y="1"/>
                    <a:pt x="0" y="1"/>
                  </a:cubicBezTo>
                  <a:cubicBezTo>
                    <a:pt x="0" y="1"/>
                    <a:pt x="0" y="1"/>
                    <a:pt x="0" y="1"/>
                  </a:cubicBezTo>
                  <a:cubicBezTo>
                    <a:pt x="1" y="0"/>
                    <a:pt x="1" y="0"/>
                    <a:pt x="2" y="1"/>
                  </a:cubicBezTo>
                  <a:lnTo>
                    <a:pt x="6"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954338" y="2004403"/>
            <a:ext cx="940087" cy="997726"/>
            <a:chOff x="8085138" y="2318680"/>
            <a:chExt cx="114300" cy="121308"/>
          </a:xfrm>
          <a:solidFill>
            <a:srgbClr val="FF6D3A"/>
          </a:solidFill>
        </p:grpSpPr>
        <p:sp>
          <p:nvSpPr>
            <p:cNvPr id="34" name="Oval 1728"/>
            <p:cNvSpPr>
              <a:spLocks noChangeArrowheads="1"/>
            </p:cNvSpPr>
            <p:nvPr/>
          </p:nvSpPr>
          <p:spPr bwMode="auto">
            <a:xfrm>
              <a:off x="8085138" y="2400301"/>
              <a:ext cx="17463"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5" name="Oval 1729"/>
            <p:cNvSpPr>
              <a:spLocks noChangeArrowheads="1"/>
            </p:cNvSpPr>
            <p:nvPr/>
          </p:nvSpPr>
          <p:spPr bwMode="auto">
            <a:xfrm>
              <a:off x="8124826" y="2370138"/>
              <a:ext cx="26988" cy="26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6" name="Oval 1730"/>
            <p:cNvSpPr>
              <a:spLocks noChangeArrowheads="1"/>
            </p:cNvSpPr>
            <p:nvPr/>
          </p:nvSpPr>
          <p:spPr bwMode="auto">
            <a:xfrm>
              <a:off x="8130847" y="2318680"/>
              <a:ext cx="19050" cy="20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7" name="Freeform 1731"/>
            <p:cNvSpPr>
              <a:spLocks/>
            </p:cNvSpPr>
            <p:nvPr/>
          </p:nvSpPr>
          <p:spPr bwMode="auto">
            <a:xfrm>
              <a:off x="8112126" y="2328863"/>
              <a:ext cx="57150" cy="111125"/>
            </a:xfrm>
            <a:custGeom>
              <a:avLst/>
              <a:gdLst>
                <a:gd name="T0" fmla="*/ 15 w 17"/>
                <a:gd name="T1" fmla="*/ 3 h 33"/>
                <a:gd name="T2" fmla="*/ 12 w 17"/>
                <a:gd name="T3" fmla="*/ 0 h 33"/>
                <a:gd name="T4" fmla="*/ 11 w 17"/>
                <a:gd name="T5" fmla="*/ 2 h 33"/>
                <a:gd name="T6" fmla="*/ 15 w 17"/>
                <a:gd name="T7" fmla="*/ 16 h 33"/>
                <a:gd name="T8" fmla="*/ 8 w 17"/>
                <a:gd name="T9" fmla="*/ 31 h 33"/>
                <a:gd name="T10" fmla="*/ 2 w 17"/>
                <a:gd name="T11" fmla="*/ 16 h 33"/>
                <a:gd name="T12" fmla="*/ 5 w 17"/>
                <a:gd name="T13" fmla="*/ 2 h 33"/>
                <a:gd name="T14" fmla="*/ 5 w 17"/>
                <a:gd name="T15" fmla="*/ 0 h 33"/>
                <a:gd name="T16" fmla="*/ 2 w 17"/>
                <a:gd name="T17" fmla="*/ 3 h 33"/>
                <a:gd name="T18" fmla="*/ 0 w 17"/>
                <a:gd name="T19" fmla="*/ 16 h 33"/>
                <a:gd name="T20" fmla="*/ 2 w 17"/>
                <a:gd name="T21" fmla="*/ 28 h 33"/>
                <a:gd name="T22" fmla="*/ 8 w 17"/>
                <a:gd name="T23" fmla="*/ 33 h 33"/>
                <a:gd name="T24" fmla="*/ 15 w 17"/>
                <a:gd name="T25" fmla="*/ 28 h 33"/>
                <a:gd name="T26" fmla="*/ 17 w 17"/>
                <a:gd name="T27" fmla="*/ 16 h 33"/>
                <a:gd name="T28" fmla="*/ 15 w 17"/>
                <a:gd name="T29"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33">
                  <a:moveTo>
                    <a:pt x="15" y="3"/>
                  </a:moveTo>
                  <a:cubicBezTo>
                    <a:pt x="14" y="2"/>
                    <a:pt x="13" y="1"/>
                    <a:pt x="12" y="0"/>
                  </a:cubicBezTo>
                  <a:cubicBezTo>
                    <a:pt x="12" y="1"/>
                    <a:pt x="12" y="1"/>
                    <a:pt x="11" y="2"/>
                  </a:cubicBezTo>
                  <a:cubicBezTo>
                    <a:pt x="13" y="5"/>
                    <a:pt x="15" y="10"/>
                    <a:pt x="15" y="16"/>
                  </a:cubicBezTo>
                  <a:cubicBezTo>
                    <a:pt x="15" y="25"/>
                    <a:pt x="11" y="31"/>
                    <a:pt x="8" y="31"/>
                  </a:cubicBezTo>
                  <a:cubicBezTo>
                    <a:pt x="5" y="31"/>
                    <a:pt x="2" y="25"/>
                    <a:pt x="2" y="16"/>
                  </a:cubicBezTo>
                  <a:cubicBezTo>
                    <a:pt x="2" y="10"/>
                    <a:pt x="4" y="5"/>
                    <a:pt x="5" y="2"/>
                  </a:cubicBezTo>
                  <a:cubicBezTo>
                    <a:pt x="5" y="1"/>
                    <a:pt x="5" y="1"/>
                    <a:pt x="5" y="0"/>
                  </a:cubicBezTo>
                  <a:cubicBezTo>
                    <a:pt x="4" y="1"/>
                    <a:pt x="3" y="2"/>
                    <a:pt x="2" y="3"/>
                  </a:cubicBezTo>
                  <a:cubicBezTo>
                    <a:pt x="1" y="7"/>
                    <a:pt x="0" y="11"/>
                    <a:pt x="0" y="16"/>
                  </a:cubicBezTo>
                  <a:cubicBezTo>
                    <a:pt x="0" y="20"/>
                    <a:pt x="1" y="24"/>
                    <a:pt x="2" y="28"/>
                  </a:cubicBezTo>
                  <a:cubicBezTo>
                    <a:pt x="4" y="31"/>
                    <a:pt x="6" y="33"/>
                    <a:pt x="8" y="33"/>
                  </a:cubicBezTo>
                  <a:cubicBezTo>
                    <a:pt x="11" y="33"/>
                    <a:pt x="13" y="31"/>
                    <a:pt x="15" y="28"/>
                  </a:cubicBezTo>
                  <a:cubicBezTo>
                    <a:pt x="16" y="24"/>
                    <a:pt x="17" y="20"/>
                    <a:pt x="17" y="16"/>
                  </a:cubicBezTo>
                  <a:cubicBezTo>
                    <a:pt x="17" y="11"/>
                    <a:pt x="16" y="7"/>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8" name="Oval 1732"/>
            <p:cNvSpPr>
              <a:spLocks noChangeArrowheads="1"/>
            </p:cNvSpPr>
            <p:nvPr/>
          </p:nvSpPr>
          <p:spPr bwMode="auto">
            <a:xfrm>
              <a:off x="8178800" y="2400301"/>
              <a:ext cx="20638"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9" name="Freeform 1733"/>
            <p:cNvSpPr>
              <a:spLocks/>
            </p:cNvSpPr>
            <p:nvPr/>
          </p:nvSpPr>
          <p:spPr bwMode="auto">
            <a:xfrm>
              <a:off x="8085138" y="2343151"/>
              <a:ext cx="107950" cy="76200"/>
            </a:xfrm>
            <a:custGeom>
              <a:avLst/>
              <a:gdLst>
                <a:gd name="T0" fmla="*/ 27 w 32"/>
                <a:gd name="T1" fmla="*/ 21 h 23"/>
                <a:gd name="T2" fmla="*/ 25 w 32"/>
                <a:gd name="T3" fmla="*/ 21 h 23"/>
                <a:gd name="T4" fmla="*/ 13 w 32"/>
                <a:gd name="T5" fmla="*/ 17 h 23"/>
                <a:gd name="T6" fmla="*/ 3 w 32"/>
                <a:gd name="T7" fmla="*/ 4 h 23"/>
                <a:gd name="T8" fmla="*/ 7 w 32"/>
                <a:gd name="T9" fmla="*/ 2 h 23"/>
                <a:gd name="T10" fmla="*/ 19 w 32"/>
                <a:gd name="T11" fmla="*/ 6 h 23"/>
                <a:gd name="T12" fmla="*/ 30 w 32"/>
                <a:gd name="T13" fmla="*/ 16 h 23"/>
                <a:gd name="T14" fmla="*/ 30 w 32"/>
                <a:gd name="T15" fmla="*/ 16 h 23"/>
                <a:gd name="T16" fmla="*/ 32 w 32"/>
                <a:gd name="T17" fmla="*/ 16 h 23"/>
                <a:gd name="T18" fmla="*/ 30 w 32"/>
                <a:gd name="T19" fmla="*/ 12 h 23"/>
                <a:gd name="T20" fmla="*/ 21 w 32"/>
                <a:gd name="T21" fmla="*/ 4 h 23"/>
                <a:gd name="T22" fmla="*/ 7 w 32"/>
                <a:gd name="T23" fmla="*/ 0 h 23"/>
                <a:gd name="T24" fmla="*/ 1 w 32"/>
                <a:gd name="T25" fmla="*/ 3 h 23"/>
                <a:gd name="T26" fmla="*/ 3 w 32"/>
                <a:gd name="T27" fmla="*/ 11 h 23"/>
                <a:gd name="T28" fmla="*/ 12 w 32"/>
                <a:gd name="T29" fmla="*/ 19 h 23"/>
                <a:gd name="T30" fmla="*/ 25 w 32"/>
                <a:gd name="T31" fmla="*/ 23 h 23"/>
                <a:gd name="T32" fmla="*/ 28 w 32"/>
                <a:gd name="T33" fmla="*/ 23 h 23"/>
                <a:gd name="T34" fmla="*/ 27 w 32"/>
                <a:gd name="T35"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3">
                  <a:moveTo>
                    <a:pt x="27" y="21"/>
                  </a:moveTo>
                  <a:cubicBezTo>
                    <a:pt x="26" y="21"/>
                    <a:pt x="26" y="21"/>
                    <a:pt x="25" y="21"/>
                  </a:cubicBezTo>
                  <a:cubicBezTo>
                    <a:pt x="22" y="21"/>
                    <a:pt x="17" y="19"/>
                    <a:pt x="13" y="17"/>
                  </a:cubicBezTo>
                  <a:cubicBezTo>
                    <a:pt x="5" y="12"/>
                    <a:pt x="2" y="6"/>
                    <a:pt x="3" y="4"/>
                  </a:cubicBezTo>
                  <a:cubicBezTo>
                    <a:pt x="4" y="3"/>
                    <a:pt x="5" y="2"/>
                    <a:pt x="7" y="2"/>
                  </a:cubicBezTo>
                  <a:cubicBezTo>
                    <a:pt x="11" y="2"/>
                    <a:pt x="15" y="4"/>
                    <a:pt x="19" y="6"/>
                  </a:cubicBezTo>
                  <a:cubicBezTo>
                    <a:pt x="25" y="9"/>
                    <a:pt x="28" y="13"/>
                    <a:pt x="30" y="16"/>
                  </a:cubicBezTo>
                  <a:cubicBezTo>
                    <a:pt x="30" y="16"/>
                    <a:pt x="30" y="16"/>
                    <a:pt x="30" y="16"/>
                  </a:cubicBezTo>
                  <a:cubicBezTo>
                    <a:pt x="31" y="16"/>
                    <a:pt x="32" y="16"/>
                    <a:pt x="32" y="16"/>
                  </a:cubicBezTo>
                  <a:cubicBezTo>
                    <a:pt x="32" y="15"/>
                    <a:pt x="31" y="14"/>
                    <a:pt x="30" y="12"/>
                  </a:cubicBezTo>
                  <a:cubicBezTo>
                    <a:pt x="28" y="9"/>
                    <a:pt x="25" y="7"/>
                    <a:pt x="21" y="4"/>
                  </a:cubicBezTo>
                  <a:cubicBezTo>
                    <a:pt x="16" y="2"/>
                    <a:pt x="11" y="0"/>
                    <a:pt x="7" y="0"/>
                  </a:cubicBezTo>
                  <a:cubicBezTo>
                    <a:pt x="4" y="0"/>
                    <a:pt x="2" y="1"/>
                    <a:pt x="1" y="3"/>
                  </a:cubicBezTo>
                  <a:cubicBezTo>
                    <a:pt x="0" y="5"/>
                    <a:pt x="0" y="8"/>
                    <a:pt x="3" y="11"/>
                  </a:cubicBezTo>
                  <a:cubicBezTo>
                    <a:pt x="5" y="14"/>
                    <a:pt x="8" y="17"/>
                    <a:pt x="12" y="19"/>
                  </a:cubicBezTo>
                  <a:cubicBezTo>
                    <a:pt x="17" y="22"/>
                    <a:pt x="22" y="23"/>
                    <a:pt x="25" y="23"/>
                  </a:cubicBezTo>
                  <a:cubicBezTo>
                    <a:pt x="26" y="23"/>
                    <a:pt x="27" y="23"/>
                    <a:pt x="28" y="23"/>
                  </a:cubicBezTo>
                  <a:cubicBezTo>
                    <a:pt x="27" y="22"/>
                    <a:pt x="27" y="22"/>
                    <a:pt x="2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0" name="Freeform 1734"/>
            <p:cNvSpPr>
              <a:spLocks/>
            </p:cNvSpPr>
            <p:nvPr/>
          </p:nvSpPr>
          <p:spPr bwMode="auto">
            <a:xfrm>
              <a:off x="8088313" y="2343151"/>
              <a:ext cx="107950" cy="76200"/>
            </a:xfrm>
            <a:custGeom>
              <a:avLst/>
              <a:gdLst>
                <a:gd name="T0" fmla="*/ 31 w 32"/>
                <a:gd name="T1" fmla="*/ 3 h 23"/>
                <a:gd name="T2" fmla="*/ 24 w 32"/>
                <a:gd name="T3" fmla="*/ 0 h 23"/>
                <a:gd name="T4" fmla="*/ 11 w 32"/>
                <a:gd name="T5" fmla="*/ 4 h 23"/>
                <a:gd name="T6" fmla="*/ 2 w 32"/>
                <a:gd name="T7" fmla="*/ 12 h 23"/>
                <a:gd name="T8" fmla="*/ 0 w 32"/>
                <a:gd name="T9" fmla="*/ 17 h 23"/>
                <a:gd name="T10" fmla="*/ 1 w 32"/>
                <a:gd name="T11" fmla="*/ 16 h 23"/>
                <a:gd name="T12" fmla="*/ 2 w 32"/>
                <a:gd name="T13" fmla="*/ 16 h 23"/>
                <a:gd name="T14" fmla="*/ 12 w 32"/>
                <a:gd name="T15" fmla="*/ 6 h 23"/>
                <a:gd name="T16" fmla="*/ 24 w 32"/>
                <a:gd name="T17" fmla="*/ 2 h 23"/>
                <a:gd name="T18" fmla="*/ 29 w 32"/>
                <a:gd name="T19" fmla="*/ 4 h 23"/>
                <a:gd name="T20" fmla="*/ 18 w 32"/>
                <a:gd name="T21" fmla="*/ 17 h 23"/>
                <a:gd name="T22" fmla="*/ 6 w 32"/>
                <a:gd name="T23" fmla="*/ 21 h 23"/>
                <a:gd name="T24" fmla="*/ 5 w 32"/>
                <a:gd name="T25" fmla="*/ 21 h 23"/>
                <a:gd name="T26" fmla="*/ 4 w 32"/>
                <a:gd name="T27" fmla="*/ 23 h 23"/>
                <a:gd name="T28" fmla="*/ 6 w 32"/>
                <a:gd name="T29" fmla="*/ 23 h 23"/>
                <a:gd name="T30" fmla="*/ 20 w 32"/>
                <a:gd name="T31" fmla="*/ 19 h 23"/>
                <a:gd name="T32" fmla="*/ 29 w 32"/>
                <a:gd name="T33" fmla="*/ 11 h 23"/>
                <a:gd name="T34" fmla="*/ 31 w 32"/>
                <a:gd name="T35"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3">
                  <a:moveTo>
                    <a:pt x="31" y="3"/>
                  </a:moveTo>
                  <a:cubicBezTo>
                    <a:pt x="30" y="1"/>
                    <a:pt x="27" y="0"/>
                    <a:pt x="24" y="0"/>
                  </a:cubicBezTo>
                  <a:cubicBezTo>
                    <a:pt x="21" y="0"/>
                    <a:pt x="16" y="2"/>
                    <a:pt x="11" y="4"/>
                  </a:cubicBezTo>
                  <a:cubicBezTo>
                    <a:pt x="7" y="7"/>
                    <a:pt x="4" y="9"/>
                    <a:pt x="2" y="12"/>
                  </a:cubicBezTo>
                  <a:cubicBezTo>
                    <a:pt x="1" y="14"/>
                    <a:pt x="0" y="15"/>
                    <a:pt x="0" y="17"/>
                  </a:cubicBezTo>
                  <a:cubicBezTo>
                    <a:pt x="0" y="16"/>
                    <a:pt x="1" y="16"/>
                    <a:pt x="1" y="16"/>
                  </a:cubicBezTo>
                  <a:cubicBezTo>
                    <a:pt x="2" y="16"/>
                    <a:pt x="2" y="16"/>
                    <a:pt x="2" y="16"/>
                  </a:cubicBezTo>
                  <a:cubicBezTo>
                    <a:pt x="3" y="13"/>
                    <a:pt x="7" y="9"/>
                    <a:pt x="12" y="6"/>
                  </a:cubicBezTo>
                  <a:cubicBezTo>
                    <a:pt x="16" y="4"/>
                    <a:pt x="21" y="2"/>
                    <a:pt x="24" y="2"/>
                  </a:cubicBezTo>
                  <a:cubicBezTo>
                    <a:pt x="27" y="2"/>
                    <a:pt x="28" y="3"/>
                    <a:pt x="29" y="4"/>
                  </a:cubicBezTo>
                  <a:cubicBezTo>
                    <a:pt x="30" y="6"/>
                    <a:pt x="26" y="12"/>
                    <a:pt x="18" y="17"/>
                  </a:cubicBezTo>
                  <a:cubicBezTo>
                    <a:pt x="14" y="19"/>
                    <a:pt x="10" y="21"/>
                    <a:pt x="6" y="21"/>
                  </a:cubicBezTo>
                  <a:cubicBezTo>
                    <a:pt x="6" y="21"/>
                    <a:pt x="6" y="21"/>
                    <a:pt x="5" y="21"/>
                  </a:cubicBezTo>
                  <a:cubicBezTo>
                    <a:pt x="5" y="22"/>
                    <a:pt x="5" y="22"/>
                    <a:pt x="4" y="23"/>
                  </a:cubicBezTo>
                  <a:cubicBezTo>
                    <a:pt x="5" y="23"/>
                    <a:pt x="5" y="23"/>
                    <a:pt x="6" y="23"/>
                  </a:cubicBezTo>
                  <a:cubicBezTo>
                    <a:pt x="10" y="23"/>
                    <a:pt x="15" y="22"/>
                    <a:pt x="20" y="19"/>
                  </a:cubicBezTo>
                  <a:cubicBezTo>
                    <a:pt x="24" y="17"/>
                    <a:pt x="27" y="14"/>
                    <a:pt x="29" y="11"/>
                  </a:cubicBezTo>
                  <a:cubicBezTo>
                    <a:pt x="31" y="8"/>
                    <a:pt x="32" y="5"/>
                    <a:pt x="3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1570807" y="2019123"/>
            <a:ext cx="973680" cy="973680"/>
            <a:chOff x="7599363" y="4011613"/>
            <a:chExt cx="123825" cy="123825"/>
          </a:xfrm>
          <a:solidFill>
            <a:srgbClr val="3C536A"/>
          </a:solidFill>
        </p:grpSpPr>
        <p:sp>
          <p:nvSpPr>
            <p:cNvPr id="42" name="Freeform 984"/>
            <p:cNvSpPr>
              <a:spLocks/>
            </p:cNvSpPr>
            <p:nvPr/>
          </p:nvSpPr>
          <p:spPr bwMode="auto">
            <a:xfrm>
              <a:off x="7659688" y="4011613"/>
              <a:ext cx="63500" cy="63500"/>
            </a:xfrm>
            <a:custGeom>
              <a:avLst/>
              <a:gdLst>
                <a:gd name="T0" fmla="*/ 14 w 19"/>
                <a:gd name="T1" fmla="*/ 5 h 19"/>
                <a:gd name="T2" fmla="*/ 14 w 19"/>
                <a:gd name="T3" fmla="*/ 0 h 19"/>
                <a:gd name="T4" fmla="*/ 9 w 19"/>
                <a:gd name="T5" fmla="*/ 5 h 19"/>
                <a:gd name="T6" fmla="*/ 9 w 19"/>
                <a:gd name="T7" fmla="*/ 8 h 19"/>
                <a:gd name="T8" fmla="*/ 0 w 19"/>
                <a:gd name="T9" fmla="*/ 17 h 19"/>
                <a:gd name="T10" fmla="*/ 0 w 19"/>
                <a:gd name="T11" fmla="*/ 19 h 19"/>
                <a:gd name="T12" fmla="*/ 2 w 19"/>
                <a:gd name="T13" fmla="*/ 19 h 19"/>
                <a:gd name="T14" fmla="*/ 10 w 19"/>
                <a:gd name="T15" fmla="*/ 10 h 19"/>
                <a:gd name="T16" fmla="*/ 14 w 19"/>
                <a:gd name="T17" fmla="*/ 10 h 19"/>
                <a:gd name="T18" fmla="*/ 19 w 19"/>
                <a:gd name="T19" fmla="*/ 5 h 19"/>
                <a:gd name="T20" fmla="*/ 14 w 19"/>
                <a:gd name="T21"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4" y="5"/>
                  </a:moveTo>
                  <a:cubicBezTo>
                    <a:pt x="14" y="0"/>
                    <a:pt x="14" y="0"/>
                    <a:pt x="14" y="0"/>
                  </a:cubicBezTo>
                  <a:cubicBezTo>
                    <a:pt x="9" y="5"/>
                    <a:pt x="9" y="5"/>
                    <a:pt x="9" y="5"/>
                  </a:cubicBezTo>
                  <a:cubicBezTo>
                    <a:pt x="9" y="8"/>
                    <a:pt x="9" y="8"/>
                    <a:pt x="9" y="8"/>
                  </a:cubicBezTo>
                  <a:cubicBezTo>
                    <a:pt x="0" y="17"/>
                    <a:pt x="0" y="17"/>
                    <a:pt x="0" y="17"/>
                  </a:cubicBezTo>
                  <a:cubicBezTo>
                    <a:pt x="0" y="17"/>
                    <a:pt x="0" y="19"/>
                    <a:pt x="0" y="19"/>
                  </a:cubicBezTo>
                  <a:cubicBezTo>
                    <a:pt x="0" y="19"/>
                    <a:pt x="2" y="19"/>
                    <a:pt x="2" y="19"/>
                  </a:cubicBezTo>
                  <a:cubicBezTo>
                    <a:pt x="10" y="10"/>
                    <a:pt x="10" y="10"/>
                    <a:pt x="10" y="10"/>
                  </a:cubicBezTo>
                  <a:cubicBezTo>
                    <a:pt x="14" y="10"/>
                    <a:pt x="14" y="10"/>
                    <a:pt x="14" y="10"/>
                  </a:cubicBezTo>
                  <a:cubicBezTo>
                    <a:pt x="19" y="5"/>
                    <a:pt x="19" y="5"/>
                    <a:pt x="19" y="5"/>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3" name="Freeform 985"/>
            <p:cNvSpPr>
              <a:spLocks/>
            </p:cNvSpPr>
            <p:nvPr/>
          </p:nvSpPr>
          <p:spPr bwMode="auto">
            <a:xfrm>
              <a:off x="7599363" y="4011613"/>
              <a:ext cx="123825" cy="123825"/>
            </a:xfrm>
            <a:custGeom>
              <a:avLst/>
              <a:gdLst>
                <a:gd name="T0" fmla="*/ 32 w 37"/>
                <a:gd name="T1" fmla="*/ 12 h 37"/>
                <a:gd name="T2" fmla="*/ 33 w 37"/>
                <a:gd name="T3" fmla="*/ 19 h 37"/>
                <a:gd name="T4" fmla="*/ 18 w 37"/>
                <a:gd name="T5" fmla="*/ 33 h 37"/>
                <a:gd name="T6" fmla="*/ 3 w 37"/>
                <a:gd name="T7" fmla="*/ 19 h 37"/>
                <a:gd name="T8" fmla="*/ 18 w 37"/>
                <a:gd name="T9" fmla="*/ 4 h 37"/>
                <a:gd name="T10" fmla="*/ 25 w 37"/>
                <a:gd name="T11" fmla="*/ 5 h 37"/>
                <a:gd name="T12" fmla="*/ 25 w 37"/>
                <a:gd name="T13" fmla="*/ 4 h 37"/>
                <a:gd name="T14" fmla="*/ 27 w 37"/>
                <a:gd name="T15" fmla="*/ 2 h 37"/>
                <a:gd name="T16" fmla="*/ 18 w 37"/>
                <a:gd name="T17" fmla="*/ 0 h 37"/>
                <a:gd name="T18" fmla="*/ 0 w 37"/>
                <a:gd name="T19" fmla="*/ 19 h 37"/>
                <a:gd name="T20" fmla="*/ 18 w 37"/>
                <a:gd name="T21" fmla="*/ 37 h 37"/>
                <a:gd name="T22" fmla="*/ 37 w 37"/>
                <a:gd name="T23" fmla="*/ 19 h 37"/>
                <a:gd name="T24" fmla="*/ 35 w 37"/>
                <a:gd name="T25" fmla="*/ 10 h 37"/>
                <a:gd name="T26" fmla="*/ 33 w 37"/>
                <a:gd name="T27" fmla="*/ 12 h 37"/>
                <a:gd name="T28" fmla="*/ 32 w 37"/>
                <a:gd name="T29" fmla="*/ 1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37">
                  <a:moveTo>
                    <a:pt x="32" y="12"/>
                  </a:moveTo>
                  <a:cubicBezTo>
                    <a:pt x="33" y="14"/>
                    <a:pt x="33" y="16"/>
                    <a:pt x="33" y="19"/>
                  </a:cubicBezTo>
                  <a:cubicBezTo>
                    <a:pt x="33" y="27"/>
                    <a:pt x="26" y="33"/>
                    <a:pt x="18" y="33"/>
                  </a:cubicBezTo>
                  <a:cubicBezTo>
                    <a:pt x="10" y="33"/>
                    <a:pt x="3" y="27"/>
                    <a:pt x="3" y="19"/>
                  </a:cubicBezTo>
                  <a:cubicBezTo>
                    <a:pt x="3" y="10"/>
                    <a:pt x="10" y="4"/>
                    <a:pt x="18" y="4"/>
                  </a:cubicBezTo>
                  <a:cubicBezTo>
                    <a:pt x="21" y="4"/>
                    <a:pt x="23" y="4"/>
                    <a:pt x="25" y="5"/>
                  </a:cubicBezTo>
                  <a:cubicBezTo>
                    <a:pt x="25" y="5"/>
                    <a:pt x="25" y="4"/>
                    <a:pt x="25" y="4"/>
                  </a:cubicBezTo>
                  <a:cubicBezTo>
                    <a:pt x="27" y="2"/>
                    <a:pt x="27" y="2"/>
                    <a:pt x="27" y="2"/>
                  </a:cubicBezTo>
                  <a:cubicBezTo>
                    <a:pt x="24" y="1"/>
                    <a:pt x="21" y="0"/>
                    <a:pt x="18" y="0"/>
                  </a:cubicBezTo>
                  <a:cubicBezTo>
                    <a:pt x="8" y="0"/>
                    <a:pt x="0" y="8"/>
                    <a:pt x="0" y="19"/>
                  </a:cubicBezTo>
                  <a:cubicBezTo>
                    <a:pt x="0" y="29"/>
                    <a:pt x="8" y="37"/>
                    <a:pt x="18" y="37"/>
                  </a:cubicBezTo>
                  <a:cubicBezTo>
                    <a:pt x="28" y="37"/>
                    <a:pt x="37" y="29"/>
                    <a:pt x="37" y="19"/>
                  </a:cubicBezTo>
                  <a:cubicBezTo>
                    <a:pt x="37" y="16"/>
                    <a:pt x="36" y="13"/>
                    <a:pt x="35" y="10"/>
                  </a:cubicBezTo>
                  <a:cubicBezTo>
                    <a:pt x="33" y="12"/>
                    <a:pt x="33" y="12"/>
                    <a:pt x="33" y="12"/>
                  </a:cubicBezTo>
                  <a:cubicBezTo>
                    <a:pt x="33" y="12"/>
                    <a:pt x="32" y="12"/>
                    <a:pt x="3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4" name="Freeform 986"/>
            <p:cNvSpPr>
              <a:spLocks/>
            </p:cNvSpPr>
            <p:nvPr/>
          </p:nvSpPr>
          <p:spPr bwMode="auto">
            <a:xfrm>
              <a:off x="7623176" y="4035426"/>
              <a:ext cx="76200" cy="76200"/>
            </a:xfrm>
            <a:custGeom>
              <a:avLst/>
              <a:gdLst>
                <a:gd name="T0" fmla="*/ 20 w 23"/>
                <a:gd name="T1" fmla="*/ 12 h 23"/>
                <a:gd name="T2" fmla="*/ 11 w 23"/>
                <a:gd name="T3" fmla="*/ 20 h 23"/>
                <a:gd name="T4" fmla="*/ 3 w 23"/>
                <a:gd name="T5" fmla="*/ 12 h 23"/>
                <a:gd name="T6" fmla="*/ 11 w 23"/>
                <a:gd name="T7" fmla="*/ 3 h 23"/>
                <a:gd name="T8" fmla="*/ 14 w 23"/>
                <a:gd name="T9" fmla="*/ 4 h 23"/>
                <a:gd name="T10" fmla="*/ 17 w 23"/>
                <a:gd name="T11" fmla="*/ 1 h 23"/>
                <a:gd name="T12" fmla="*/ 11 w 23"/>
                <a:gd name="T13" fmla="*/ 0 h 23"/>
                <a:gd name="T14" fmla="*/ 0 w 23"/>
                <a:gd name="T15" fmla="*/ 12 h 23"/>
                <a:gd name="T16" fmla="*/ 11 w 23"/>
                <a:gd name="T17" fmla="*/ 23 h 23"/>
                <a:gd name="T18" fmla="*/ 23 w 23"/>
                <a:gd name="T19" fmla="*/ 12 h 23"/>
                <a:gd name="T20" fmla="*/ 21 w 23"/>
                <a:gd name="T21" fmla="*/ 6 h 23"/>
                <a:gd name="T22" fmla="*/ 19 w 23"/>
                <a:gd name="T23" fmla="*/ 9 h 23"/>
                <a:gd name="T24" fmla="*/ 20 w 23"/>
                <a:gd name="T2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23">
                  <a:moveTo>
                    <a:pt x="20" y="12"/>
                  </a:moveTo>
                  <a:cubicBezTo>
                    <a:pt x="20" y="16"/>
                    <a:pt x="16" y="20"/>
                    <a:pt x="11" y="20"/>
                  </a:cubicBezTo>
                  <a:cubicBezTo>
                    <a:pt x="7" y="20"/>
                    <a:pt x="3" y="16"/>
                    <a:pt x="3" y="12"/>
                  </a:cubicBezTo>
                  <a:cubicBezTo>
                    <a:pt x="3" y="7"/>
                    <a:pt x="7" y="3"/>
                    <a:pt x="11" y="3"/>
                  </a:cubicBezTo>
                  <a:cubicBezTo>
                    <a:pt x="12" y="3"/>
                    <a:pt x="13" y="3"/>
                    <a:pt x="14" y="4"/>
                  </a:cubicBezTo>
                  <a:cubicBezTo>
                    <a:pt x="17" y="1"/>
                    <a:pt x="17" y="1"/>
                    <a:pt x="17" y="1"/>
                  </a:cubicBezTo>
                  <a:cubicBezTo>
                    <a:pt x="15" y="1"/>
                    <a:pt x="13" y="0"/>
                    <a:pt x="11" y="0"/>
                  </a:cubicBezTo>
                  <a:cubicBezTo>
                    <a:pt x="5" y="0"/>
                    <a:pt x="0" y="5"/>
                    <a:pt x="0" y="12"/>
                  </a:cubicBezTo>
                  <a:cubicBezTo>
                    <a:pt x="0" y="18"/>
                    <a:pt x="5" y="23"/>
                    <a:pt x="11" y="23"/>
                  </a:cubicBezTo>
                  <a:cubicBezTo>
                    <a:pt x="18" y="23"/>
                    <a:pt x="23" y="18"/>
                    <a:pt x="23" y="12"/>
                  </a:cubicBezTo>
                  <a:cubicBezTo>
                    <a:pt x="23" y="10"/>
                    <a:pt x="22" y="8"/>
                    <a:pt x="21" y="6"/>
                  </a:cubicBezTo>
                  <a:cubicBezTo>
                    <a:pt x="19" y="9"/>
                    <a:pt x="19" y="9"/>
                    <a:pt x="19" y="9"/>
                  </a:cubicBezTo>
                  <a:cubicBezTo>
                    <a:pt x="19" y="10"/>
                    <a:pt x="20" y="11"/>
                    <a:pt x="2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5" name="Freeform 987"/>
            <p:cNvSpPr>
              <a:spLocks/>
            </p:cNvSpPr>
            <p:nvPr/>
          </p:nvSpPr>
          <p:spPr bwMode="auto">
            <a:xfrm>
              <a:off x="7642226" y="4054476"/>
              <a:ext cx="34925" cy="38100"/>
            </a:xfrm>
            <a:custGeom>
              <a:avLst/>
              <a:gdLst>
                <a:gd name="T0" fmla="*/ 8 w 10"/>
                <a:gd name="T1" fmla="*/ 7 h 11"/>
                <a:gd name="T2" fmla="*/ 6 w 10"/>
                <a:gd name="T3" fmla="*/ 8 h 11"/>
                <a:gd name="T4" fmla="*/ 3 w 10"/>
                <a:gd name="T5" fmla="*/ 7 h 11"/>
                <a:gd name="T6" fmla="*/ 3 w 10"/>
                <a:gd name="T7" fmla="*/ 5 h 11"/>
                <a:gd name="T8" fmla="*/ 4 w 10"/>
                <a:gd name="T9" fmla="*/ 2 h 11"/>
                <a:gd name="T10" fmla="*/ 4 w 10"/>
                <a:gd name="T11" fmla="*/ 2 h 11"/>
                <a:gd name="T12" fmla="*/ 6 w 10"/>
                <a:gd name="T13" fmla="*/ 0 h 11"/>
                <a:gd name="T14" fmla="*/ 5 w 10"/>
                <a:gd name="T15" fmla="*/ 0 h 11"/>
                <a:gd name="T16" fmla="*/ 0 w 10"/>
                <a:gd name="T17" fmla="*/ 6 h 11"/>
                <a:gd name="T18" fmla="*/ 5 w 10"/>
                <a:gd name="T19" fmla="*/ 11 h 11"/>
                <a:gd name="T20" fmla="*/ 10 w 10"/>
                <a:gd name="T21" fmla="*/ 6 h 11"/>
                <a:gd name="T22" fmla="*/ 10 w 10"/>
                <a:gd name="T23" fmla="*/ 5 h 11"/>
                <a:gd name="T24" fmla="*/ 8 w 10"/>
                <a:gd name="T25" fmla="*/ 7 h 11"/>
                <a:gd name="T26" fmla="*/ 8 w 1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8" y="7"/>
                  </a:moveTo>
                  <a:cubicBezTo>
                    <a:pt x="8" y="8"/>
                    <a:pt x="6" y="8"/>
                    <a:pt x="6" y="8"/>
                  </a:cubicBezTo>
                  <a:cubicBezTo>
                    <a:pt x="4" y="8"/>
                    <a:pt x="4" y="8"/>
                    <a:pt x="3" y="7"/>
                  </a:cubicBezTo>
                  <a:cubicBezTo>
                    <a:pt x="3" y="7"/>
                    <a:pt x="3" y="6"/>
                    <a:pt x="3" y="5"/>
                  </a:cubicBezTo>
                  <a:cubicBezTo>
                    <a:pt x="3" y="4"/>
                    <a:pt x="3" y="3"/>
                    <a:pt x="4" y="2"/>
                  </a:cubicBezTo>
                  <a:cubicBezTo>
                    <a:pt x="4" y="2"/>
                    <a:pt x="4" y="2"/>
                    <a:pt x="4" y="2"/>
                  </a:cubicBezTo>
                  <a:cubicBezTo>
                    <a:pt x="6" y="0"/>
                    <a:pt x="6" y="0"/>
                    <a:pt x="6" y="0"/>
                  </a:cubicBezTo>
                  <a:cubicBezTo>
                    <a:pt x="6" y="0"/>
                    <a:pt x="5" y="0"/>
                    <a:pt x="5" y="0"/>
                  </a:cubicBezTo>
                  <a:cubicBezTo>
                    <a:pt x="2" y="0"/>
                    <a:pt x="0" y="3"/>
                    <a:pt x="0" y="6"/>
                  </a:cubicBezTo>
                  <a:cubicBezTo>
                    <a:pt x="0" y="8"/>
                    <a:pt x="2" y="11"/>
                    <a:pt x="5" y="11"/>
                  </a:cubicBezTo>
                  <a:cubicBezTo>
                    <a:pt x="8" y="11"/>
                    <a:pt x="10" y="8"/>
                    <a:pt x="10" y="6"/>
                  </a:cubicBezTo>
                  <a:cubicBezTo>
                    <a:pt x="10" y="5"/>
                    <a:pt x="10" y="5"/>
                    <a:pt x="10" y="5"/>
                  </a:cubicBezTo>
                  <a:cubicBezTo>
                    <a:pt x="8" y="7"/>
                    <a:pt x="8" y="7"/>
                    <a:pt x="8" y="7"/>
                  </a:cubicBezTo>
                  <a:cubicBezTo>
                    <a:pt x="8" y="7"/>
                    <a:pt x="8" y="7"/>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948894" y="4587664"/>
            <a:ext cx="974239" cy="974239"/>
            <a:chOff x="7599363" y="5221288"/>
            <a:chExt cx="123825" cy="123825"/>
          </a:xfrm>
          <a:solidFill>
            <a:srgbClr val="3C536A"/>
          </a:solidFill>
        </p:grpSpPr>
        <p:sp>
          <p:nvSpPr>
            <p:cNvPr id="47" name="Freeform 438"/>
            <p:cNvSpPr>
              <a:spLocks/>
            </p:cNvSpPr>
            <p:nvPr/>
          </p:nvSpPr>
          <p:spPr bwMode="auto">
            <a:xfrm>
              <a:off x="7620001" y="5251451"/>
              <a:ext cx="3175" cy="47625"/>
            </a:xfrm>
            <a:custGeom>
              <a:avLst/>
              <a:gdLst>
                <a:gd name="T0" fmla="*/ 1 w 1"/>
                <a:gd name="T1" fmla="*/ 14 h 14"/>
                <a:gd name="T2" fmla="*/ 0 w 1"/>
                <a:gd name="T3" fmla="*/ 14 h 14"/>
                <a:gd name="T4" fmla="*/ 0 w 1"/>
                <a:gd name="T5" fmla="*/ 14 h 14"/>
                <a:gd name="T6" fmla="*/ 0 w 1"/>
                <a:gd name="T7" fmla="*/ 14 h 14"/>
                <a:gd name="T8" fmla="*/ 0 w 1"/>
                <a:gd name="T9" fmla="*/ 0 h 14"/>
                <a:gd name="T10" fmla="*/ 0 w 1"/>
                <a:gd name="T11" fmla="*/ 0 h 14"/>
                <a:gd name="T12" fmla="*/ 0 w 1"/>
                <a:gd name="T13" fmla="*/ 0 h 14"/>
                <a:gd name="T14" fmla="*/ 1 w 1"/>
                <a:gd name="T15" fmla="*/ 0 h 14"/>
                <a:gd name="T16" fmla="*/ 1 w 1"/>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4">
                  <a:moveTo>
                    <a:pt x="1" y="14"/>
                  </a:moveTo>
                  <a:cubicBezTo>
                    <a:pt x="1" y="14"/>
                    <a:pt x="1" y="14"/>
                    <a:pt x="0" y="14"/>
                  </a:cubicBezTo>
                  <a:cubicBezTo>
                    <a:pt x="0" y="14"/>
                    <a:pt x="0" y="14"/>
                    <a:pt x="0" y="14"/>
                  </a:cubicBezTo>
                  <a:cubicBezTo>
                    <a:pt x="0" y="14"/>
                    <a:pt x="0" y="14"/>
                    <a:pt x="0" y="14"/>
                  </a:cubicBezTo>
                  <a:cubicBezTo>
                    <a:pt x="0" y="0"/>
                    <a:pt x="0" y="0"/>
                    <a:pt x="0" y="0"/>
                  </a:cubicBezTo>
                  <a:cubicBezTo>
                    <a:pt x="0" y="0"/>
                    <a:pt x="0" y="0"/>
                    <a:pt x="0" y="0"/>
                  </a:cubicBezTo>
                  <a:cubicBezTo>
                    <a:pt x="0" y="0"/>
                    <a:pt x="0" y="0"/>
                    <a:pt x="0" y="0"/>
                  </a:cubicBezTo>
                  <a:cubicBezTo>
                    <a:pt x="1" y="0"/>
                    <a:pt x="1" y="0"/>
                    <a:pt x="1" y="0"/>
                  </a:cubicBezTo>
                  <a:lnTo>
                    <a:pt x="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439"/>
            <p:cNvSpPr>
              <a:spLocks/>
            </p:cNvSpPr>
            <p:nvPr/>
          </p:nvSpPr>
          <p:spPr bwMode="auto">
            <a:xfrm>
              <a:off x="7620001" y="5294313"/>
              <a:ext cx="63500" cy="4763"/>
            </a:xfrm>
            <a:custGeom>
              <a:avLst/>
              <a:gdLst>
                <a:gd name="T0" fmla="*/ 19 w 19"/>
                <a:gd name="T1" fmla="*/ 0 h 1"/>
                <a:gd name="T2" fmla="*/ 19 w 19"/>
                <a:gd name="T3" fmla="*/ 1 h 1"/>
                <a:gd name="T4" fmla="*/ 19 w 19"/>
                <a:gd name="T5" fmla="*/ 1 h 1"/>
                <a:gd name="T6" fmla="*/ 19 w 19"/>
                <a:gd name="T7" fmla="*/ 1 h 1"/>
                <a:gd name="T8" fmla="*/ 0 w 19"/>
                <a:gd name="T9" fmla="*/ 1 h 1"/>
                <a:gd name="T10" fmla="*/ 0 w 19"/>
                <a:gd name="T11" fmla="*/ 1 h 1"/>
                <a:gd name="T12" fmla="*/ 0 w 19"/>
                <a:gd name="T13" fmla="*/ 1 h 1"/>
                <a:gd name="T14" fmla="*/ 0 w 19"/>
                <a:gd name="T15" fmla="*/ 0 h 1"/>
                <a:gd name="T16" fmla="*/ 19 w 19"/>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
                  <a:moveTo>
                    <a:pt x="19" y="0"/>
                  </a:moveTo>
                  <a:cubicBezTo>
                    <a:pt x="19" y="0"/>
                    <a:pt x="19" y="0"/>
                    <a:pt x="19" y="1"/>
                  </a:cubicBezTo>
                  <a:cubicBezTo>
                    <a:pt x="19" y="1"/>
                    <a:pt x="19" y="1"/>
                    <a:pt x="19" y="1"/>
                  </a:cubicBezTo>
                  <a:cubicBezTo>
                    <a:pt x="19" y="1"/>
                    <a:pt x="19" y="1"/>
                    <a:pt x="19" y="1"/>
                  </a:cubicBezTo>
                  <a:cubicBezTo>
                    <a:pt x="0" y="1"/>
                    <a:pt x="0" y="1"/>
                    <a:pt x="0" y="1"/>
                  </a:cubicBezTo>
                  <a:cubicBezTo>
                    <a:pt x="0" y="1"/>
                    <a:pt x="0" y="1"/>
                    <a:pt x="0" y="1"/>
                  </a:cubicBezTo>
                  <a:cubicBezTo>
                    <a:pt x="0" y="1"/>
                    <a:pt x="0" y="1"/>
                    <a:pt x="0" y="1"/>
                  </a:cubicBezTo>
                  <a:cubicBezTo>
                    <a:pt x="0" y="0"/>
                    <a:pt x="0" y="0"/>
                    <a:pt x="0" y="0"/>
                  </a:cubicBez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9" name="Freeform 440"/>
            <p:cNvSpPr>
              <a:spLocks/>
            </p:cNvSpPr>
            <p:nvPr/>
          </p:nvSpPr>
          <p:spPr bwMode="auto">
            <a:xfrm>
              <a:off x="7656513" y="5278438"/>
              <a:ext cx="6350" cy="20638"/>
            </a:xfrm>
            <a:custGeom>
              <a:avLst/>
              <a:gdLst>
                <a:gd name="T0" fmla="*/ 2 w 2"/>
                <a:gd name="T1" fmla="*/ 0 h 6"/>
                <a:gd name="T2" fmla="*/ 1 w 2"/>
                <a:gd name="T3" fmla="*/ 0 h 6"/>
                <a:gd name="T4" fmla="*/ 0 w 2"/>
                <a:gd name="T5" fmla="*/ 0 h 6"/>
                <a:gd name="T6" fmla="*/ 0 w 2"/>
                <a:gd name="T7" fmla="*/ 6 h 6"/>
                <a:gd name="T8" fmla="*/ 2 w 2"/>
                <a:gd name="T9" fmla="*/ 6 h 6"/>
                <a:gd name="T10" fmla="*/ 2 w 2"/>
                <a:gd name="T11" fmla="*/ 0 h 6"/>
                <a:gd name="T12" fmla="*/ 2 w 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2" y="0"/>
                  </a:moveTo>
                  <a:cubicBezTo>
                    <a:pt x="1" y="0"/>
                    <a:pt x="1" y="0"/>
                    <a:pt x="1" y="0"/>
                  </a:cubicBezTo>
                  <a:cubicBezTo>
                    <a:pt x="0" y="0"/>
                    <a:pt x="0" y="0"/>
                    <a:pt x="0" y="0"/>
                  </a:cubicBezTo>
                  <a:cubicBezTo>
                    <a:pt x="0" y="6"/>
                    <a:pt x="0" y="6"/>
                    <a:pt x="0" y="6"/>
                  </a:cubicBezTo>
                  <a:cubicBezTo>
                    <a:pt x="2" y="6"/>
                    <a:pt x="2" y="6"/>
                    <a:pt x="2" y="6"/>
                  </a:cubicBezTo>
                  <a:cubicBezTo>
                    <a:pt x="2" y="0"/>
                    <a:pt x="2"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0" name="Freeform 441"/>
            <p:cNvSpPr>
              <a:spLocks/>
            </p:cNvSpPr>
            <p:nvPr/>
          </p:nvSpPr>
          <p:spPr bwMode="auto">
            <a:xfrm>
              <a:off x="7642226" y="5268913"/>
              <a:ext cx="7938" cy="30163"/>
            </a:xfrm>
            <a:custGeom>
              <a:avLst/>
              <a:gdLst>
                <a:gd name="T0" fmla="*/ 2 w 2"/>
                <a:gd name="T1" fmla="*/ 0 h 9"/>
                <a:gd name="T2" fmla="*/ 0 w 2"/>
                <a:gd name="T3" fmla="*/ 0 h 9"/>
                <a:gd name="T4" fmla="*/ 0 w 2"/>
                <a:gd name="T5" fmla="*/ 1 h 9"/>
                <a:gd name="T6" fmla="*/ 0 w 2"/>
                <a:gd name="T7" fmla="*/ 9 h 9"/>
                <a:gd name="T8" fmla="*/ 2 w 2"/>
                <a:gd name="T9" fmla="*/ 9 h 9"/>
                <a:gd name="T10" fmla="*/ 2 w 2"/>
                <a:gd name="T11" fmla="*/ 1 h 9"/>
                <a:gd name="T12" fmla="*/ 2 w 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 h="9">
                  <a:moveTo>
                    <a:pt x="2" y="0"/>
                  </a:moveTo>
                  <a:cubicBezTo>
                    <a:pt x="0" y="0"/>
                    <a:pt x="0" y="0"/>
                    <a:pt x="0" y="0"/>
                  </a:cubicBezTo>
                  <a:cubicBezTo>
                    <a:pt x="0" y="0"/>
                    <a:pt x="0" y="1"/>
                    <a:pt x="0" y="1"/>
                  </a:cubicBezTo>
                  <a:cubicBezTo>
                    <a:pt x="0" y="9"/>
                    <a:pt x="0" y="9"/>
                    <a:pt x="0" y="9"/>
                  </a:cubicBezTo>
                  <a:cubicBezTo>
                    <a:pt x="2" y="9"/>
                    <a:pt x="2" y="9"/>
                    <a:pt x="2" y="9"/>
                  </a:cubicBezTo>
                  <a:cubicBezTo>
                    <a:pt x="2" y="1"/>
                    <a:pt x="2" y="1"/>
                    <a:pt x="2"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1" name="Freeform 442"/>
            <p:cNvSpPr>
              <a:spLocks/>
            </p:cNvSpPr>
            <p:nvPr/>
          </p:nvSpPr>
          <p:spPr bwMode="auto">
            <a:xfrm>
              <a:off x="7669213" y="5264151"/>
              <a:ext cx="7938" cy="34925"/>
            </a:xfrm>
            <a:custGeom>
              <a:avLst/>
              <a:gdLst>
                <a:gd name="T0" fmla="*/ 2 w 2"/>
                <a:gd name="T1" fmla="*/ 0 h 10"/>
                <a:gd name="T2" fmla="*/ 1 w 2"/>
                <a:gd name="T3" fmla="*/ 0 h 10"/>
                <a:gd name="T4" fmla="*/ 0 w 2"/>
                <a:gd name="T5" fmla="*/ 1 h 10"/>
                <a:gd name="T6" fmla="*/ 0 w 2"/>
                <a:gd name="T7" fmla="*/ 10 h 10"/>
                <a:gd name="T8" fmla="*/ 2 w 2"/>
                <a:gd name="T9" fmla="*/ 10 h 10"/>
                <a:gd name="T10" fmla="*/ 2 w 2"/>
                <a:gd name="T11" fmla="*/ 1 h 10"/>
                <a:gd name="T12" fmla="*/ 2 w 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 h="10">
                  <a:moveTo>
                    <a:pt x="2" y="0"/>
                  </a:moveTo>
                  <a:cubicBezTo>
                    <a:pt x="1" y="0"/>
                    <a:pt x="1" y="0"/>
                    <a:pt x="1" y="0"/>
                  </a:cubicBezTo>
                  <a:cubicBezTo>
                    <a:pt x="0" y="0"/>
                    <a:pt x="0" y="0"/>
                    <a:pt x="0" y="1"/>
                  </a:cubicBezTo>
                  <a:cubicBezTo>
                    <a:pt x="0" y="10"/>
                    <a:pt x="0" y="10"/>
                    <a:pt x="0" y="10"/>
                  </a:cubicBezTo>
                  <a:cubicBezTo>
                    <a:pt x="2" y="10"/>
                    <a:pt x="2" y="10"/>
                    <a:pt x="2" y="10"/>
                  </a:cubicBezTo>
                  <a:cubicBezTo>
                    <a:pt x="2" y="1"/>
                    <a:pt x="2" y="1"/>
                    <a:pt x="2"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2" name="Freeform 443"/>
            <p:cNvSpPr>
              <a:spLocks/>
            </p:cNvSpPr>
            <p:nvPr/>
          </p:nvSpPr>
          <p:spPr bwMode="auto">
            <a:xfrm>
              <a:off x="7629526" y="5284788"/>
              <a:ext cx="6350" cy="14288"/>
            </a:xfrm>
            <a:custGeom>
              <a:avLst/>
              <a:gdLst>
                <a:gd name="T0" fmla="*/ 2 w 2"/>
                <a:gd name="T1" fmla="*/ 0 h 4"/>
                <a:gd name="T2" fmla="*/ 0 w 2"/>
                <a:gd name="T3" fmla="*/ 0 h 4"/>
                <a:gd name="T4" fmla="*/ 0 w 2"/>
                <a:gd name="T5" fmla="*/ 0 h 4"/>
                <a:gd name="T6" fmla="*/ 0 w 2"/>
                <a:gd name="T7" fmla="*/ 4 h 4"/>
                <a:gd name="T8" fmla="*/ 2 w 2"/>
                <a:gd name="T9" fmla="*/ 4 h 4"/>
                <a:gd name="T10" fmla="*/ 2 w 2"/>
                <a:gd name="T11" fmla="*/ 0 h 4"/>
                <a:gd name="T12" fmla="*/ 2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0"/>
                  </a:moveTo>
                  <a:cubicBezTo>
                    <a:pt x="0" y="0"/>
                    <a:pt x="0" y="0"/>
                    <a:pt x="0" y="0"/>
                  </a:cubicBezTo>
                  <a:cubicBezTo>
                    <a:pt x="0" y="0"/>
                    <a:pt x="0" y="0"/>
                    <a:pt x="0" y="0"/>
                  </a:cubicBezTo>
                  <a:cubicBezTo>
                    <a:pt x="0" y="4"/>
                    <a:pt x="0" y="4"/>
                    <a:pt x="0" y="4"/>
                  </a:cubicBezTo>
                  <a:cubicBezTo>
                    <a:pt x="2" y="4"/>
                    <a:pt x="2" y="4"/>
                    <a:pt x="2" y="4"/>
                  </a:cubicBezTo>
                  <a:cubicBezTo>
                    <a:pt x="2" y="0"/>
                    <a:pt x="2"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4" name="Freeform 444"/>
            <p:cNvSpPr>
              <a:spLocks/>
            </p:cNvSpPr>
            <p:nvPr/>
          </p:nvSpPr>
          <p:spPr bwMode="auto">
            <a:xfrm>
              <a:off x="7629526" y="5257801"/>
              <a:ext cx="17463" cy="17463"/>
            </a:xfrm>
            <a:custGeom>
              <a:avLst/>
              <a:gdLst>
                <a:gd name="T0" fmla="*/ 11 w 11"/>
                <a:gd name="T1" fmla="*/ 2 h 11"/>
                <a:gd name="T2" fmla="*/ 2 w 11"/>
                <a:gd name="T3" fmla="*/ 11 h 11"/>
                <a:gd name="T4" fmla="*/ 0 w 11"/>
                <a:gd name="T5" fmla="*/ 11 h 11"/>
                <a:gd name="T6" fmla="*/ 8 w 11"/>
                <a:gd name="T7" fmla="*/ 0 h 11"/>
                <a:gd name="T8" fmla="*/ 11 w 11"/>
                <a:gd name="T9" fmla="*/ 2 h 11"/>
              </a:gdLst>
              <a:ahLst/>
              <a:cxnLst>
                <a:cxn ang="0">
                  <a:pos x="T0" y="T1"/>
                </a:cxn>
                <a:cxn ang="0">
                  <a:pos x="T2" y="T3"/>
                </a:cxn>
                <a:cxn ang="0">
                  <a:pos x="T4" y="T5"/>
                </a:cxn>
                <a:cxn ang="0">
                  <a:pos x="T6" y="T7"/>
                </a:cxn>
                <a:cxn ang="0">
                  <a:pos x="T8" y="T9"/>
                </a:cxn>
              </a:cxnLst>
              <a:rect l="0" t="0" r="r" b="b"/>
              <a:pathLst>
                <a:path w="11" h="11">
                  <a:moveTo>
                    <a:pt x="11" y="2"/>
                  </a:moveTo>
                  <a:lnTo>
                    <a:pt x="2" y="11"/>
                  </a:lnTo>
                  <a:lnTo>
                    <a:pt x="0" y="11"/>
                  </a:lnTo>
                  <a:lnTo>
                    <a:pt x="8" y="0"/>
                  </a:ln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5" name="Freeform 445"/>
            <p:cNvSpPr>
              <a:spLocks/>
            </p:cNvSpPr>
            <p:nvPr/>
          </p:nvSpPr>
          <p:spPr bwMode="auto">
            <a:xfrm>
              <a:off x="7642226" y="5254626"/>
              <a:ext cx="20638" cy="20638"/>
            </a:xfrm>
            <a:custGeom>
              <a:avLst/>
              <a:gdLst>
                <a:gd name="T0" fmla="*/ 11 w 13"/>
                <a:gd name="T1" fmla="*/ 13 h 13"/>
                <a:gd name="T2" fmla="*/ 0 w 13"/>
                <a:gd name="T3" fmla="*/ 2 h 13"/>
                <a:gd name="T4" fmla="*/ 3 w 13"/>
                <a:gd name="T5" fmla="*/ 0 h 13"/>
                <a:gd name="T6" fmla="*/ 13 w 13"/>
                <a:gd name="T7" fmla="*/ 11 h 13"/>
                <a:gd name="T8" fmla="*/ 11 w 13"/>
                <a:gd name="T9" fmla="*/ 13 h 13"/>
              </a:gdLst>
              <a:ahLst/>
              <a:cxnLst>
                <a:cxn ang="0">
                  <a:pos x="T0" y="T1"/>
                </a:cxn>
                <a:cxn ang="0">
                  <a:pos x="T2" y="T3"/>
                </a:cxn>
                <a:cxn ang="0">
                  <a:pos x="T4" y="T5"/>
                </a:cxn>
                <a:cxn ang="0">
                  <a:pos x="T6" y="T7"/>
                </a:cxn>
                <a:cxn ang="0">
                  <a:pos x="T8" y="T9"/>
                </a:cxn>
              </a:cxnLst>
              <a:rect l="0" t="0" r="r" b="b"/>
              <a:pathLst>
                <a:path w="13" h="13">
                  <a:moveTo>
                    <a:pt x="11" y="13"/>
                  </a:moveTo>
                  <a:lnTo>
                    <a:pt x="0" y="2"/>
                  </a:lnTo>
                  <a:lnTo>
                    <a:pt x="3" y="0"/>
                  </a:lnTo>
                  <a:lnTo>
                    <a:pt x="13" y="11"/>
                  </a:lnTo>
                  <a:lnTo>
                    <a:pt x="1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6" name="Freeform 446"/>
            <p:cNvSpPr>
              <a:spLocks/>
            </p:cNvSpPr>
            <p:nvPr/>
          </p:nvSpPr>
          <p:spPr bwMode="auto">
            <a:xfrm>
              <a:off x="7656513" y="5254626"/>
              <a:ext cx="20638" cy="20638"/>
            </a:xfrm>
            <a:custGeom>
              <a:avLst/>
              <a:gdLst>
                <a:gd name="T0" fmla="*/ 13 w 13"/>
                <a:gd name="T1" fmla="*/ 0 h 13"/>
                <a:gd name="T2" fmla="*/ 2 w 13"/>
                <a:gd name="T3" fmla="*/ 13 h 13"/>
                <a:gd name="T4" fmla="*/ 0 w 13"/>
                <a:gd name="T5" fmla="*/ 11 h 13"/>
                <a:gd name="T6" fmla="*/ 10 w 13"/>
                <a:gd name="T7" fmla="*/ 0 h 13"/>
                <a:gd name="T8" fmla="*/ 13 w 13"/>
                <a:gd name="T9" fmla="*/ 0 h 13"/>
              </a:gdLst>
              <a:ahLst/>
              <a:cxnLst>
                <a:cxn ang="0">
                  <a:pos x="T0" y="T1"/>
                </a:cxn>
                <a:cxn ang="0">
                  <a:pos x="T2" y="T3"/>
                </a:cxn>
                <a:cxn ang="0">
                  <a:pos x="T4" y="T5"/>
                </a:cxn>
                <a:cxn ang="0">
                  <a:pos x="T6" y="T7"/>
                </a:cxn>
                <a:cxn ang="0">
                  <a:pos x="T8" y="T9"/>
                </a:cxn>
              </a:cxnLst>
              <a:rect l="0" t="0" r="r" b="b"/>
              <a:pathLst>
                <a:path w="13" h="13">
                  <a:moveTo>
                    <a:pt x="13" y="0"/>
                  </a:moveTo>
                  <a:lnTo>
                    <a:pt x="2" y="13"/>
                  </a:lnTo>
                  <a:lnTo>
                    <a:pt x="0" y="11"/>
                  </a:lnTo>
                  <a:lnTo>
                    <a:pt x="10" y="0"/>
                  </a:ln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7" name="Freeform 447"/>
            <p:cNvSpPr>
              <a:spLocks/>
            </p:cNvSpPr>
            <p:nvPr/>
          </p:nvSpPr>
          <p:spPr bwMode="auto">
            <a:xfrm>
              <a:off x="7666038" y="5251451"/>
              <a:ext cx="10489" cy="9525"/>
            </a:xfrm>
            <a:custGeom>
              <a:avLst/>
              <a:gdLst>
                <a:gd name="T0" fmla="*/ 3 w 3"/>
                <a:gd name="T1" fmla="*/ 0 h 3"/>
                <a:gd name="T2" fmla="*/ 3 w 3"/>
                <a:gd name="T3" fmla="*/ 0 h 3"/>
                <a:gd name="T4" fmla="*/ 3 w 3"/>
                <a:gd name="T5" fmla="*/ 1 h 3"/>
                <a:gd name="T6" fmla="*/ 3 w 3"/>
                <a:gd name="T7" fmla="*/ 2 h 3"/>
                <a:gd name="T8" fmla="*/ 3 w 3"/>
                <a:gd name="T9" fmla="*/ 3 h 3"/>
                <a:gd name="T10" fmla="*/ 2 w 3"/>
                <a:gd name="T11" fmla="*/ 3 h 3"/>
                <a:gd name="T12" fmla="*/ 2 w 3"/>
                <a:gd name="T13" fmla="*/ 2 h 3"/>
                <a:gd name="T14" fmla="*/ 1 w 3"/>
                <a:gd name="T15" fmla="*/ 2 h 3"/>
                <a:gd name="T16" fmla="*/ 0 w 3"/>
                <a:gd name="T17" fmla="*/ 1 h 3"/>
                <a:gd name="T18" fmla="*/ 1 w 3"/>
                <a:gd name="T19" fmla="*/ 1 h 3"/>
                <a:gd name="T20" fmla="*/ 1 w 3"/>
                <a:gd name="T21" fmla="*/ 0 h 3"/>
                <a:gd name="T22" fmla="*/ 2 w 3"/>
                <a:gd name="T23" fmla="*/ 0 h 3"/>
                <a:gd name="T24" fmla="*/ 3 w 3"/>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3">
                  <a:moveTo>
                    <a:pt x="3" y="0"/>
                  </a:moveTo>
                  <a:cubicBezTo>
                    <a:pt x="3" y="0"/>
                    <a:pt x="3" y="0"/>
                    <a:pt x="3" y="0"/>
                  </a:cubicBezTo>
                  <a:cubicBezTo>
                    <a:pt x="3" y="1"/>
                    <a:pt x="3" y="1"/>
                    <a:pt x="3" y="1"/>
                  </a:cubicBezTo>
                  <a:cubicBezTo>
                    <a:pt x="3" y="1"/>
                    <a:pt x="3" y="2"/>
                    <a:pt x="3" y="2"/>
                  </a:cubicBezTo>
                  <a:cubicBezTo>
                    <a:pt x="3" y="3"/>
                    <a:pt x="3" y="3"/>
                    <a:pt x="3" y="3"/>
                  </a:cubicBezTo>
                  <a:cubicBezTo>
                    <a:pt x="3" y="3"/>
                    <a:pt x="3" y="3"/>
                    <a:pt x="2" y="3"/>
                  </a:cubicBezTo>
                  <a:cubicBezTo>
                    <a:pt x="2" y="2"/>
                    <a:pt x="2" y="2"/>
                    <a:pt x="2" y="2"/>
                  </a:cubicBezTo>
                  <a:cubicBezTo>
                    <a:pt x="2" y="2"/>
                    <a:pt x="1" y="2"/>
                    <a:pt x="1" y="2"/>
                  </a:cubicBezTo>
                  <a:cubicBezTo>
                    <a:pt x="0" y="1"/>
                    <a:pt x="0" y="1"/>
                    <a:pt x="0" y="1"/>
                  </a:cubicBezTo>
                  <a:cubicBezTo>
                    <a:pt x="0" y="1"/>
                    <a:pt x="0" y="1"/>
                    <a:pt x="1" y="1"/>
                  </a:cubicBezTo>
                  <a:cubicBezTo>
                    <a:pt x="1" y="0"/>
                    <a:pt x="1" y="0"/>
                    <a:pt x="1" y="0"/>
                  </a:cubicBezTo>
                  <a:cubicBezTo>
                    <a:pt x="2" y="0"/>
                    <a:pt x="2" y="0"/>
                    <a:pt x="2" y="0"/>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8" name="Freeform 448"/>
            <p:cNvSpPr>
              <a:spLocks noEditPoints="1"/>
            </p:cNvSpPr>
            <p:nvPr/>
          </p:nvSpPr>
          <p:spPr bwMode="auto">
            <a:xfrm>
              <a:off x="7599363" y="5221288"/>
              <a:ext cx="123825" cy="123825"/>
            </a:xfrm>
            <a:custGeom>
              <a:avLst/>
              <a:gdLst>
                <a:gd name="T0" fmla="*/ 35 w 37"/>
                <a:gd name="T1" fmla="*/ 35 h 37"/>
                <a:gd name="T2" fmla="*/ 32 w 37"/>
                <a:gd name="T3" fmla="*/ 37 h 37"/>
                <a:gd name="T4" fmla="*/ 28 w 37"/>
                <a:gd name="T5" fmla="*/ 35 h 37"/>
                <a:gd name="T6" fmla="*/ 23 w 37"/>
                <a:gd name="T7" fmla="*/ 30 h 37"/>
                <a:gd name="T8" fmla="*/ 16 w 37"/>
                <a:gd name="T9" fmla="*/ 32 h 37"/>
                <a:gd name="T10" fmla="*/ 0 w 37"/>
                <a:gd name="T11" fmla="*/ 16 h 37"/>
                <a:gd name="T12" fmla="*/ 16 w 37"/>
                <a:gd name="T13" fmla="*/ 0 h 37"/>
                <a:gd name="T14" fmla="*/ 31 w 37"/>
                <a:gd name="T15" fmla="*/ 16 h 37"/>
                <a:gd name="T16" fmla="*/ 29 w 37"/>
                <a:gd name="T17" fmla="*/ 23 h 37"/>
                <a:gd name="T18" fmla="*/ 35 w 37"/>
                <a:gd name="T19" fmla="*/ 29 h 37"/>
                <a:gd name="T20" fmla="*/ 35 w 37"/>
                <a:gd name="T21" fmla="*/ 35 h 37"/>
                <a:gd name="T22" fmla="*/ 16 w 37"/>
                <a:gd name="T23" fmla="*/ 30 h 37"/>
                <a:gd name="T24" fmla="*/ 29 w 37"/>
                <a:gd name="T25" fmla="*/ 16 h 37"/>
                <a:gd name="T26" fmla="*/ 16 w 37"/>
                <a:gd name="T27" fmla="*/ 2 h 37"/>
                <a:gd name="T28" fmla="*/ 2 w 37"/>
                <a:gd name="T29" fmla="*/ 16 h 37"/>
                <a:gd name="T30" fmla="*/ 16 w 37"/>
                <a:gd name="T31"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37">
                  <a:moveTo>
                    <a:pt x="35" y="35"/>
                  </a:moveTo>
                  <a:cubicBezTo>
                    <a:pt x="34" y="36"/>
                    <a:pt x="33" y="37"/>
                    <a:pt x="32" y="37"/>
                  </a:cubicBezTo>
                  <a:cubicBezTo>
                    <a:pt x="31" y="37"/>
                    <a:pt x="29" y="36"/>
                    <a:pt x="28" y="35"/>
                  </a:cubicBezTo>
                  <a:cubicBezTo>
                    <a:pt x="23" y="30"/>
                    <a:pt x="23" y="30"/>
                    <a:pt x="23" y="30"/>
                  </a:cubicBezTo>
                  <a:cubicBezTo>
                    <a:pt x="21" y="31"/>
                    <a:pt x="18" y="32"/>
                    <a:pt x="16" y="32"/>
                  </a:cubicBezTo>
                  <a:cubicBezTo>
                    <a:pt x="7" y="32"/>
                    <a:pt x="0" y="25"/>
                    <a:pt x="0" y="16"/>
                  </a:cubicBezTo>
                  <a:cubicBezTo>
                    <a:pt x="0" y="7"/>
                    <a:pt x="7" y="0"/>
                    <a:pt x="16" y="0"/>
                  </a:cubicBezTo>
                  <a:cubicBezTo>
                    <a:pt x="24" y="0"/>
                    <a:pt x="31" y="7"/>
                    <a:pt x="31" y="16"/>
                  </a:cubicBezTo>
                  <a:cubicBezTo>
                    <a:pt x="31" y="19"/>
                    <a:pt x="31" y="21"/>
                    <a:pt x="29" y="23"/>
                  </a:cubicBezTo>
                  <a:cubicBezTo>
                    <a:pt x="35" y="29"/>
                    <a:pt x="35" y="29"/>
                    <a:pt x="35" y="29"/>
                  </a:cubicBezTo>
                  <a:cubicBezTo>
                    <a:pt x="37" y="31"/>
                    <a:pt x="37" y="34"/>
                    <a:pt x="35" y="35"/>
                  </a:cubicBezTo>
                  <a:close/>
                  <a:moveTo>
                    <a:pt x="16" y="30"/>
                  </a:moveTo>
                  <a:cubicBezTo>
                    <a:pt x="23" y="30"/>
                    <a:pt x="29" y="24"/>
                    <a:pt x="29" y="16"/>
                  </a:cubicBezTo>
                  <a:cubicBezTo>
                    <a:pt x="29" y="9"/>
                    <a:pt x="23" y="2"/>
                    <a:pt x="16" y="2"/>
                  </a:cubicBezTo>
                  <a:cubicBezTo>
                    <a:pt x="8" y="2"/>
                    <a:pt x="2" y="9"/>
                    <a:pt x="2" y="16"/>
                  </a:cubicBezTo>
                  <a:cubicBezTo>
                    <a:pt x="2" y="24"/>
                    <a:pt x="8" y="30"/>
                    <a:pt x="16"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3124527" y="2205662"/>
            <a:ext cx="2970512" cy="48216"/>
            <a:chOff x="1182170" y="836478"/>
            <a:chExt cx="2816640" cy="45719"/>
          </a:xfrm>
          <a:solidFill>
            <a:srgbClr val="F9F9F9"/>
          </a:solidFill>
        </p:grpSpPr>
        <p:sp>
          <p:nvSpPr>
            <p:cNvPr id="68" name="矩形 67"/>
            <p:cNvSpPr/>
            <p:nvPr/>
          </p:nvSpPr>
          <p:spPr>
            <a:xfrm>
              <a:off x="1182170" y="836478"/>
              <a:ext cx="545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69" name="直接连接符 68"/>
            <p:cNvCxnSpPr/>
            <p:nvPr/>
          </p:nvCxnSpPr>
          <p:spPr>
            <a:xfrm>
              <a:off x="1717675" y="871084"/>
              <a:ext cx="2281135"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0" name="组合 69"/>
          <p:cNvGrpSpPr/>
          <p:nvPr/>
        </p:nvGrpSpPr>
        <p:grpSpPr>
          <a:xfrm>
            <a:off x="3124527" y="4750223"/>
            <a:ext cx="2970512" cy="48216"/>
            <a:chOff x="1182170" y="836478"/>
            <a:chExt cx="2816640" cy="45719"/>
          </a:xfrm>
          <a:solidFill>
            <a:srgbClr val="F9F9F9"/>
          </a:solidFill>
        </p:grpSpPr>
        <p:sp>
          <p:nvSpPr>
            <p:cNvPr id="71" name="矩形 70"/>
            <p:cNvSpPr/>
            <p:nvPr/>
          </p:nvSpPr>
          <p:spPr>
            <a:xfrm>
              <a:off x="1182170" y="836478"/>
              <a:ext cx="545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72" name="直接连接符 71"/>
            <p:cNvCxnSpPr/>
            <p:nvPr/>
          </p:nvCxnSpPr>
          <p:spPr>
            <a:xfrm>
              <a:off x="1717675" y="871084"/>
              <a:ext cx="2281135"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8474811" y="4750223"/>
            <a:ext cx="2970512" cy="48216"/>
            <a:chOff x="1182170" y="836478"/>
            <a:chExt cx="2816640" cy="45719"/>
          </a:xfrm>
          <a:solidFill>
            <a:srgbClr val="F9F9F9"/>
          </a:solidFill>
        </p:grpSpPr>
        <p:sp>
          <p:nvSpPr>
            <p:cNvPr id="74" name="矩形 73"/>
            <p:cNvSpPr/>
            <p:nvPr/>
          </p:nvSpPr>
          <p:spPr>
            <a:xfrm>
              <a:off x="1182170" y="836478"/>
              <a:ext cx="545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1717675" y="871084"/>
              <a:ext cx="2281135"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6" name="组合 75"/>
          <p:cNvGrpSpPr/>
          <p:nvPr/>
        </p:nvGrpSpPr>
        <p:grpSpPr>
          <a:xfrm>
            <a:off x="8486357" y="2205662"/>
            <a:ext cx="2970512" cy="48216"/>
            <a:chOff x="1182170" y="836478"/>
            <a:chExt cx="2816640" cy="45719"/>
          </a:xfrm>
          <a:solidFill>
            <a:srgbClr val="F9F9F9"/>
          </a:solidFill>
        </p:grpSpPr>
        <p:sp>
          <p:nvSpPr>
            <p:cNvPr id="77" name="矩形 76"/>
            <p:cNvSpPr/>
            <p:nvPr/>
          </p:nvSpPr>
          <p:spPr>
            <a:xfrm>
              <a:off x="1182170" y="836478"/>
              <a:ext cx="545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78" name="直接连接符 77"/>
            <p:cNvCxnSpPr/>
            <p:nvPr/>
          </p:nvCxnSpPr>
          <p:spPr>
            <a:xfrm>
              <a:off x="1717675" y="871084"/>
              <a:ext cx="2281135"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9" name="文本框 62"/>
          <p:cNvSpPr txBox="1"/>
          <p:nvPr/>
        </p:nvSpPr>
        <p:spPr>
          <a:xfrm>
            <a:off x="3614973" y="1863580"/>
            <a:ext cx="2362013" cy="421954"/>
          </a:xfrm>
          <a:prstGeom prst="rect">
            <a:avLst/>
          </a:prstGeom>
          <a:noFill/>
        </p:spPr>
        <p:txBody>
          <a:bodyPr wrap="none" lIns="96435" tIns="48218" rIns="96435" bIns="48218" rtlCol="0">
            <a:spAutoFit/>
          </a:bodyPr>
          <a:lstStyle/>
          <a:p>
            <a:r>
              <a:rPr lang="zh-CN" altLang="en-US" sz="2109" b="1" dirty="0">
                <a:solidFill>
                  <a:schemeClr val="bg1"/>
                </a:solidFill>
                <a:latin typeface="微软雅黑" panose="020B0503020204020204" pitchFamily="34" charset="-122"/>
                <a:ea typeface="微软雅黑" panose="020B0503020204020204" pitchFamily="34" charset="-122"/>
              </a:rPr>
              <a:t>这里输入相关标题</a:t>
            </a:r>
          </a:p>
        </p:txBody>
      </p:sp>
      <p:sp>
        <p:nvSpPr>
          <p:cNvPr id="80" name="文本框 63"/>
          <p:cNvSpPr txBox="1"/>
          <p:nvPr/>
        </p:nvSpPr>
        <p:spPr>
          <a:xfrm>
            <a:off x="8992100" y="1854820"/>
            <a:ext cx="2362013" cy="421954"/>
          </a:xfrm>
          <a:prstGeom prst="rect">
            <a:avLst/>
          </a:prstGeom>
          <a:noFill/>
        </p:spPr>
        <p:txBody>
          <a:bodyPr wrap="none" lIns="96435" tIns="48218" rIns="96435" bIns="48218" rtlCol="0">
            <a:spAutoFit/>
          </a:bodyPr>
          <a:lstStyle/>
          <a:p>
            <a:r>
              <a:rPr lang="zh-CN" altLang="en-US" sz="2109" b="1" dirty="0">
                <a:solidFill>
                  <a:schemeClr val="bg1"/>
                </a:solidFill>
                <a:latin typeface="微软雅黑" panose="020B0503020204020204" pitchFamily="34" charset="-122"/>
                <a:ea typeface="微软雅黑" panose="020B0503020204020204" pitchFamily="34" charset="-122"/>
              </a:rPr>
              <a:t>这里输入相关标题</a:t>
            </a:r>
          </a:p>
        </p:txBody>
      </p:sp>
      <p:sp>
        <p:nvSpPr>
          <p:cNvPr id="81" name="文本框 64"/>
          <p:cNvSpPr txBox="1"/>
          <p:nvPr/>
        </p:nvSpPr>
        <p:spPr>
          <a:xfrm>
            <a:off x="3639326" y="4403013"/>
            <a:ext cx="2362013" cy="421954"/>
          </a:xfrm>
          <a:prstGeom prst="rect">
            <a:avLst/>
          </a:prstGeom>
          <a:noFill/>
        </p:spPr>
        <p:txBody>
          <a:bodyPr wrap="none" lIns="96435" tIns="48218" rIns="96435" bIns="48218" rtlCol="0">
            <a:spAutoFit/>
          </a:bodyPr>
          <a:lstStyle/>
          <a:p>
            <a:r>
              <a:rPr lang="zh-CN" altLang="en-US" sz="2109" b="1" dirty="0">
                <a:solidFill>
                  <a:schemeClr val="bg1"/>
                </a:solidFill>
                <a:latin typeface="微软雅黑" panose="020B0503020204020204" pitchFamily="34" charset="-122"/>
                <a:ea typeface="微软雅黑" panose="020B0503020204020204" pitchFamily="34" charset="-122"/>
              </a:rPr>
              <a:t>这里输入相关标题</a:t>
            </a:r>
          </a:p>
        </p:txBody>
      </p:sp>
      <p:sp>
        <p:nvSpPr>
          <p:cNvPr id="82" name="文本框 65"/>
          <p:cNvSpPr txBox="1"/>
          <p:nvPr/>
        </p:nvSpPr>
        <p:spPr>
          <a:xfrm>
            <a:off x="8973304" y="4403013"/>
            <a:ext cx="2362013" cy="421954"/>
          </a:xfrm>
          <a:prstGeom prst="rect">
            <a:avLst/>
          </a:prstGeom>
          <a:noFill/>
        </p:spPr>
        <p:txBody>
          <a:bodyPr wrap="none" lIns="96435" tIns="48218" rIns="96435" bIns="48218" rtlCol="0">
            <a:spAutoFit/>
          </a:bodyPr>
          <a:lstStyle/>
          <a:p>
            <a:r>
              <a:rPr lang="zh-CN" altLang="en-US" sz="2109" b="1" dirty="0">
                <a:solidFill>
                  <a:schemeClr val="bg1"/>
                </a:solidFill>
                <a:latin typeface="微软雅黑" panose="020B0503020204020204" pitchFamily="34" charset="-122"/>
                <a:ea typeface="微软雅黑" panose="020B0503020204020204" pitchFamily="34" charset="-122"/>
              </a:rPr>
              <a:t>这里输入相关标题</a:t>
            </a:r>
          </a:p>
        </p:txBody>
      </p:sp>
      <p:sp>
        <p:nvSpPr>
          <p:cNvPr id="83" name="文本框 66"/>
          <p:cNvSpPr txBox="1"/>
          <p:nvPr/>
        </p:nvSpPr>
        <p:spPr>
          <a:xfrm>
            <a:off x="2961725" y="2301560"/>
            <a:ext cx="3080159" cy="789875"/>
          </a:xfrm>
          <a:prstGeom prst="rect">
            <a:avLst/>
          </a:prstGeom>
          <a:noFill/>
        </p:spPr>
        <p:txBody>
          <a:bodyPr wrap="none" lIns="96435" tIns="48218" rIns="96435" bIns="48218"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endParaRPr lang="zh-CN" altLang="en-US" sz="1125" dirty="0">
              <a:latin typeface="微软雅黑" panose="020B0503020204020204" pitchFamily="34" charset="-122"/>
              <a:ea typeface="微软雅黑" panose="020B0503020204020204" pitchFamily="34" charset="-122"/>
            </a:endParaRPr>
          </a:p>
        </p:txBody>
      </p:sp>
      <p:sp>
        <p:nvSpPr>
          <p:cNvPr id="84" name="文本框 67"/>
          <p:cNvSpPr txBox="1"/>
          <p:nvPr/>
        </p:nvSpPr>
        <p:spPr>
          <a:xfrm>
            <a:off x="8432756" y="2328371"/>
            <a:ext cx="3080159" cy="789875"/>
          </a:xfrm>
          <a:prstGeom prst="rect">
            <a:avLst/>
          </a:prstGeom>
          <a:noFill/>
        </p:spPr>
        <p:txBody>
          <a:bodyPr wrap="none" lIns="96435" tIns="48218" rIns="96435" bIns="48218"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endParaRPr lang="zh-CN" altLang="en-US" sz="1125" dirty="0">
              <a:latin typeface="微软雅黑" panose="020B0503020204020204" pitchFamily="34" charset="-122"/>
              <a:ea typeface="微软雅黑" panose="020B0503020204020204" pitchFamily="34" charset="-122"/>
            </a:endParaRPr>
          </a:p>
        </p:txBody>
      </p:sp>
      <p:sp>
        <p:nvSpPr>
          <p:cNvPr id="85" name="文本框 68"/>
          <p:cNvSpPr txBox="1"/>
          <p:nvPr/>
        </p:nvSpPr>
        <p:spPr>
          <a:xfrm>
            <a:off x="3047624" y="4882991"/>
            <a:ext cx="3080159" cy="789875"/>
          </a:xfrm>
          <a:prstGeom prst="rect">
            <a:avLst/>
          </a:prstGeom>
          <a:noFill/>
        </p:spPr>
        <p:txBody>
          <a:bodyPr wrap="none" lIns="96435" tIns="48218" rIns="96435" bIns="48218"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endParaRPr lang="zh-CN" altLang="en-US" sz="1125" dirty="0">
              <a:latin typeface="微软雅黑" panose="020B0503020204020204" pitchFamily="34" charset="-122"/>
              <a:ea typeface="微软雅黑" panose="020B0503020204020204" pitchFamily="34" charset="-122"/>
            </a:endParaRPr>
          </a:p>
        </p:txBody>
      </p:sp>
      <p:sp>
        <p:nvSpPr>
          <p:cNvPr id="86" name="文本框 69"/>
          <p:cNvSpPr txBox="1"/>
          <p:nvPr/>
        </p:nvSpPr>
        <p:spPr>
          <a:xfrm>
            <a:off x="8384433" y="4895909"/>
            <a:ext cx="3080159" cy="789875"/>
          </a:xfrm>
          <a:prstGeom prst="rect">
            <a:avLst/>
          </a:prstGeom>
          <a:noFill/>
        </p:spPr>
        <p:txBody>
          <a:bodyPr wrap="none" lIns="96435" tIns="48218" rIns="96435" bIns="48218"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endParaRPr lang="zh-CN" altLang="en-US" sz="1125" dirty="0">
              <a:latin typeface="微软雅黑" panose="020B0503020204020204" pitchFamily="34" charset="-122"/>
              <a:ea typeface="微软雅黑" panose="020B0503020204020204" pitchFamily="34" charset="-122"/>
            </a:endParaRPr>
          </a:p>
        </p:txBody>
      </p:sp>
      <p:grpSp>
        <p:nvGrpSpPr>
          <p:cNvPr id="87" name="组合 86">
            <a:extLst>
              <a:ext uri="{FF2B5EF4-FFF2-40B4-BE49-F238E27FC236}">
                <a16:creationId xmlns:a16="http://schemas.microsoft.com/office/drawing/2014/main" xmlns="" id="{79399BF9-FCA1-48A4-BF2F-78A4FF3B2B10}"/>
              </a:ext>
            </a:extLst>
          </p:cNvPr>
          <p:cNvGrpSpPr/>
          <p:nvPr/>
        </p:nvGrpSpPr>
        <p:grpSpPr>
          <a:xfrm>
            <a:off x="-1708812" y="-3944515"/>
            <a:ext cx="6515217" cy="5087249"/>
            <a:chOff x="-1708812" y="-3944515"/>
            <a:chExt cx="6515217" cy="5087249"/>
          </a:xfrm>
        </p:grpSpPr>
        <p:sp>
          <p:nvSpPr>
            <p:cNvPr id="88" name="TextBox 8">
              <a:extLst>
                <a:ext uri="{FF2B5EF4-FFF2-40B4-BE49-F238E27FC236}">
                  <a16:creationId xmlns:a16="http://schemas.microsoft.com/office/drawing/2014/main" xmlns="" id="{54474560-06B7-4176-9B4B-365B07FFA40C}"/>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下半年工作计划</a:t>
              </a:r>
            </a:p>
          </p:txBody>
        </p:sp>
        <p:sp>
          <p:nvSpPr>
            <p:cNvPr id="89" name="矩形 88">
              <a:extLst>
                <a:ext uri="{FF2B5EF4-FFF2-40B4-BE49-F238E27FC236}">
                  <a16:creationId xmlns:a16="http://schemas.microsoft.com/office/drawing/2014/main" xmlns="" id="{D6D77AD2-89AB-4146-A81D-D8B75B2CB1B9}"/>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a:extLst>
                <a:ext uri="{FF2B5EF4-FFF2-40B4-BE49-F238E27FC236}">
                  <a16:creationId xmlns:a16="http://schemas.microsoft.com/office/drawing/2014/main" xmlns="" id="{D4165161-7418-46FB-AA14-714D4F100AEA}"/>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a:extLst>
                <a:ext uri="{FF2B5EF4-FFF2-40B4-BE49-F238E27FC236}">
                  <a16:creationId xmlns:a16="http://schemas.microsoft.com/office/drawing/2014/main" xmlns="" id="{2C4ED847-E0DE-4388-9ACC-DBC3608D1533}"/>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a:extLst>
                <a:ext uri="{FF2B5EF4-FFF2-40B4-BE49-F238E27FC236}">
                  <a16:creationId xmlns:a16="http://schemas.microsoft.com/office/drawing/2014/main" xmlns="" id="{B3131F78-DA46-48D1-B2C1-6D01F1573BB7}"/>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684178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71429"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700" fill="hold"/>
                                        <p:tgtEl>
                                          <p:spTgt spid="23"/>
                                        </p:tgtEl>
                                        <p:attrNameLst>
                                          <p:attrName>ppt_x</p:attrName>
                                        </p:attrNameLst>
                                      </p:cBhvr>
                                      <p:tavLst>
                                        <p:tav tm="0">
                                          <p:val>
                                            <p:strVal val="0-#ppt_w/2"/>
                                          </p:val>
                                        </p:tav>
                                        <p:tav tm="100000">
                                          <p:val>
                                            <p:strVal val="#ppt_x"/>
                                          </p:val>
                                        </p:tav>
                                      </p:tavLst>
                                    </p:anim>
                                    <p:anim calcmode="lin" valueType="num">
                                      <p:cBhvr additive="base">
                                        <p:cTn id="8" dur="7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decel="71429" fill="hold" nodeType="withEffect">
                                  <p:stCondLst>
                                    <p:cond delay="2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00" fill="hold"/>
                                        <p:tgtEl>
                                          <p:spTgt spid="11"/>
                                        </p:tgtEl>
                                        <p:attrNameLst>
                                          <p:attrName>ppt_x</p:attrName>
                                        </p:attrNameLst>
                                      </p:cBhvr>
                                      <p:tavLst>
                                        <p:tav tm="0">
                                          <p:val>
                                            <p:strVal val="1+#ppt_w/2"/>
                                          </p:val>
                                        </p:tav>
                                        <p:tav tm="100000">
                                          <p:val>
                                            <p:strVal val="#ppt_x"/>
                                          </p:val>
                                        </p:tav>
                                      </p:tavLst>
                                    </p:anim>
                                    <p:anim calcmode="lin" valueType="num">
                                      <p:cBhvr additive="base">
                                        <p:cTn id="12" dur="7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71429" fill="hold" nodeType="withEffect">
                                  <p:stCondLst>
                                    <p:cond delay="4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00" fill="hold"/>
                                        <p:tgtEl>
                                          <p:spTgt spid="19"/>
                                        </p:tgtEl>
                                        <p:attrNameLst>
                                          <p:attrName>ppt_x</p:attrName>
                                        </p:attrNameLst>
                                      </p:cBhvr>
                                      <p:tavLst>
                                        <p:tav tm="0">
                                          <p:val>
                                            <p:strVal val="0-#ppt_w/2"/>
                                          </p:val>
                                        </p:tav>
                                        <p:tav tm="100000">
                                          <p:val>
                                            <p:strVal val="#ppt_x"/>
                                          </p:val>
                                        </p:tav>
                                      </p:tavLst>
                                    </p:anim>
                                    <p:anim calcmode="lin" valueType="num">
                                      <p:cBhvr additive="base">
                                        <p:cTn id="16" dur="7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decel="71429" fill="hold" nodeType="withEffect">
                                  <p:stCondLst>
                                    <p:cond delay="6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700" fill="hold"/>
                                        <p:tgtEl>
                                          <p:spTgt spid="15"/>
                                        </p:tgtEl>
                                        <p:attrNameLst>
                                          <p:attrName>ppt_x</p:attrName>
                                        </p:attrNameLst>
                                      </p:cBhvr>
                                      <p:tavLst>
                                        <p:tav tm="0">
                                          <p:val>
                                            <p:strVal val="1+#ppt_w/2"/>
                                          </p:val>
                                        </p:tav>
                                        <p:tav tm="100000">
                                          <p:val>
                                            <p:strVal val="#ppt_x"/>
                                          </p:val>
                                        </p:tav>
                                      </p:tavLst>
                                    </p:anim>
                                    <p:anim calcmode="lin" valueType="num">
                                      <p:cBhvr additive="base">
                                        <p:cTn id="20" dur="7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1300"/>
                            </p:stCondLst>
                            <p:childTnLst>
                              <p:par>
                                <p:cTn id="22" presetID="10" presetClass="entr" presetSubtype="0" fill="hold"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par>
                                <p:cTn id="25" presetID="10"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1800"/>
                            </p:stCondLst>
                            <p:childTnLst>
                              <p:par>
                                <p:cTn id="29" presetID="10" presetClass="entr" presetSubtype="0"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nodeType="with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2300"/>
                            </p:stCondLst>
                            <p:childTnLst>
                              <p:par>
                                <p:cTn id="36" presetID="10" presetClass="entr" presetSubtype="0"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fade">
                                      <p:cBhvr>
                                        <p:cTn id="41" dur="500"/>
                                        <p:tgtEl>
                                          <p:spTgt spid="70"/>
                                        </p:tgtEl>
                                      </p:cBhvr>
                                    </p:animEffect>
                                  </p:childTnLst>
                                </p:cTn>
                              </p:par>
                            </p:childTnLst>
                          </p:cTn>
                        </p:par>
                        <p:par>
                          <p:cTn id="42" fill="hold">
                            <p:stCondLst>
                              <p:cond delay="2800"/>
                            </p:stCondLst>
                            <p:childTnLst>
                              <p:par>
                                <p:cTn id="43" presetID="10" presetClass="entr" presetSubtype="0" fill="hold" nodeType="after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par>
                                <p:cTn id="46" presetID="10" presetClass="entr" presetSubtype="0" fill="hold"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27462" y="4531952"/>
            <a:ext cx="2522345" cy="1682116"/>
          </a:xfrm>
          <a:prstGeom prst="rect">
            <a:avLst/>
          </a:prstGeom>
          <a:noFill/>
          <a:ln w="28575">
            <a:noFill/>
          </a:ln>
          <a:effectLst/>
          <a:extLst>
            <a:ext uri="{909E8E84-426E-40DD-AFC4-6F175D3DCCD1}">
              <a14:hiddenFill xmlns:a14="http://schemas.microsoft.com/office/drawing/2010/main">
                <a:solidFill>
                  <a:srgbClr val="FFFFFF"/>
                </a:solidFill>
              </a14:hiddenFill>
            </a:ext>
          </a:extLst>
        </p:spPr>
      </p:pic>
      <p:pic>
        <p:nvPicPr>
          <p:cNvPr id="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775714" y="4531952"/>
            <a:ext cx="2693586" cy="1682116"/>
          </a:xfrm>
          <a:prstGeom prst="rect">
            <a:avLst/>
          </a:prstGeom>
          <a:noFill/>
          <a:ln w="28575">
            <a:noFill/>
          </a:ln>
          <a:effectLst/>
          <a:extLst>
            <a:ext uri="{909E8E84-426E-40DD-AFC4-6F175D3DCCD1}">
              <a14:hiddenFill xmlns:a14="http://schemas.microsoft.com/office/drawing/2010/main">
                <a:solidFill>
                  <a:srgbClr val="FFFFFF"/>
                </a:solidFill>
              </a14:hiddenFill>
            </a:ext>
          </a:extLst>
        </p:spPr>
      </p:pic>
      <p:pic>
        <p:nvPicPr>
          <p:cNvPr id="24"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695208" y="4531954"/>
            <a:ext cx="2618344" cy="1682115"/>
          </a:xfrm>
          <a:prstGeom prst="rect">
            <a:avLst/>
          </a:prstGeom>
          <a:noFill/>
          <a:ln w="28575">
            <a:noFill/>
          </a:ln>
          <a:effectLst/>
          <a:extLst>
            <a:ext uri="{909E8E84-426E-40DD-AFC4-6F175D3DCCD1}">
              <a14:hiddenFill xmlns:a14="http://schemas.microsoft.com/office/drawing/2010/main">
                <a:solidFill>
                  <a:srgbClr val="FFFFFF"/>
                </a:solidFill>
              </a14:hiddenFill>
            </a:ext>
          </a:extLst>
        </p:spPr>
      </p:pic>
      <p:sp>
        <p:nvSpPr>
          <p:cNvPr id="25" name="矩形​​ 5"/>
          <p:cNvSpPr>
            <a:spLocks noChangeArrowheads="1"/>
          </p:cNvSpPr>
          <p:nvPr/>
        </p:nvSpPr>
        <p:spPr bwMode="auto">
          <a:xfrm>
            <a:off x="1027462" y="1638892"/>
            <a:ext cx="11127785" cy="2497425"/>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48" tIns="48225" rIns="96448" bIns="48225" rtlCol="0" anchor="ctr"/>
          <a:lstStyle/>
          <a:p>
            <a:pPr algn="ctr"/>
            <a:endParaRPr lang="zh-CN" altLang="zh-CN" dirty="0">
              <a:solidFill>
                <a:schemeClr val="lt1"/>
              </a:solidFill>
              <a:latin typeface="微软雅黑" panose="020B0503020204020204" pitchFamily="34" charset="-122"/>
              <a:ea typeface="微软雅黑" panose="020B0503020204020204" pitchFamily="34" charset="-122"/>
              <a:sym typeface="Arial" pitchFamily="34" charset="0"/>
            </a:endParaRPr>
          </a:p>
        </p:txBody>
      </p:sp>
      <p:pic>
        <p:nvPicPr>
          <p:cNvPr id="26"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9539460" y="4531952"/>
            <a:ext cx="2615787" cy="1682116"/>
          </a:xfrm>
          <a:prstGeom prst="rect">
            <a:avLst/>
          </a:prstGeom>
          <a:noFill/>
          <a:ln w="28575">
            <a:noFill/>
          </a:ln>
          <a:effectLst/>
          <a:extLst>
            <a:ext uri="{909E8E84-426E-40DD-AFC4-6F175D3DCCD1}">
              <a14:hiddenFill xmlns:a14="http://schemas.microsoft.com/office/drawing/2010/main">
                <a:solidFill>
                  <a:srgbClr val="FFFFFF"/>
                </a:solidFill>
              </a14:hiddenFill>
            </a:ext>
          </a:extLst>
        </p:spPr>
      </p:pic>
      <p:sp>
        <p:nvSpPr>
          <p:cNvPr id="27" name="TextBox 6"/>
          <p:cNvSpPr txBox="1"/>
          <p:nvPr/>
        </p:nvSpPr>
        <p:spPr>
          <a:xfrm>
            <a:off x="1271003" y="1921355"/>
            <a:ext cx="10602900" cy="1914877"/>
          </a:xfrm>
          <a:prstGeom prst="rect">
            <a:avLst/>
          </a:prstGeom>
          <a:noFill/>
        </p:spPr>
        <p:txBody>
          <a:bodyPr wrap="square" lIns="96448" tIns="48225" rIns="96448" bIns="48225" rtlCol="0">
            <a:spAutoFit/>
          </a:bodyPr>
          <a:lstStyle/>
          <a:p>
            <a:pPr algn="l">
              <a:lnSpc>
                <a:spcPct val="150000"/>
              </a:lnSpc>
            </a:pPr>
            <a:r>
              <a:rPr lang="en-US" altLang="zh-CN" sz="1687" dirty="0">
                <a:solidFill>
                  <a:schemeClr val="bg1"/>
                </a:solidFill>
                <a:latin typeface="微软雅黑" pitchFamily="34" charset="-122"/>
                <a:ea typeface="微软雅黑" pitchFamily="34" charset="-122"/>
              </a:rPr>
              <a:t>       </a:t>
            </a:r>
            <a:r>
              <a:rPr lang="zh-CN" altLang="zh-CN" sz="1687" dirty="0">
                <a:solidFill>
                  <a:schemeClr val="bg1"/>
                </a:solidFill>
                <a:latin typeface="微软雅黑" pitchFamily="34" charset="-122"/>
                <a:ea typeface="微软雅黑" pitchFamily="34" charset="-122"/>
              </a:rPr>
              <a:t>回首过去，激情满怀，展望未来，任重道远。站在新的历史起点上，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共同谱写公司发展的新篇章，为集团公司油气主业发展提供强有力的金融服务与支持。</a:t>
            </a:r>
            <a:endParaRPr lang="zh-CN" altLang="en-US" sz="1687" dirty="0">
              <a:solidFill>
                <a:schemeClr val="bg1"/>
              </a:solidFill>
              <a:latin typeface="微软雅黑" pitchFamily="34" charset="-122"/>
              <a:ea typeface="微软雅黑" pitchFamily="34" charset="-122"/>
            </a:endParaRPr>
          </a:p>
          <a:p>
            <a:pPr algn="l"/>
            <a:endParaRPr lang="zh-CN" altLang="en-US" sz="1687" dirty="0">
              <a:solidFill>
                <a:schemeClr val="bg1"/>
              </a:solidFill>
              <a:latin typeface="微软雅黑" pitchFamily="34" charset="-122"/>
              <a:ea typeface="微软雅黑" pitchFamily="34" charset="-122"/>
            </a:endParaRPr>
          </a:p>
        </p:txBody>
      </p:sp>
      <p:grpSp>
        <p:nvGrpSpPr>
          <p:cNvPr id="10" name="组合 9">
            <a:extLst>
              <a:ext uri="{FF2B5EF4-FFF2-40B4-BE49-F238E27FC236}">
                <a16:creationId xmlns:a16="http://schemas.microsoft.com/office/drawing/2014/main" xmlns="" id="{44E4340F-08F7-4DD2-83D2-76EA7DE6546C}"/>
              </a:ext>
            </a:extLst>
          </p:cNvPr>
          <p:cNvGrpSpPr/>
          <p:nvPr/>
        </p:nvGrpSpPr>
        <p:grpSpPr>
          <a:xfrm>
            <a:off x="-1708812" y="-3944515"/>
            <a:ext cx="6515217" cy="5087249"/>
            <a:chOff x="-1708812" y="-3944515"/>
            <a:chExt cx="6515217" cy="5087249"/>
          </a:xfrm>
        </p:grpSpPr>
        <p:sp>
          <p:nvSpPr>
            <p:cNvPr id="11" name="TextBox 8">
              <a:extLst>
                <a:ext uri="{FF2B5EF4-FFF2-40B4-BE49-F238E27FC236}">
                  <a16:creationId xmlns:a16="http://schemas.microsoft.com/office/drawing/2014/main" xmlns="" id="{9C74B3D9-2B8C-4ED8-9D72-C935F9D09B76}"/>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结束语</a:t>
              </a:r>
            </a:p>
          </p:txBody>
        </p:sp>
        <p:sp>
          <p:nvSpPr>
            <p:cNvPr id="12" name="矩形 11">
              <a:extLst>
                <a:ext uri="{FF2B5EF4-FFF2-40B4-BE49-F238E27FC236}">
                  <a16:creationId xmlns:a16="http://schemas.microsoft.com/office/drawing/2014/main" xmlns="" id="{9F69128B-753D-43A1-9440-CCC22CD011CF}"/>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xmlns="" id="{BD105C69-AF40-493F-B08A-CA9C393FF299}"/>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xmlns="" id="{44713FA2-EF12-4242-93D5-7724D9BF2166}"/>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DC751B50-CE93-4A08-8FF4-4B50BA61ADB4}"/>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3456869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300"/>
                                        <p:tgtEl>
                                          <p:spTgt spid="25"/>
                                        </p:tgtEl>
                                      </p:cBhvr>
                                    </p:animEffect>
                                  </p:childTnLst>
                                </p:cTn>
                              </p:par>
                              <p:par>
                                <p:cTn id="8" presetID="2" presetClass="entr" presetSubtype="9" fill="hold" grpId="1"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0-#ppt_w/2"/>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250"/>
                                        <p:tgtEl>
                                          <p:spTgt spid="22"/>
                                        </p:tgtEl>
                                      </p:cBhvr>
                                    </p:animEffect>
                                  </p:childTnLst>
                                </p:cTn>
                              </p:par>
                              <p:par>
                                <p:cTn id="15" presetID="2" presetClass="entr" presetSubtype="2"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000" fill="hold"/>
                                        <p:tgtEl>
                                          <p:spTgt spid="22"/>
                                        </p:tgtEl>
                                        <p:attrNameLst>
                                          <p:attrName>ppt_x</p:attrName>
                                        </p:attrNameLst>
                                      </p:cBhvr>
                                      <p:tavLst>
                                        <p:tav tm="0">
                                          <p:val>
                                            <p:strVal val="1+#ppt_w/2"/>
                                          </p:val>
                                        </p:tav>
                                        <p:tav tm="100000">
                                          <p:val>
                                            <p:strVal val="#ppt_x"/>
                                          </p:val>
                                        </p:tav>
                                      </p:tavLst>
                                    </p:anim>
                                    <p:anim calcmode="lin" valueType="num">
                                      <p:cBhvr additive="base">
                                        <p:cTn id="18" dur="1000" fill="hold"/>
                                        <p:tgtEl>
                                          <p:spTgt spid="22"/>
                                        </p:tgtEl>
                                        <p:attrNameLst>
                                          <p:attrName>ppt_y</p:attrName>
                                        </p:attrNameLst>
                                      </p:cBhvr>
                                      <p:tavLst>
                                        <p:tav tm="0">
                                          <p:val>
                                            <p:strVal val="#ppt_y"/>
                                          </p:val>
                                        </p:tav>
                                        <p:tav tm="100000">
                                          <p:val>
                                            <p:strVal val="#ppt_y"/>
                                          </p:val>
                                        </p:tav>
                                      </p:tavLst>
                                    </p:anim>
                                  </p:childTnLst>
                                </p:cTn>
                              </p:par>
                              <p:par>
                                <p:cTn id="19" presetID="8" presetClass="emph" presetSubtype="0" fill="hold" nodeType="withEffect">
                                  <p:stCondLst>
                                    <p:cond delay="0"/>
                                  </p:stCondLst>
                                  <p:childTnLst>
                                    <p:animRot by="21600000">
                                      <p:cBhvr>
                                        <p:cTn id="20" dur="1000" fill="hold"/>
                                        <p:tgtEl>
                                          <p:spTgt spid="22"/>
                                        </p:tgtEl>
                                        <p:attrNameLst>
                                          <p:attrName>r</p:attrName>
                                        </p:attrNameLst>
                                      </p:cBhvr>
                                    </p:animRot>
                                  </p:childTnLst>
                                </p:cTn>
                              </p:par>
                              <p:par>
                                <p:cTn id="21" presetID="10"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1300"/>
                                        <p:tgtEl>
                                          <p:spTgt spid="23"/>
                                        </p:tgtEl>
                                      </p:cBhvr>
                                    </p:animEffect>
                                  </p:childTnLst>
                                </p:cTn>
                              </p:par>
                              <p:par>
                                <p:cTn id="24" presetID="2" presetClass="entr" presetSubtype="3"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1000" fill="hold"/>
                                        <p:tgtEl>
                                          <p:spTgt spid="23"/>
                                        </p:tgtEl>
                                        <p:attrNameLst>
                                          <p:attrName>ppt_x</p:attrName>
                                        </p:attrNameLst>
                                      </p:cBhvr>
                                      <p:tavLst>
                                        <p:tav tm="0">
                                          <p:val>
                                            <p:strVal val="1+#ppt_w/2"/>
                                          </p:val>
                                        </p:tav>
                                        <p:tav tm="100000">
                                          <p:val>
                                            <p:strVal val="#ppt_x"/>
                                          </p:val>
                                        </p:tav>
                                      </p:tavLst>
                                    </p:anim>
                                    <p:anim calcmode="lin" valueType="num">
                                      <p:cBhvr additive="base">
                                        <p:cTn id="27" dur="1000" fill="hold"/>
                                        <p:tgtEl>
                                          <p:spTgt spid="23"/>
                                        </p:tgtEl>
                                        <p:attrNameLst>
                                          <p:attrName>ppt_y</p:attrName>
                                        </p:attrNameLst>
                                      </p:cBhvr>
                                      <p:tavLst>
                                        <p:tav tm="0">
                                          <p:val>
                                            <p:strVal val="0-#ppt_h/2"/>
                                          </p:val>
                                        </p:tav>
                                        <p:tav tm="100000">
                                          <p:val>
                                            <p:strVal val="#ppt_y"/>
                                          </p:val>
                                        </p:tav>
                                      </p:tavLst>
                                    </p:anim>
                                  </p:childTnLst>
                                </p:cTn>
                              </p:par>
                              <p:par>
                                <p:cTn id="28" presetID="8" presetClass="emph" presetSubtype="0" fill="hold" nodeType="withEffect">
                                  <p:stCondLst>
                                    <p:cond delay="0"/>
                                  </p:stCondLst>
                                  <p:childTnLst>
                                    <p:animRot by="21600000">
                                      <p:cBhvr>
                                        <p:cTn id="29" dur="1000" fill="hold"/>
                                        <p:tgtEl>
                                          <p:spTgt spid="23"/>
                                        </p:tgtEl>
                                        <p:attrNameLst>
                                          <p:attrName>r</p:attrName>
                                        </p:attrNameLst>
                                      </p:cBhvr>
                                    </p:animRot>
                                  </p:childTnLst>
                                </p:cTn>
                              </p:par>
                              <p:par>
                                <p:cTn id="30" presetID="10" presetClass="entr" presetSubtype="0"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1250"/>
                                        <p:tgtEl>
                                          <p:spTgt spid="24"/>
                                        </p:tgtEl>
                                      </p:cBhvr>
                                    </p:animEffect>
                                  </p:childTnLst>
                                </p:cTn>
                              </p:par>
                              <p:par>
                                <p:cTn id="33" presetID="2" presetClass="entr" presetSubtype="9"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1000" fill="hold"/>
                                        <p:tgtEl>
                                          <p:spTgt spid="24"/>
                                        </p:tgtEl>
                                        <p:attrNameLst>
                                          <p:attrName>ppt_x</p:attrName>
                                        </p:attrNameLst>
                                      </p:cBhvr>
                                      <p:tavLst>
                                        <p:tav tm="0">
                                          <p:val>
                                            <p:strVal val="0-#ppt_w/2"/>
                                          </p:val>
                                        </p:tav>
                                        <p:tav tm="100000">
                                          <p:val>
                                            <p:strVal val="#ppt_x"/>
                                          </p:val>
                                        </p:tav>
                                      </p:tavLst>
                                    </p:anim>
                                    <p:anim calcmode="lin" valueType="num">
                                      <p:cBhvr additive="base">
                                        <p:cTn id="36" dur="1000" fill="hold"/>
                                        <p:tgtEl>
                                          <p:spTgt spid="24"/>
                                        </p:tgtEl>
                                        <p:attrNameLst>
                                          <p:attrName>ppt_y</p:attrName>
                                        </p:attrNameLst>
                                      </p:cBhvr>
                                      <p:tavLst>
                                        <p:tav tm="0">
                                          <p:val>
                                            <p:strVal val="0-#ppt_h/2"/>
                                          </p:val>
                                        </p:tav>
                                        <p:tav tm="100000">
                                          <p:val>
                                            <p:strVal val="#ppt_y"/>
                                          </p:val>
                                        </p:tav>
                                      </p:tavLst>
                                    </p:anim>
                                  </p:childTnLst>
                                </p:cTn>
                              </p:par>
                              <p:par>
                                <p:cTn id="37" presetID="8" presetClass="emph" presetSubtype="0" fill="hold" nodeType="withEffect">
                                  <p:stCondLst>
                                    <p:cond delay="0"/>
                                  </p:stCondLst>
                                  <p:childTnLst>
                                    <p:animRot by="21600000">
                                      <p:cBhvr>
                                        <p:cTn id="38" dur="1000" fill="hold"/>
                                        <p:tgtEl>
                                          <p:spTgt spid="24"/>
                                        </p:tgtEl>
                                        <p:attrNameLst>
                                          <p:attrName>r</p:attrName>
                                        </p:attrNameLst>
                                      </p:cBhvr>
                                    </p:animRot>
                                  </p:childTnLst>
                                </p:cTn>
                              </p:par>
                              <p:par>
                                <p:cTn id="39" presetID="10"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1250"/>
                                        <p:tgtEl>
                                          <p:spTgt spid="26"/>
                                        </p:tgtEl>
                                      </p:cBhvr>
                                    </p:animEffect>
                                  </p:childTnLst>
                                </p:cTn>
                              </p:par>
                              <p:par>
                                <p:cTn id="42" presetID="2" presetClass="entr" presetSubtype="8"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par>
                                <p:cTn id="46" presetID="8" presetClass="emph" presetSubtype="0" fill="hold" nodeType="withEffect">
                                  <p:stCondLst>
                                    <p:cond delay="0"/>
                                  </p:stCondLst>
                                  <p:childTnLst>
                                    <p:animRot by="21600000">
                                      <p:cBhvr>
                                        <p:cTn id="47" dur="1000" fill="hold"/>
                                        <p:tgtEl>
                                          <p:spTgt spid="26"/>
                                        </p:tgtEl>
                                        <p:attrNameLst>
                                          <p:attrName>r</p:attrName>
                                        </p:attrNameLst>
                                      </p:cBhvr>
                                    </p:animRot>
                                  </p:childTnLst>
                                </p:cTn>
                              </p:par>
                            </p:childTnLst>
                          </p:cTn>
                        </p:par>
                        <p:par>
                          <p:cTn id="48" fill="hold">
                            <p:stCondLst>
                              <p:cond delay="1300"/>
                            </p:stCondLst>
                            <p:childTnLst>
                              <p:par>
                                <p:cTn id="49" presetID="41" presetClass="entr" presetSubtype="0" fill="hold" grpId="0" nodeType="afterEffect">
                                  <p:stCondLst>
                                    <p:cond delay="0"/>
                                  </p:stCondLst>
                                  <p:iterate type="lt">
                                    <p:tmPct val="1818"/>
                                  </p:iterate>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27"/>
                                        </p:tgtEl>
                                        <p:attrNameLst>
                                          <p:attrName>ppt_y</p:attrName>
                                        </p:attrNameLst>
                                      </p:cBhvr>
                                      <p:tavLst>
                                        <p:tav tm="0">
                                          <p:val>
                                            <p:strVal val="#ppt_y"/>
                                          </p:val>
                                        </p:tav>
                                        <p:tav tm="100000">
                                          <p:val>
                                            <p:strVal val="#ppt_y"/>
                                          </p:val>
                                        </p:tav>
                                      </p:tavLst>
                                    </p:anim>
                                    <p:anim calcmode="lin" valueType="num">
                                      <p:cBhvr>
                                        <p:cTn id="53"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394" y="-12477"/>
            <a:ext cx="12872145" cy="7244210"/>
          </a:xfrm>
          <a:prstGeom prst="rect">
            <a:avLst/>
          </a:prstGeom>
          <a:solidFill>
            <a:schemeClr val="accent1">
              <a:alpha val="89803"/>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sp>
        <p:nvSpPr>
          <p:cNvPr id="4099" name="Rectangle 3"/>
          <p:cNvSpPr>
            <a:spLocks noChangeArrowheads="1"/>
          </p:cNvSpPr>
          <p:nvPr/>
        </p:nvSpPr>
        <p:spPr bwMode="auto">
          <a:xfrm>
            <a:off x="156270" y="206301"/>
            <a:ext cx="12532816" cy="6858000"/>
          </a:xfrm>
          <a:prstGeom prst="rect">
            <a:avLst/>
          </a:prstGeom>
          <a:noFill/>
          <a:ln w="635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grpSp>
        <p:nvGrpSpPr>
          <p:cNvPr id="4100" name="Group 4"/>
          <p:cNvGrpSpPr>
            <a:grpSpLocks/>
          </p:cNvGrpSpPr>
          <p:nvPr/>
        </p:nvGrpSpPr>
        <p:grpSpPr bwMode="auto">
          <a:xfrm>
            <a:off x="3000375" y="2824933"/>
            <a:ext cx="6858000" cy="0"/>
            <a:chOff x="0" y="0"/>
            <a:chExt cx="3072" cy="0"/>
          </a:xfrm>
        </p:grpSpPr>
        <p:sp>
          <p:nvSpPr>
            <p:cNvPr id="4110" name="Line 5"/>
            <p:cNvSpPr>
              <a:spLocks noChangeShapeType="1"/>
            </p:cNvSpPr>
            <p:nvPr/>
          </p:nvSpPr>
          <p:spPr bwMode="auto">
            <a:xfrm rot="10800000" flipV="1">
              <a:off x="1305" y="0"/>
              <a:ext cx="1767"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accent2"/>
                </a:solidFill>
              </a:endParaRPr>
            </a:p>
          </p:txBody>
        </p:sp>
        <p:sp>
          <p:nvSpPr>
            <p:cNvPr id="4111" name="Line 6"/>
            <p:cNvSpPr>
              <a:spLocks noChangeShapeType="1"/>
            </p:cNvSpPr>
            <p:nvPr/>
          </p:nvSpPr>
          <p:spPr bwMode="auto">
            <a:xfrm rot="10800000" flipV="1">
              <a:off x="0" y="0"/>
              <a:ext cx="1305"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accent2"/>
                </a:solidFill>
              </a:endParaRPr>
            </a:p>
          </p:txBody>
        </p:sp>
      </p:grpSp>
      <p:grpSp>
        <p:nvGrpSpPr>
          <p:cNvPr id="4104" name="Group 10"/>
          <p:cNvGrpSpPr>
            <a:grpSpLocks/>
          </p:cNvGrpSpPr>
          <p:nvPr/>
        </p:nvGrpSpPr>
        <p:grpSpPr bwMode="auto">
          <a:xfrm>
            <a:off x="3000375" y="4912469"/>
            <a:ext cx="6858000" cy="0"/>
            <a:chOff x="0" y="0"/>
            <a:chExt cx="3072" cy="0"/>
          </a:xfrm>
        </p:grpSpPr>
        <p:sp>
          <p:nvSpPr>
            <p:cNvPr id="4107" name="Line 11"/>
            <p:cNvSpPr>
              <a:spLocks noChangeShapeType="1"/>
            </p:cNvSpPr>
            <p:nvPr/>
          </p:nvSpPr>
          <p:spPr bwMode="auto">
            <a:xfrm rot="10800000" flipV="1">
              <a:off x="1181" y="0"/>
              <a:ext cx="1891"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accent2"/>
                </a:solidFill>
              </a:endParaRPr>
            </a:p>
          </p:txBody>
        </p:sp>
        <p:sp>
          <p:nvSpPr>
            <p:cNvPr id="4108" name="Line 12"/>
            <p:cNvSpPr>
              <a:spLocks noChangeShapeType="1"/>
            </p:cNvSpPr>
            <p:nvPr/>
          </p:nvSpPr>
          <p:spPr bwMode="auto">
            <a:xfrm rot="10800000" flipV="1">
              <a:off x="0" y="0"/>
              <a:ext cx="1305"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accent2"/>
                </a:solidFill>
              </a:endParaRPr>
            </a:p>
          </p:txBody>
        </p:sp>
      </p:grpSp>
      <p:sp>
        <p:nvSpPr>
          <p:cNvPr id="16" name="矩形 259"/>
          <p:cNvSpPr>
            <a:spLocks noChangeArrowheads="1"/>
          </p:cNvSpPr>
          <p:nvPr/>
        </p:nvSpPr>
        <p:spPr bwMode="auto">
          <a:xfrm>
            <a:off x="3337379" y="2995335"/>
            <a:ext cx="6183992" cy="1231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000" b="1" cap="all" dirty="0">
                <a:solidFill>
                  <a:schemeClr val="accent2"/>
                </a:solidFill>
                <a:latin typeface="Arial" panose="020B0604020202020204" pitchFamily="34" charset="0"/>
                <a:cs typeface="Arial" panose="020B0604020202020204" pitchFamily="34" charset="0"/>
              </a:rPr>
              <a:t>Thank you</a:t>
            </a:r>
            <a:endParaRPr lang="zh-CN" altLang="en-US" sz="8000" cap="all" dirty="0">
              <a:solidFill>
                <a:schemeClr val="accent2"/>
              </a:solidFill>
              <a:latin typeface="Arial" panose="020B0604020202020204" pitchFamily="34" charset="0"/>
              <a:cs typeface="Arial" panose="020B0604020202020204" pitchFamily="34" charset="0"/>
            </a:endParaRPr>
          </a:p>
        </p:txBody>
      </p:sp>
      <p:sp>
        <p:nvSpPr>
          <p:cNvPr id="18" name="矩形 259"/>
          <p:cNvSpPr>
            <a:spLocks noChangeArrowheads="1"/>
          </p:cNvSpPr>
          <p:nvPr/>
        </p:nvSpPr>
        <p:spPr bwMode="auto">
          <a:xfrm>
            <a:off x="4338866" y="4103938"/>
            <a:ext cx="4181020"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accent2"/>
                </a:solidFill>
                <a:cs typeface="Arial" panose="020B0604020202020204" pitchFamily="34" charset="0"/>
              </a:rPr>
              <a:t>感谢聆听，批评指导</a:t>
            </a:r>
          </a:p>
        </p:txBody>
      </p:sp>
    </p:spTree>
    <p:extLst>
      <p:ext uri="{BB962C8B-B14F-4D97-AF65-F5344CB8AC3E}">
        <p14:creationId xmlns:p14="http://schemas.microsoft.com/office/powerpoint/2010/main" val="4911046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wheel(1)">
                                      <p:cBhvr>
                                        <p:cTn id="12" dur="2000"/>
                                        <p:tgtEl>
                                          <p:spTgt spid="4099"/>
                                        </p:tgtEl>
                                      </p:cBhvr>
                                    </p:animEffect>
                                  </p:childTnLst>
                                </p:cTn>
                              </p:par>
                            </p:childTnLst>
                          </p:cTn>
                        </p:par>
                        <p:par>
                          <p:cTn id="13" fill="hold">
                            <p:stCondLst>
                              <p:cond delay="2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6"/>
                                        </p:tgtEl>
                                        <p:attrNameLst>
                                          <p:attrName>ppt_y</p:attrName>
                                        </p:attrNameLst>
                                      </p:cBhvr>
                                      <p:tavLst>
                                        <p:tav tm="0">
                                          <p:val>
                                            <p:strVal val="#ppt_y"/>
                                          </p:val>
                                        </p:tav>
                                        <p:tav tm="100000">
                                          <p:val>
                                            <p:strVal val="#ppt_y"/>
                                          </p:val>
                                        </p:tav>
                                      </p:tavLst>
                                    </p:anim>
                                    <p:anim calcmode="lin" valueType="num">
                                      <p:cBhvr>
                                        <p:cTn id="1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6"/>
                                        </p:tgtEl>
                                      </p:cBhvr>
                                    </p:animEffect>
                                  </p:childTnLst>
                                </p:cTn>
                              </p:par>
                            </p:childTnLst>
                          </p:cTn>
                        </p:par>
                        <p:par>
                          <p:cTn id="21" fill="hold">
                            <p:stCondLst>
                              <p:cond delay="2850"/>
                            </p:stCondLst>
                            <p:childTnLst>
                              <p:par>
                                <p:cTn id="22" presetID="26" presetClass="emph" presetSubtype="0" fill="hold" grpId="1" nodeType="afterEffect">
                                  <p:stCondLst>
                                    <p:cond delay="0"/>
                                  </p:stCondLst>
                                  <p:iterate type="lt">
                                    <p:tmPct val="0"/>
                                  </p:iterate>
                                  <p:childTnLst>
                                    <p:animEffect transition="out" filter="fade">
                                      <p:cBhvr>
                                        <p:cTn id="23" dur="500" tmFilter="0, 0; .2, .5; .8, .5; 1, 0"/>
                                        <p:tgtEl>
                                          <p:spTgt spid="16"/>
                                        </p:tgtEl>
                                      </p:cBhvr>
                                    </p:animEffect>
                                    <p:animScale>
                                      <p:cBhvr>
                                        <p:cTn id="24" dur="250" autoRev="1" fill="hold"/>
                                        <p:tgtEl>
                                          <p:spTgt spid="16"/>
                                        </p:tgtEl>
                                      </p:cBhvr>
                                      <p:by x="105000" y="105000"/>
                                    </p:animScale>
                                  </p:childTnLst>
                                </p:cTn>
                              </p:par>
                            </p:childTnLst>
                          </p:cTn>
                        </p:par>
                        <p:par>
                          <p:cTn id="25" fill="hold">
                            <p:stCondLst>
                              <p:cond delay="33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8"/>
                                        </p:tgtEl>
                                        <p:attrNameLst>
                                          <p:attrName>ppt_y</p:attrName>
                                        </p:attrNameLst>
                                      </p:cBhvr>
                                      <p:tavLst>
                                        <p:tav tm="0">
                                          <p:val>
                                            <p:strVal val="#ppt_y"/>
                                          </p:val>
                                        </p:tav>
                                        <p:tav tm="100000">
                                          <p:val>
                                            <p:strVal val="#ppt_y"/>
                                          </p:val>
                                        </p:tav>
                                      </p:tavLst>
                                    </p:anim>
                                    <p:anim calcmode="lin" valueType="num">
                                      <p:cBhvr>
                                        <p:cTn id="3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8"/>
                                        </p:tgtEl>
                                      </p:cBhvr>
                                    </p:animEffect>
                                  </p:childTnLst>
                                </p:cTn>
                              </p:par>
                            </p:childTnLst>
                          </p:cTn>
                        </p:par>
                        <p:par>
                          <p:cTn id="33" fill="hold">
                            <p:stCondLst>
                              <p:cond delay="4250"/>
                            </p:stCondLst>
                            <p:childTnLst>
                              <p:par>
                                <p:cTn id="34" presetID="26" presetClass="emph" presetSubtype="0" fill="hold" grpId="1" nodeType="afterEffect">
                                  <p:stCondLst>
                                    <p:cond delay="0"/>
                                  </p:stCondLst>
                                  <p:iterate type="lt">
                                    <p:tmPct val="0"/>
                                  </p:iterate>
                                  <p:childTnLst>
                                    <p:animEffect transition="out" filter="fade">
                                      <p:cBhvr>
                                        <p:cTn id="35" dur="500" tmFilter="0, 0; .2, .5; .8, .5; 1, 0"/>
                                        <p:tgtEl>
                                          <p:spTgt spid="18"/>
                                        </p:tgtEl>
                                      </p:cBhvr>
                                    </p:animEffect>
                                    <p:animScale>
                                      <p:cBhvr>
                                        <p:cTn id="36" dur="250" autoRev="1" fill="hold"/>
                                        <p:tgtEl>
                                          <p:spTgt spid="18"/>
                                        </p:tgtEl>
                                      </p:cBhvr>
                                      <p:by x="105000" y="105000"/>
                                    </p:animScale>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4104"/>
                                        </p:tgtEl>
                                        <p:attrNameLst>
                                          <p:attrName>style.visibility</p:attrName>
                                        </p:attrNameLst>
                                      </p:cBhvr>
                                      <p:to>
                                        <p:strVal val="visible"/>
                                      </p:to>
                                    </p:set>
                                    <p:animEffect transition="in" filter="barn(inVertical)">
                                      <p:cBhvr>
                                        <p:cTn id="41" dur="500"/>
                                        <p:tgtEl>
                                          <p:spTgt spid="4104"/>
                                        </p:tgtEl>
                                      </p:cBhvr>
                                    </p:animEffect>
                                  </p:childTnLst>
                                </p:cTn>
                              </p:par>
                              <p:par>
                                <p:cTn id="42" presetID="16" presetClass="entr" presetSubtype="21" fill="hold" nodeType="withEffect">
                                  <p:stCondLst>
                                    <p:cond delay="0"/>
                                  </p:stCondLst>
                                  <p:childTnLst>
                                    <p:set>
                                      <p:cBhvr>
                                        <p:cTn id="43" dur="1" fill="hold">
                                          <p:stCondLst>
                                            <p:cond delay="0"/>
                                          </p:stCondLst>
                                        </p:cTn>
                                        <p:tgtEl>
                                          <p:spTgt spid="4100"/>
                                        </p:tgtEl>
                                        <p:attrNameLst>
                                          <p:attrName>style.visibility</p:attrName>
                                        </p:attrNameLst>
                                      </p:cBhvr>
                                      <p:to>
                                        <p:strVal val="visible"/>
                                      </p:to>
                                    </p:set>
                                    <p:animEffect transition="in" filter="barn(inVertical)">
                                      <p:cBhvr>
                                        <p:cTn id="44"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4099" grpId="0" animBg="1"/>
      <p:bldP spid="16" grpId="0"/>
      <p:bldP spid="16" grpId="1"/>
      <p:bldP spid="18" grpId="0"/>
      <p:bldP spid="18"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65378" y="3107212"/>
            <a:ext cx="629508" cy="69267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987169" y="3111016"/>
            <a:ext cx="9871228" cy="69312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9833" tIns="0" rIns="189833" bIns="0" anchor="ctr"/>
          <a:lstStyle/>
          <a:p>
            <a:pPr algn="ctr" fontAlgn="auto">
              <a:spcBef>
                <a:spcPts val="0"/>
              </a:spcBef>
              <a:spcAft>
                <a:spcPts val="0"/>
              </a:spcAft>
              <a:defRPr/>
            </a:pPr>
            <a:r>
              <a:rPr lang="en-US" altLang="zh-CN" sz="2953">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953"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354" y="2301299"/>
            <a:ext cx="9821002" cy="8176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375" spc="211"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821355" y="2297039"/>
            <a:ext cx="900338" cy="821891"/>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723228" y="4135227"/>
            <a:ext cx="7283704" cy="1785246"/>
          </a:xfrm>
          <a:prstGeom prst="rect">
            <a:avLst/>
          </a:prstGeom>
          <a:noFill/>
          <a:ln w="25400" cap="flat" cmpd="sng" algn="ctr">
            <a:noFill/>
            <a:prstDash val="solid"/>
          </a:ln>
          <a:effectLst/>
        </p:spPr>
        <p:txBody>
          <a:bodyPr rtlCol="0" anchor="ctr"/>
          <a:lstStyle/>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2347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34"/>
          <p:cNvSpPr/>
          <p:nvPr/>
        </p:nvSpPr>
        <p:spPr>
          <a:xfrm>
            <a:off x="6062764" y="1338176"/>
            <a:ext cx="1179854" cy="1180161"/>
          </a:xfrm>
          <a:prstGeom prst="ellipse">
            <a:avLst/>
          </a:prstGeom>
          <a:solidFill>
            <a:srgbClr val="3C536A"/>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solidFill>
                <a:schemeClr val="bg1"/>
              </a:solidFill>
            </a:endParaRPr>
          </a:p>
        </p:txBody>
      </p:sp>
      <p:sp>
        <p:nvSpPr>
          <p:cNvPr id="36" name="TextBox 35"/>
          <p:cNvSpPr txBox="1"/>
          <p:nvPr/>
        </p:nvSpPr>
        <p:spPr>
          <a:xfrm>
            <a:off x="6128272" y="1646047"/>
            <a:ext cx="1060325" cy="616724"/>
          </a:xfrm>
          <a:prstGeom prst="rect">
            <a:avLst/>
          </a:prstGeom>
          <a:noFill/>
        </p:spPr>
        <p:txBody>
          <a:bodyPr wrap="none" lIns="96410" tIns="48205" rIns="96410" bIns="48205" rtlCol="0">
            <a:spAutoFit/>
          </a:bodyPr>
          <a:lstStyle/>
          <a:p>
            <a:r>
              <a:rPr lang="zh-CN" altLang="en-US" sz="3375" dirty="0">
                <a:solidFill>
                  <a:schemeClr val="bg1"/>
                </a:solidFill>
                <a:latin typeface="微软雅黑" panose="020B0503020204020204" pitchFamily="34" charset="-122"/>
                <a:ea typeface="微软雅黑" panose="020B0503020204020204" pitchFamily="34" charset="-122"/>
              </a:rPr>
              <a:t>青春</a:t>
            </a:r>
          </a:p>
        </p:txBody>
      </p:sp>
      <p:sp>
        <p:nvSpPr>
          <p:cNvPr id="37" name="椭圆 36"/>
          <p:cNvSpPr/>
          <p:nvPr/>
        </p:nvSpPr>
        <p:spPr>
          <a:xfrm>
            <a:off x="7377922" y="1351466"/>
            <a:ext cx="1179854" cy="1180161"/>
          </a:xfrm>
          <a:prstGeom prst="ellipse">
            <a:avLst/>
          </a:prstGeom>
          <a:solidFill>
            <a:srgbClr val="FF6D3A"/>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solidFill>
                <a:schemeClr val="bg1"/>
              </a:solidFill>
            </a:endParaRPr>
          </a:p>
        </p:txBody>
      </p:sp>
      <p:sp>
        <p:nvSpPr>
          <p:cNvPr id="38" name="TextBox 37"/>
          <p:cNvSpPr txBox="1"/>
          <p:nvPr/>
        </p:nvSpPr>
        <p:spPr>
          <a:xfrm>
            <a:off x="7443430" y="1659338"/>
            <a:ext cx="1060325" cy="616724"/>
          </a:xfrm>
          <a:prstGeom prst="rect">
            <a:avLst/>
          </a:prstGeom>
          <a:noFill/>
        </p:spPr>
        <p:txBody>
          <a:bodyPr wrap="none" lIns="96410" tIns="48205" rIns="96410" bIns="48205" rtlCol="0">
            <a:spAutoFit/>
          </a:bodyPr>
          <a:lstStyle/>
          <a:p>
            <a:r>
              <a:rPr lang="zh-CN" altLang="en-US" sz="3375" dirty="0">
                <a:solidFill>
                  <a:schemeClr val="bg1"/>
                </a:solidFill>
                <a:latin typeface="微软雅黑" panose="020B0503020204020204" pitchFamily="34" charset="-122"/>
                <a:ea typeface="微软雅黑" panose="020B0503020204020204" pitchFamily="34" charset="-122"/>
              </a:rPr>
              <a:t>活力</a:t>
            </a:r>
          </a:p>
        </p:txBody>
      </p:sp>
      <p:sp>
        <p:nvSpPr>
          <p:cNvPr id="39" name="椭圆 38"/>
          <p:cNvSpPr/>
          <p:nvPr/>
        </p:nvSpPr>
        <p:spPr>
          <a:xfrm>
            <a:off x="8668596" y="1351466"/>
            <a:ext cx="1179854" cy="1180161"/>
          </a:xfrm>
          <a:prstGeom prst="ellipse">
            <a:avLst/>
          </a:prstGeom>
          <a:solidFill>
            <a:srgbClr val="3C536A"/>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solidFill>
                <a:schemeClr val="bg1"/>
              </a:solidFill>
            </a:endParaRPr>
          </a:p>
        </p:txBody>
      </p:sp>
      <p:sp>
        <p:nvSpPr>
          <p:cNvPr id="40" name="TextBox 39"/>
          <p:cNvSpPr txBox="1"/>
          <p:nvPr/>
        </p:nvSpPr>
        <p:spPr>
          <a:xfrm>
            <a:off x="8734103" y="1659338"/>
            <a:ext cx="1060325" cy="616724"/>
          </a:xfrm>
          <a:prstGeom prst="rect">
            <a:avLst/>
          </a:prstGeom>
          <a:noFill/>
        </p:spPr>
        <p:txBody>
          <a:bodyPr wrap="none" lIns="96410" tIns="48205" rIns="96410" bIns="48205" rtlCol="0">
            <a:spAutoFit/>
          </a:bodyPr>
          <a:lstStyle/>
          <a:p>
            <a:r>
              <a:rPr lang="zh-CN" altLang="en-US" sz="3375" dirty="0">
                <a:solidFill>
                  <a:schemeClr val="bg1"/>
                </a:solidFill>
                <a:latin typeface="微软雅黑" panose="020B0503020204020204" pitchFamily="34" charset="-122"/>
                <a:ea typeface="微软雅黑" panose="020B0503020204020204" pitchFamily="34" charset="-122"/>
              </a:rPr>
              <a:t>专业</a:t>
            </a:r>
          </a:p>
        </p:txBody>
      </p:sp>
      <p:sp>
        <p:nvSpPr>
          <p:cNvPr id="41" name="椭圆 40"/>
          <p:cNvSpPr/>
          <p:nvPr/>
        </p:nvSpPr>
        <p:spPr>
          <a:xfrm>
            <a:off x="9959269" y="1351466"/>
            <a:ext cx="1179854" cy="1180161"/>
          </a:xfrm>
          <a:prstGeom prst="ellipse">
            <a:avLst/>
          </a:prstGeom>
          <a:solidFill>
            <a:srgbClr val="FF6D3A"/>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solidFill>
                <a:schemeClr val="bg1"/>
              </a:solidFill>
            </a:endParaRPr>
          </a:p>
        </p:txBody>
      </p:sp>
      <p:sp>
        <p:nvSpPr>
          <p:cNvPr id="42" name="TextBox 41"/>
          <p:cNvSpPr txBox="1"/>
          <p:nvPr/>
        </p:nvSpPr>
        <p:spPr>
          <a:xfrm>
            <a:off x="10024777" y="1659338"/>
            <a:ext cx="1060325" cy="616724"/>
          </a:xfrm>
          <a:prstGeom prst="rect">
            <a:avLst/>
          </a:prstGeom>
          <a:noFill/>
        </p:spPr>
        <p:txBody>
          <a:bodyPr wrap="none" lIns="96410" tIns="48205" rIns="96410" bIns="48205" rtlCol="0">
            <a:spAutoFit/>
          </a:bodyPr>
          <a:lstStyle/>
          <a:p>
            <a:r>
              <a:rPr lang="zh-CN" altLang="en-US" sz="3375" dirty="0">
                <a:solidFill>
                  <a:schemeClr val="bg1"/>
                </a:solidFill>
                <a:latin typeface="微软雅黑" panose="020B0503020204020204" pitchFamily="34" charset="-122"/>
                <a:ea typeface="微软雅黑" panose="020B0503020204020204" pitchFamily="34" charset="-122"/>
              </a:rPr>
              <a:t>梦想</a:t>
            </a:r>
          </a:p>
        </p:txBody>
      </p:sp>
      <p:sp>
        <p:nvSpPr>
          <p:cNvPr id="43" name="TextBox 42"/>
          <p:cNvSpPr txBox="1"/>
          <p:nvPr/>
        </p:nvSpPr>
        <p:spPr>
          <a:xfrm>
            <a:off x="5721472" y="3057091"/>
            <a:ext cx="5873183" cy="1135841"/>
          </a:xfrm>
          <a:prstGeom prst="rect">
            <a:avLst/>
          </a:prstGeom>
          <a:noFill/>
        </p:spPr>
        <p:txBody>
          <a:bodyPr wrap="square" lIns="96410" tIns="48205" rIns="96410" bIns="48205" rtlCol="0">
            <a:spAutoFit/>
          </a:bodyPr>
          <a:lstStyle/>
          <a:p>
            <a:r>
              <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rPr>
              <a:t>团队（</a:t>
            </a:r>
            <a:r>
              <a:rPr lang="en-US" altLang="zh-CN" sz="1687" dirty="0">
                <a:solidFill>
                  <a:schemeClr val="tx1">
                    <a:lumMod val="50000"/>
                    <a:lumOff val="50000"/>
                  </a:schemeClr>
                </a:solidFill>
                <a:latin typeface="微软雅黑" panose="020B0503020204020204" pitchFamily="34" charset="-122"/>
                <a:ea typeface="微软雅黑" panose="020B0503020204020204" pitchFamily="34" charset="-122"/>
              </a:rPr>
              <a:t>Team</a:t>
            </a:r>
            <a:r>
              <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rPr>
              <a:t>）是由员工和管理层组成的一个共同体，它合理利用每一个成员的知识和技能协同工作，解决问题，达到共同的目标。团队的构成要素总结为</a:t>
            </a:r>
            <a:r>
              <a:rPr lang="en-US" altLang="zh-CN" sz="1687" dirty="0">
                <a:solidFill>
                  <a:schemeClr val="tx1">
                    <a:lumMod val="50000"/>
                    <a:lumOff val="50000"/>
                  </a:schemeClr>
                </a:solidFill>
                <a:latin typeface="微软雅黑" panose="020B0503020204020204" pitchFamily="34" charset="-122"/>
                <a:ea typeface="微软雅黑" panose="020B0503020204020204" pitchFamily="34" charset="-122"/>
              </a:rPr>
              <a:t>5P</a:t>
            </a:r>
            <a:r>
              <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rPr>
              <a:t>，分别为目标、人、定位、权限、计划。</a:t>
            </a:r>
            <a:endPar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44" name="TextBox 43"/>
          <p:cNvSpPr txBox="1"/>
          <p:nvPr/>
        </p:nvSpPr>
        <p:spPr>
          <a:xfrm>
            <a:off x="5721472" y="4272859"/>
            <a:ext cx="5797260" cy="876219"/>
          </a:xfrm>
          <a:prstGeom prst="rect">
            <a:avLst/>
          </a:prstGeom>
          <a:noFill/>
        </p:spPr>
        <p:txBody>
          <a:bodyPr wrap="square" lIns="96410" tIns="48205" rIns="96410" bIns="48205" rtlCol="0">
            <a:spAutoFit/>
          </a:bodyPr>
          <a:lstStyle/>
          <a:p>
            <a:r>
              <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企业、事业各部门领导人具有合格的管理素质，有战略眼光，责任心强，，管理部门的工作健全而有效率。管理责任审计就是针对企事业的管理工作是否达到了上述责任要求。</a:t>
            </a:r>
          </a:p>
        </p:txBody>
      </p:sp>
      <p:sp>
        <p:nvSpPr>
          <p:cNvPr id="45" name="TextBox 44"/>
          <p:cNvSpPr txBox="1"/>
          <p:nvPr/>
        </p:nvSpPr>
        <p:spPr>
          <a:xfrm>
            <a:off x="5721472" y="5182938"/>
            <a:ext cx="5797260" cy="1136097"/>
          </a:xfrm>
          <a:prstGeom prst="rect">
            <a:avLst/>
          </a:prstGeom>
          <a:noFill/>
        </p:spPr>
        <p:txBody>
          <a:bodyPr wrap="square" lIns="96410" tIns="48205" rIns="96410" bIns="48205" rtlCol="0">
            <a:spAutoFit/>
          </a:bodyPr>
          <a:lstStyle/>
          <a:p>
            <a:r>
              <a:rPr lang="zh-CN" altLang="en-US" sz="3375" b="1" dirty="0">
                <a:solidFill>
                  <a:schemeClr val="tx1">
                    <a:lumMod val="65000"/>
                    <a:lumOff val="35000"/>
                  </a:schemeClr>
                </a:solidFill>
                <a:latin typeface="微软雅黑" panose="020B0503020204020204" pitchFamily="34" charset="-122"/>
                <a:ea typeface="微软雅黑" panose="020B0503020204020204" pitchFamily="34" charset="-122"/>
              </a:rPr>
              <a:t>我们一起创作企业的辉煌，</a:t>
            </a:r>
            <a:r>
              <a:rPr lang="zh-CN" altLang="en-US" sz="3375" b="1" dirty="0">
                <a:solidFill>
                  <a:srgbClr val="FF6D3A"/>
                </a:solidFill>
                <a:latin typeface="微软雅黑" panose="020B0503020204020204" pitchFamily="34" charset="-122"/>
                <a:ea typeface="微软雅黑" panose="020B0503020204020204" pitchFamily="34" charset="-122"/>
              </a:rPr>
              <a:t>一起实现我们的理想奋斗。</a:t>
            </a:r>
          </a:p>
        </p:txBody>
      </p:sp>
      <p:sp>
        <p:nvSpPr>
          <p:cNvPr id="46" name="Freeform 12"/>
          <p:cNvSpPr>
            <a:spLocks/>
          </p:cNvSpPr>
          <p:nvPr/>
        </p:nvSpPr>
        <p:spPr bwMode="auto">
          <a:xfrm>
            <a:off x="5520895" y="2727045"/>
            <a:ext cx="557372" cy="55919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F6D3A"/>
          </a:solidFill>
          <a:ln>
            <a:noFill/>
          </a:ln>
        </p:spPr>
        <p:txBody>
          <a:bodyPr lIns="96410" tIns="48205" rIns="96410" bIns="48205"/>
          <a:lstStyle/>
          <a:p>
            <a:endParaRPr lang="zh-CN" altLang="en-US">
              <a:solidFill>
                <a:schemeClr val="tx1">
                  <a:lumMod val="50000"/>
                  <a:lumOff val="50000"/>
                </a:schemeClr>
              </a:solidFill>
            </a:endParaRPr>
          </a:p>
        </p:txBody>
      </p:sp>
      <p:sp>
        <p:nvSpPr>
          <p:cNvPr id="47" name="Freeform 12"/>
          <p:cNvSpPr>
            <a:spLocks/>
          </p:cNvSpPr>
          <p:nvPr/>
        </p:nvSpPr>
        <p:spPr bwMode="auto">
          <a:xfrm flipH="1" flipV="1">
            <a:off x="11240046" y="6032259"/>
            <a:ext cx="557372" cy="55919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F6D3A"/>
          </a:solidFill>
          <a:ln>
            <a:noFill/>
          </a:ln>
        </p:spPr>
        <p:txBody>
          <a:bodyPr lIns="96410" tIns="48205" rIns="96410" bIns="48205"/>
          <a:lstStyle/>
          <a:p>
            <a:endParaRPr lang="zh-CN" altLang="en-US">
              <a:solidFill>
                <a:schemeClr val="tx1">
                  <a:lumMod val="50000"/>
                  <a:lumOff val="50000"/>
                </a:schemeClr>
              </a:solidFill>
            </a:endParaRPr>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2962" y="3140671"/>
            <a:ext cx="2335673" cy="2335673"/>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007524" y="1062450"/>
            <a:ext cx="2603128" cy="260312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272812" y="5017750"/>
            <a:ext cx="2335672" cy="233567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5"/>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1530942" y="1318324"/>
            <a:ext cx="2110778" cy="2110778"/>
          </a:xfrm>
          <a:prstGeom prst="rect">
            <a:avLst/>
          </a:prstGeom>
          <a:noFill/>
          <a:extLst>
            <a:ext uri="{909E8E84-426E-40DD-AFC4-6F175D3DCCD1}">
              <a14:hiddenFill xmlns:a14="http://schemas.microsoft.com/office/drawing/2010/main">
                <a:solidFill>
                  <a:srgbClr val="FFFFFF"/>
                </a:solidFill>
              </a14:hiddenFill>
            </a:ext>
          </a:extLst>
        </p:spPr>
      </p:pic>
      <p:sp>
        <p:nvSpPr>
          <p:cNvPr id="52" name="椭圆 51"/>
          <p:cNvSpPr/>
          <p:nvPr/>
        </p:nvSpPr>
        <p:spPr>
          <a:xfrm>
            <a:off x="2262477" y="3015971"/>
            <a:ext cx="2620376" cy="2621060"/>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p>
        </p:txBody>
      </p:sp>
      <p:sp>
        <p:nvSpPr>
          <p:cNvPr id="53" name="TextBox 52"/>
          <p:cNvSpPr txBox="1"/>
          <p:nvPr/>
        </p:nvSpPr>
        <p:spPr>
          <a:xfrm>
            <a:off x="2550305" y="4824786"/>
            <a:ext cx="2110779" cy="38946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531" b="1" dirty="0">
                <a:solidFill>
                  <a:schemeClr val="bg1"/>
                </a:solidFill>
              </a:rPr>
              <a:t>我们的团队</a:t>
            </a:r>
            <a:endParaRPr lang="en-US" altLang="zh-CN" sz="2531" b="1" dirty="0">
              <a:solidFill>
                <a:schemeClr val="bg1"/>
              </a:solidFill>
            </a:endParaRPr>
          </a:p>
        </p:txBody>
      </p:sp>
      <p:sp>
        <p:nvSpPr>
          <p:cNvPr id="54" name="KSO_Shape"/>
          <p:cNvSpPr>
            <a:spLocks/>
          </p:cNvSpPr>
          <p:nvPr/>
        </p:nvSpPr>
        <p:spPr bwMode="auto">
          <a:xfrm>
            <a:off x="2734475" y="3549875"/>
            <a:ext cx="1737706" cy="1213814"/>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7"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7"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p:spPr>
        <p:txBody>
          <a:bodyPr lIns="96410" tIns="48205" rIns="96410" bIns="48205"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3" name="组合 2">
            <a:extLst>
              <a:ext uri="{FF2B5EF4-FFF2-40B4-BE49-F238E27FC236}">
                <a16:creationId xmlns:a16="http://schemas.microsoft.com/office/drawing/2014/main" xmlns="" id="{33AF28F1-B52E-46CC-B9B2-E1FF3981FE34}"/>
              </a:ext>
            </a:extLst>
          </p:cNvPr>
          <p:cNvGrpSpPr/>
          <p:nvPr/>
        </p:nvGrpSpPr>
        <p:grpSpPr>
          <a:xfrm>
            <a:off x="-1708812" y="-3944515"/>
            <a:ext cx="6515217" cy="5087249"/>
            <a:chOff x="-1708812" y="-3944515"/>
            <a:chExt cx="6515217" cy="5087249"/>
          </a:xfrm>
        </p:grpSpPr>
        <p:sp>
          <p:nvSpPr>
            <p:cNvPr id="24" name="TextBox 8">
              <a:extLst>
                <a:ext uri="{FF2B5EF4-FFF2-40B4-BE49-F238E27FC236}">
                  <a16:creationId xmlns:a16="http://schemas.microsoft.com/office/drawing/2014/main" xmlns="" id="{222CAFFA-EB48-4441-8332-0FC1146835D5}"/>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上半年工作概述</a:t>
              </a:r>
            </a:p>
          </p:txBody>
        </p:sp>
        <p:sp>
          <p:nvSpPr>
            <p:cNvPr id="25" name="矩形 24">
              <a:extLst>
                <a:ext uri="{FF2B5EF4-FFF2-40B4-BE49-F238E27FC236}">
                  <a16:creationId xmlns:a16="http://schemas.microsoft.com/office/drawing/2014/main" xmlns="" id="{16BC2A4C-B8BF-4E25-A137-E9BCAD0CBC22}"/>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1E8BAB1A-E174-49C5-BD1C-6813BBF69EB3}"/>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a16="http://schemas.microsoft.com/office/drawing/2014/main" xmlns="" id="{97D2CB1E-036E-4FB0-BCE2-ADA790E5BE2F}"/>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xmlns="" id="{6A3BE445-1014-41E2-A84D-65F9947A26A7}"/>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34883385"/>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50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anim calcmode="lin" valueType="num">
                                          <p:cBhvr>
                                            <p:cTn id="10" dur="500" fill="hold"/>
                                            <p:tgtEl>
                                              <p:spTgt spid="54"/>
                                            </p:tgtEl>
                                            <p:attrNameLst>
                                              <p:attrName>ppt_x</p:attrName>
                                            </p:attrNameLst>
                                          </p:cBhvr>
                                          <p:tavLst>
                                            <p:tav tm="0">
                                              <p:val>
                                                <p:fltVal val="0.5"/>
                                              </p:val>
                                            </p:tav>
                                            <p:tav tm="100000">
                                              <p:val>
                                                <p:strVal val="#ppt_x"/>
                                              </p:val>
                                            </p:tav>
                                          </p:tavLst>
                                        </p:anim>
                                        <p:anim calcmode="lin" valueType="num">
                                          <p:cBhvr>
                                            <p:cTn id="11" dur="500" fill="hold"/>
                                            <p:tgtEl>
                                              <p:spTgt spid="5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500"/>
                                      </p:stCondLst>
                                      <p:childTnLst>
                                        <p:set>
                                          <p:cBhvr>
                                            <p:cTn id="13" dur="1" fill="hold">
                                              <p:stCondLst>
                                                <p:cond delay="0"/>
                                              </p:stCondLst>
                                            </p:cTn>
                                            <p:tgtEl>
                                              <p:spTgt spid="52"/>
                                            </p:tgtEl>
                                            <p:attrNameLst>
                                              <p:attrName>style.visibility</p:attrName>
                                            </p:attrNameLst>
                                          </p:cBhvr>
                                          <p:to>
                                            <p:strVal val="visible"/>
                                          </p:to>
                                        </p:set>
                                        <p:anim calcmode="lin" valueType="num">
                                          <p:cBhvr>
                                            <p:cTn id="14" dur="500" fill="hold"/>
                                            <p:tgtEl>
                                              <p:spTgt spid="52"/>
                                            </p:tgtEl>
                                            <p:attrNameLst>
                                              <p:attrName>ppt_w</p:attrName>
                                            </p:attrNameLst>
                                          </p:cBhvr>
                                          <p:tavLst>
                                            <p:tav tm="0">
                                              <p:val>
                                                <p:fltVal val="0"/>
                                              </p:val>
                                            </p:tav>
                                            <p:tav tm="100000">
                                              <p:val>
                                                <p:strVal val="#ppt_w"/>
                                              </p:val>
                                            </p:tav>
                                          </p:tavLst>
                                        </p:anim>
                                        <p:anim calcmode="lin" valueType="num">
                                          <p:cBhvr>
                                            <p:cTn id="15" dur="500" fill="hold"/>
                                            <p:tgtEl>
                                              <p:spTgt spid="52"/>
                                            </p:tgtEl>
                                            <p:attrNameLst>
                                              <p:attrName>ppt_h</p:attrName>
                                            </p:attrNameLst>
                                          </p:cBhvr>
                                          <p:tavLst>
                                            <p:tav tm="0">
                                              <p:val>
                                                <p:fltVal val="0"/>
                                              </p:val>
                                            </p:tav>
                                            <p:tav tm="100000">
                                              <p:val>
                                                <p:strVal val="#ppt_h"/>
                                              </p:val>
                                            </p:tav>
                                          </p:tavLst>
                                        </p:anim>
                                        <p:animEffect transition="in" filter="fade">
                                          <p:cBhvr>
                                            <p:cTn id="16" dur="500"/>
                                            <p:tgtEl>
                                              <p:spTgt spid="52"/>
                                            </p:tgtEl>
                                          </p:cBhvr>
                                        </p:animEffect>
                                        <p:anim calcmode="lin" valueType="num">
                                          <p:cBhvr>
                                            <p:cTn id="17" dur="500" fill="hold"/>
                                            <p:tgtEl>
                                              <p:spTgt spid="52"/>
                                            </p:tgtEl>
                                            <p:attrNameLst>
                                              <p:attrName>ppt_x</p:attrName>
                                            </p:attrNameLst>
                                          </p:cBhvr>
                                          <p:tavLst>
                                            <p:tav tm="0">
                                              <p:val>
                                                <p:fltVal val="0.5"/>
                                              </p:val>
                                            </p:tav>
                                            <p:tav tm="100000">
                                              <p:val>
                                                <p:strVal val="#ppt_x"/>
                                              </p:val>
                                            </p:tav>
                                          </p:tavLst>
                                        </p:anim>
                                        <p:anim calcmode="lin" valueType="num">
                                          <p:cBhvr>
                                            <p:cTn id="18" dur="500" fill="hold"/>
                                            <p:tgtEl>
                                              <p:spTgt spid="52"/>
                                            </p:tgtEl>
                                            <p:attrNameLst>
                                              <p:attrName>ppt_y</p:attrName>
                                            </p:attrNameLst>
                                          </p:cBhvr>
                                          <p:tavLst>
                                            <p:tav tm="0">
                                              <p:val>
                                                <p:fltVal val="0.5"/>
                                              </p:val>
                                            </p:tav>
                                            <p:tav tm="100000">
                                              <p:val>
                                                <p:strVal val="#ppt_y"/>
                                              </p:val>
                                            </p:tav>
                                          </p:tavLst>
                                        </p:anim>
                                      </p:childTnLst>
                                    </p:cTn>
                                  </p:par>
                                </p:childTnLst>
                              </p:cTn>
                            </p:par>
                            <p:par>
                              <p:cTn id="19" fill="hold">
                                <p:stCondLst>
                                  <p:cond delay="1000"/>
                                </p:stCondLst>
                                <p:childTnLst>
                                  <p:par>
                                    <p:cTn id="20" presetID="49" presetClass="entr" presetSubtype="0" decel="100000" fill="hold" grpId="0" nodeType="afterEffect">
                                      <p:stCondLst>
                                        <p:cond delay="0"/>
                                      </p:stCondLst>
                                      <p:iterate type="lt">
                                        <p:tmPct val="10000"/>
                                      </p:iterate>
                                      <p:childTnLst>
                                        <p:set>
                                          <p:cBhvr>
                                            <p:cTn id="21" dur="1" fill="hold">
                                              <p:stCondLst>
                                                <p:cond delay="0"/>
                                              </p:stCondLst>
                                            </p:cTn>
                                            <p:tgtEl>
                                              <p:spTgt spid="53"/>
                                            </p:tgtEl>
                                            <p:attrNameLst>
                                              <p:attrName>style.visibility</p:attrName>
                                            </p:attrNameLst>
                                          </p:cBhvr>
                                          <p:to>
                                            <p:strVal val="visible"/>
                                          </p:to>
                                        </p:set>
                                        <p:anim calcmode="lin" valueType="num">
                                          <p:cBhvr>
                                            <p:cTn id="22" dur="1000" fill="hold"/>
                                            <p:tgtEl>
                                              <p:spTgt spid="53"/>
                                            </p:tgtEl>
                                            <p:attrNameLst>
                                              <p:attrName>ppt_w</p:attrName>
                                            </p:attrNameLst>
                                          </p:cBhvr>
                                          <p:tavLst>
                                            <p:tav tm="0">
                                              <p:val>
                                                <p:fltVal val="0"/>
                                              </p:val>
                                            </p:tav>
                                            <p:tav tm="100000">
                                              <p:val>
                                                <p:strVal val="#ppt_w"/>
                                              </p:val>
                                            </p:tav>
                                          </p:tavLst>
                                        </p:anim>
                                        <p:anim calcmode="lin" valueType="num">
                                          <p:cBhvr>
                                            <p:cTn id="23" dur="1000" fill="hold"/>
                                            <p:tgtEl>
                                              <p:spTgt spid="53"/>
                                            </p:tgtEl>
                                            <p:attrNameLst>
                                              <p:attrName>ppt_h</p:attrName>
                                            </p:attrNameLst>
                                          </p:cBhvr>
                                          <p:tavLst>
                                            <p:tav tm="0">
                                              <p:val>
                                                <p:fltVal val="0"/>
                                              </p:val>
                                            </p:tav>
                                            <p:tav tm="100000">
                                              <p:val>
                                                <p:strVal val="#ppt_h"/>
                                              </p:val>
                                            </p:tav>
                                          </p:tavLst>
                                        </p:anim>
                                        <p:anim calcmode="lin" valueType="num">
                                          <p:cBhvr>
                                            <p:cTn id="24" dur="1000" fill="hold"/>
                                            <p:tgtEl>
                                              <p:spTgt spid="53"/>
                                            </p:tgtEl>
                                            <p:attrNameLst>
                                              <p:attrName>style.rotation</p:attrName>
                                            </p:attrNameLst>
                                          </p:cBhvr>
                                          <p:tavLst>
                                            <p:tav tm="0">
                                              <p:val>
                                                <p:fltVal val="360"/>
                                              </p:val>
                                            </p:tav>
                                            <p:tav tm="100000">
                                              <p:val>
                                                <p:fltVal val="0"/>
                                              </p:val>
                                            </p:tav>
                                          </p:tavLst>
                                        </p:anim>
                                        <p:animEffect transition="in" filter="fade">
                                          <p:cBhvr>
                                            <p:cTn id="25" dur="1000"/>
                                            <p:tgtEl>
                                              <p:spTgt spid="53"/>
                                            </p:tgtEl>
                                          </p:cBhvr>
                                        </p:animEffect>
                                      </p:childTnLst>
                                    </p:cTn>
                                  </p:par>
                                </p:childTnLst>
                              </p:cTn>
                            </p:par>
                            <p:par>
                              <p:cTn id="26" fill="hold">
                                <p:stCondLst>
                                  <p:cond delay="2400"/>
                                </p:stCondLst>
                                <p:childTnLst>
                                  <p:par>
                                    <p:cTn id="27" presetID="42" presetClass="entr" presetSubtype="0"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1000"/>
                                            <p:tgtEl>
                                              <p:spTgt spid="50"/>
                                            </p:tgtEl>
                                          </p:cBhvr>
                                        </p:animEffect>
                                        <p:anim calcmode="lin" valueType="num">
                                          <p:cBhvr>
                                            <p:cTn id="30" dur="1000" fill="hold"/>
                                            <p:tgtEl>
                                              <p:spTgt spid="50"/>
                                            </p:tgtEl>
                                            <p:attrNameLst>
                                              <p:attrName>ppt_x</p:attrName>
                                            </p:attrNameLst>
                                          </p:cBhvr>
                                          <p:tavLst>
                                            <p:tav tm="0">
                                              <p:val>
                                                <p:strVal val="#ppt_x"/>
                                              </p:val>
                                            </p:tav>
                                            <p:tav tm="100000">
                                              <p:val>
                                                <p:strVal val="#ppt_x"/>
                                              </p:val>
                                            </p:tav>
                                          </p:tavLst>
                                        </p:anim>
                                        <p:anim calcmode="lin" valueType="num">
                                          <p:cBhvr>
                                            <p:cTn id="31" dur="1000" fill="hold"/>
                                            <p:tgtEl>
                                              <p:spTgt spid="50"/>
                                            </p:tgtEl>
                                            <p:attrNameLst>
                                              <p:attrName>ppt_y</p:attrName>
                                            </p:attrNameLst>
                                          </p:cBhvr>
                                          <p:tavLst>
                                            <p:tav tm="0">
                                              <p:val>
                                                <p:strVal val="#ppt_y+.1"/>
                                              </p:val>
                                            </p:tav>
                                            <p:tav tm="100000">
                                              <p:val>
                                                <p:strVal val="#ppt_y"/>
                                              </p:val>
                                            </p:tav>
                                          </p:tavLst>
                                        </p:anim>
                                      </p:childTnLst>
                                    </p:cTn>
                                  </p:par>
                                </p:childTnLst>
                              </p:cTn>
                            </p:par>
                            <p:par>
                              <p:cTn id="32" fill="hold">
                                <p:stCondLst>
                                  <p:cond delay="3400"/>
                                </p:stCondLst>
                                <p:childTnLst>
                                  <p:par>
                                    <p:cTn id="33" presetID="42" presetClass="entr" presetSubtype="0"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1000"/>
                                            <p:tgtEl>
                                              <p:spTgt spid="48"/>
                                            </p:tgtEl>
                                          </p:cBhvr>
                                        </p:animEffect>
                                        <p:anim calcmode="lin" valueType="num">
                                          <p:cBhvr>
                                            <p:cTn id="36" dur="1000" fill="hold"/>
                                            <p:tgtEl>
                                              <p:spTgt spid="48"/>
                                            </p:tgtEl>
                                            <p:attrNameLst>
                                              <p:attrName>ppt_x</p:attrName>
                                            </p:attrNameLst>
                                          </p:cBhvr>
                                          <p:tavLst>
                                            <p:tav tm="0">
                                              <p:val>
                                                <p:strVal val="#ppt_x"/>
                                              </p:val>
                                            </p:tav>
                                            <p:tav tm="100000">
                                              <p:val>
                                                <p:strVal val="#ppt_x"/>
                                              </p:val>
                                            </p:tav>
                                          </p:tavLst>
                                        </p:anim>
                                        <p:anim calcmode="lin" valueType="num">
                                          <p:cBhvr>
                                            <p:cTn id="37" dur="1000" fill="hold"/>
                                            <p:tgtEl>
                                              <p:spTgt spid="48"/>
                                            </p:tgtEl>
                                            <p:attrNameLst>
                                              <p:attrName>ppt_y</p:attrName>
                                            </p:attrNameLst>
                                          </p:cBhvr>
                                          <p:tavLst>
                                            <p:tav tm="0">
                                              <p:val>
                                                <p:strVal val="#ppt_y+.1"/>
                                              </p:val>
                                            </p:tav>
                                            <p:tav tm="100000">
                                              <p:val>
                                                <p:strVal val="#ppt_y"/>
                                              </p:val>
                                            </p:tav>
                                          </p:tavLst>
                                        </p:anim>
                                      </p:childTnLst>
                                    </p:cTn>
                                  </p:par>
                                </p:childTnLst>
                              </p:cTn>
                            </p:par>
                            <p:par>
                              <p:cTn id="38" fill="hold">
                                <p:stCondLst>
                                  <p:cond delay="4400"/>
                                </p:stCondLst>
                                <p:childTnLst>
                                  <p:par>
                                    <p:cTn id="39" presetID="42" presetClass="entr" presetSubtype="0" fill="hold"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1000"/>
                                            <p:tgtEl>
                                              <p:spTgt spid="51"/>
                                            </p:tgtEl>
                                          </p:cBhvr>
                                        </p:animEffect>
                                        <p:anim calcmode="lin" valueType="num">
                                          <p:cBhvr>
                                            <p:cTn id="42" dur="1000" fill="hold"/>
                                            <p:tgtEl>
                                              <p:spTgt spid="51"/>
                                            </p:tgtEl>
                                            <p:attrNameLst>
                                              <p:attrName>ppt_x</p:attrName>
                                            </p:attrNameLst>
                                          </p:cBhvr>
                                          <p:tavLst>
                                            <p:tav tm="0">
                                              <p:val>
                                                <p:strVal val="#ppt_x"/>
                                              </p:val>
                                            </p:tav>
                                            <p:tav tm="100000">
                                              <p:val>
                                                <p:strVal val="#ppt_x"/>
                                              </p:val>
                                            </p:tav>
                                          </p:tavLst>
                                        </p:anim>
                                        <p:anim calcmode="lin" valueType="num">
                                          <p:cBhvr>
                                            <p:cTn id="43" dur="1000" fill="hold"/>
                                            <p:tgtEl>
                                              <p:spTgt spid="51"/>
                                            </p:tgtEl>
                                            <p:attrNameLst>
                                              <p:attrName>ppt_y</p:attrName>
                                            </p:attrNameLst>
                                          </p:cBhvr>
                                          <p:tavLst>
                                            <p:tav tm="0">
                                              <p:val>
                                                <p:strVal val="#ppt_y+.1"/>
                                              </p:val>
                                            </p:tav>
                                            <p:tav tm="100000">
                                              <p:val>
                                                <p:strVal val="#ppt_y"/>
                                              </p:val>
                                            </p:tav>
                                          </p:tavLst>
                                        </p:anim>
                                      </p:childTnLst>
                                    </p:cTn>
                                  </p:par>
                                </p:childTnLst>
                              </p:cTn>
                            </p:par>
                            <p:par>
                              <p:cTn id="44" fill="hold">
                                <p:stCondLst>
                                  <p:cond delay="5400"/>
                                </p:stCondLst>
                                <p:childTnLst>
                                  <p:par>
                                    <p:cTn id="45" presetID="42" presetClass="entr" presetSubtype="0" fill="hold"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1000"/>
                                            <p:tgtEl>
                                              <p:spTgt spid="49"/>
                                            </p:tgtEl>
                                          </p:cBhvr>
                                        </p:animEffect>
                                        <p:anim calcmode="lin" valueType="num">
                                          <p:cBhvr>
                                            <p:cTn id="48" dur="1000" fill="hold"/>
                                            <p:tgtEl>
                                              <p:spTgt spid="49"/>
                                            </p:tgtEl>
                                            <p:attrNameLst>
                                              <p:attrName>ppt_x</p:attrName>
                                            </p:attrNameLst>
                                          </p:cBhvr>
                                          <p:tavLst>
                                            <p:tav tm="0">
                                              <p:val>
                                                <p:strVal val="#ppt_x"/>
                                              </p:val>
                                            </p:tav>
                                            <p:tav tm="100000">
                                              <p:val>
                                                <p:strVal val="#ppt_x"/>
                                              </p:val>
                                            </p:tav>
                                          </p:tavLst>
                                        </p:anim>
                                        <p:anim calcmode="lin" valueType="num">
                                          <p:cBhvr>
                                            <p:cTn id="49" dur="1000" fill="hold"/>
                                            <p:tgtEl>
                                              <p:spTgt spid="49"/>
                                            </p:tgtEl>
                                            <p:attrNameLst>
                                              <p:attrName>ppt_y</p:attrName>
                                            </p:attrNameLst>
                                          </p:cBhvr>
                                          <p:tavLst>
                                            <p:tav tm="0">
                                              <p:val>
                                                <p:strVal val="#ppt_y+.1"/>
                                              </p:val>
                                            </p:tav>
                                            <p:tav tm="100000">
                                              <p:val>
                                                <p:strVal val="#ppt_y"/>
                                              </p:val>
                                            </p:tav>
                                          </p:tavLst>
                                        </p:anim>
                                      </p:childTnLst>
                                    </p:cTn>
                                  </p:par>
                                  <p:par>
                                    <p:cTn id="50" presetID="2" presetClass="entr" presetSubtype="2" fill="hold" grpId="0" nodeType="withEffect">
                                      <p:stCondLst>
                                        <p:cond delay="100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500" fill="hold"/>
                                            <p:tgtEl>
                                              <p:spTgt spid="35"/>
                                            </p:tgtEl>
                                            <p:attrNameLst>
                                              <p:attrName>ppt_x</p:attrName>
                                            </p:attrNameLst>
                                          </p:cBhvr>
                                          <p:tavLst>
                                            <p:tav tm="0">
                                              <p:val>
                                                <p:strVal val="1+#ppt_w/2"/>
                                              </p:val>
                                            </p:tav>
                                            <p:tav tm="100000">
                                              <p:val>
                                                <p:strVal val="#ppt_x"/>
                                              </p:val>
                                            </p:tav>
                                          </p:tavLst>
                                        </p:anim>
                                        <p:anim calcmode="lin" valueType="num">
                                          <p:cBhvr additive="base">
                                            <p:cTn id="53" dur="500" fill="hold"/>
                                            <p:tgtEl>
                                              <p:spTgt spid="35"/>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100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fill="hold"/>
                                            <p:tgtEl>
                                              <p:spTgt spid="36"/>
                                            </p:tgtEl>
                                            <p:attrNameLst>
                                              <p:attrName>ppt_x</p:attrName>
                                            </p:attrNameLst>
                                          </p:cBhvr>
                                          <p:tavLst>
                                            <p:tav tm="0">
                                              <p:val>
                                                <p:strVal val="1+#ppt_w/2"/>
                                              </p:val>
                                            </p:tav>
                                            <p:tav tm="100000">
                                              <p:val>
                                                <p:strVal val="#ppt_x"/>
                                              </p:val>
                                            </p:tav>
                                          </p:tavLst>
                                        </p:anim>
                                        <p:anim calcmode="lin" valueType="num">
                                          <p:cBhvr additive="base">
                                            <p:cTn id="57" dur="500" fill="hold"/>
                                            <p:tgtEl>
                                              <p:spTgt spid="36"/>
                                            </p:tgtEl>
                                            <p:attrNameLst>
                                              <p:attrName>ppt_y</p:attrName>
                                            </p:attrNameLst>
                                          </p:cBhvr>
                                          <p:tavLst>
                                            <p:tav tm="0">
                                              <p:val>
                                                <p:strVal val="#ppt_y"/>
                                              </p:val>
                                            </p:tav>
                                            <p:tav tm="100000">
                                              <p:val>
                                                <p:strVal val="#ppt_y"/>
                                              </p:val>
                                            </p:tav>
                                          </p:tavLst>
                                        </p:anim>
                                      </p:childTnLst>
                                    </p:cTn>
                                  </p:par>
                                </p:childTnLst>
                              </p:cTn>
                            </p:par>
                            <p:par>
                              <p:cTn id="58" fill="hold">
                                <p:stCondLst>
                                  <p:cond delay="6900"/>
                                </p:stCondLst>
                                <p:childTnLst>
                                  <p:par>
                                    <p:cTn id="59" presetID="2" presetClass="entr" presetSubtype="2"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1+#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500" fill="hold"/>
                                            <p:tgtEl>
                                              <p:spTgt spid="38"/>
                                            </p:tgtEl>
                                            <p:attrNameLst>
                                              <p:attrName>ppt_x</p:attrName>
                                            </p:attrNameLst>
                                          </p:cBhvr>
                                          <p:tavLst>
                                            <p:tav tm="0">
                                              <p:val>
                                                <p:strVal val="1+#ppt_w/2"/>
                                              </p:val>
                                            </p:tav>
                                            <p:tav tm="100000">
                                              <p:val>
                                                <p:strVal val="#ppt_x"/>
                                              </p:val>
                                            </p:tav>
                                          </p:tavLst>
                                        </p:anim>
                                        <p:anim calcmode="lin" valueType="num">
                                          <p:cBhvr additive="base">
                                            <p:cTn id="66" dur="500" fill="hold"/>
                                            <p:tgtEl>
                                              <p:spTgt spid="38"/>
                                            </p:tgtEl>
                                            <p:attrNameLst>
                                              <p:attrName>ppt_y</p:attrName>
                                            </p:attrNameLst>
                                          </p:cBhvr>
                                          <p:tavLst>
                                            <p:tav tm="0">
                                              <p:val>
                                                <p:strVal val="#ppt_y"/>
                                              </p:val>
                                            </p:tav>
                                            <p:tav tm="100000">
                                              <p:val>
                                                <p:strVal val="#ppt_y"/>
                                              </p:val>
                                            </p:tav>
                                          </p:tavLst>
                                        </p:anim>
                                      </p:childTnLst>
                                    </p:cTn>
                                  </p:par>
                                </p:childTnLst>
                              </p:cTn>
                            </p:par>
                            <p:par>
                              <p:cTn id="67" fill="hold">
                                <p:stCondLst>
                                  <p:cond delay="7400"/>
                                </p:stCondLst>
                                <p:childTnLst>
                                  <p:par>
                                    <p:cTn id="68" presetID="2" presetClass="entr" presetSubtype="2"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 calcmode="lin" valueType="num">
                                          <p:cBhvr additive="base">
                                            <p:cTn id="70" dur="500" fill="hold"/>
                                            <p:tgtEl>
                                              <p:spTgt spid="39"/>
                                            </p:tgtEl>
                                            <p:attrNameLst>
                                              <p:attrName>ppt_x</p:attrName>
                                            </p:attrNameLst>
                                          </p:cBhvr>
                                          <p:tavLst>
                                            <p:tav tm="0">
                                              <p:val>
                                                <p:strVal val="1+#ppt_w/2"/>
                                              </p:val>
                                            </p:tav>
                                            <p:tav tm="100000">
                                              <p:val>
                                                <p:strVal val="#ppt_x"/>
                                              </p:val>
                                            </p:tav>
                                          </p:tavLst>
                                        </p:anim>
                                        <p:anim calcmode="lin" valueType="num">
                                          <p:cBhvr additive="base">
                                            <p:cTn id="71" dur="500" fill="hold"/>
                                            <p:tgtEl>
                                              <p:spTgt spid="39"/>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 calcmode="lin" valueType="num">
                                          <p:cBhvr additive="base">
                                            <p:cTn id="74" dur="500" fill="hold"/>
                                            <p:tgtEl>
                                              <p:spTgt spid="40"/>
                                            </p:tgtEl>
                                            <p:attrNameLst>
                                              <p:attrName>ppt_x</p:attrName>
                                            </p:attrNameLst>
                                          </p:cBhvr>
                                          <p:tavLst>
                                            <p:tav tm="0">
                                              <p:val>
                                                <p:strVal val="1+#ppt_w/2"/>
                                              </p:val>
                                            </p:tav>
                                            <p:tav tm="100000">
                                              <p:val>
                                                <p:strVal val="#ppt_x"/>
                                              </p:val>
                                            </p:tav>
                                          </p:tavLst>
                                        </p:anim>
                                        <p:anim calcmode="lin" valueType="num">
                                          <p:cBhvr additive="base">
                                            <p:cTn id="75" dur="500" fill="hold"/>
                                            <p:tgtEl>
                                              <p:spTgt spid="40"/>
                                            </p:tgtEl>
                                            <p:attrNameLst>
                                              <p:attrName>ppt_y</p:attrName>
                                            </p:attrNameLst>
                                          </p:cBhvr>
                                          <p:tavLst>
                                            <p:tav tm="0">
                                              <p:val>
                                                <p:strVal val="#ppt_y"/>
                                              </p:val>
                                            </p:tav>
                                            <p:tav tm="100000">
                                              <p:val>
                                                <p:strVal val="#ppt_y"/>
                                              </p:val>
                                            </p:tav>
                                          </p:tavLst>
                                        </p:anim>
                                      </p:childTnLst>
                                    </p:cTn>
                                  </p:par>
                                </p:childTnLst>
                              </p:cTn>
                            </p:par>
                            <p:par>
                              <p:cTn id="76" fill="hold">
                                <p:stCondLst>
                                  <p:cond delay="7900"/>
                                </p:stCondLst>
                                <p:childTnLst>
                                  <p:par>
                                    <p:cTn id="77" presetID="2" presetClass="entr" presetSubtype="2"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additive="base">
                                            <p:cTn id="79" dur="500" fill="hold"/>
                                            <p:tgtEl>
                                              <p:spTgt spid="41"/>
                                            </p:tgtEl>
                                            <p:attrNameLst>
                                              <p:attrName>ppt_x</p:attrName>
                                            </p:attrNameLst>
                                          </p:cBhvr>
                                          <p:tavLst>
                                            <p:tav tm="0">
                                              <p:val>
                                                <p:strVal val="1+#ppt_w/2"/>
                                              </p:val>
                                            </p:tav>
                                            <p:tav tm="100000">
                                              <p:val>
                                                <p:strVal val="#ppt_x"/>
                                              </p:val>
                                            </p:tav>
                                          </p:tavLst>
                                        </p:anim>
                                        <p:anim calcmode="lin" valueType="num">
                                          <p:cBhvr additive="base">
                                            <p:cTn id="80" dur="500" fill="hold"/>
                                            <p:tgtEl>
                                              <p:spTgt spid="41"/>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anim calcmode="lin" valueType="num">
                                          <p:cBhvr additive="base">
                                            <p:cTn id="83" dur="500" fill="hold"/>
                                            <p:tgtEl>
                                              <p:spTgt spid="42"/>
                                            </p:tgtEl>
                                            <p:attrNameLst>
                                              <p:attrName>ppt_x</p:attrName>
                                            </p:attrNameLst>
                                          </p:cBhvr>
                                          <p:tavLst>
                                            <p:tav tm="0">
                                              <p:val>
                                                <p:strVal val="1+#ppt_w/2"/>
                                              </p:val>
                                            </p:tav>
                                            <p:tav tm="100000">
                                              <p:val>
                                                <p:strVal val="#ppt_x"/>
                                              </p:val>
                                            </p:tav>
                                          </p:tavLst>
                                        </p:anim>
                                        <p:anim calcmode="lin" valueType="num">
                                          <p:cBhvr additive="base">
                                            <p:cTn id="84" dur="500" fill="hold"/>
                                            <p:tgtEl>
                                              <p:spTgt spid="42"/>
                                            </p:tgtEl>
                                            <p:attrNameLst>
                                              <p:attrName>ppt_y</p:attrName>
                                            </p:attrNameLst>
                                          </p:cBhvr>
                                          <p:tavLst>
                                            <p:tav tm="0">
                                              <p:val>
                                                <p:strVal val="#ppt_y"/>
                                              </p:val>
                                            </p:tav>
                                            <p:tav tm="100000">
                                              <p:val>
                                                <p:strVal val="#ppt_y"/>
                                              </p:val>
                                            </p:tav>
                                          </p:tavLst>
                                        </p:anim>
                                      </p:childTnLst>
                                    </p:cTn>
                                  </p:par>
                                </p:childTnLst>
                              </p:cTn>
                            </p:par>
                            <p:par>
                              <p:cTn id="85" fill="hold">
                                <p:stCondLst>
                                  <p:cond delay="8400"/>
                                </p:stCondLst>
                                <p:childTnLst>
                                  <p:par>
                                    <p:cTn id="86" presetID="1" presetClass="entr" presetSubtype="0" fill="hold" grpId="0" nodeType="afterEffect">
                                      <p:stCondLst>
                                        <p:cond delay="0"/>
                                      </p:stCondLst>
                                      <p:childTnLst>
                                        <p:set>
                                          <p:cBhvr>
                                            <p:cTn id="87" dur="1" fill="hold">
                                              <p:stCondLst>
                                                <p:cond delay="0"/>
                                              </p:stCondLst>
                                            </p:cTn>
                                            <p:tgtEl>
                                              <p:spTgt spid="46"/>
                                            </p:tgtEl>
                                            <p:attrNameLst>
                                              <p:attrName>style.visibility</p:attrName>
                                            </p:attrNameLst>
                                          </p:cBhvr>
                                          <p:to>
                                            <p:strVal val="visible"/>
                                          </p:to>
                                        </p:set>
                                      </p:childTnLst>
                                    </p:cTn>
                                  </p:par>
                                  <p:par>
                                    <p:cTn id="88" presetID="35" presetClass="path" presetSubtype="0" accel="50000" decel="50000" fill="hold" grpId="1" nodeType="withEffect">
                                      <p:stCondLst>
                                        <p:cond delay="0"/>
                                      </p:stCondLst>
                                      <p:childTnLst>
                                        <p:animMotion origin="layout" path="M -3.56836E-6 -3.7037E-7 L 0.36686 0.15278 " pathEditMode="relative" rAng="0" ptsTypes="AA">
                                          <p:cBhvr>
                                            <p:cTn id="89" dur="500" spd="-99900" fill="hold"/>
                                            <p:tgtEl>
                                              <p:spTgt spid="46"/>
                                            </p:tgtEl>
                                            <p:attrNameLst>
                                              <p:attrName>ppt_x,ppt_y</p:attrName>
                                            </p:attrNameLst>
                                          </p:cBhvr>
                                          <p:rCtr x="18343" y="7639"/>
                                        </p:animMotion>
                                      </p:childTnLst>
                                    </p:cTn>
                                  </p:par>
                                  <p:par>
                                    <p:cTn id="90" presetID="1" presetClass="entr" presetSubtype="0" fill="hold" grpId="0" nodeType="withEffect">
                                      <p:stCondLst>
                                        <p:cond delay="0"/>
                                      </p:stCondLst>
                                      <p:childTnLst>
                                        <p:set>
                                          <p:cBhvr>
                                            <p:cTn id="91" dur="1" fill="hold">
                                              <p:stCondLst>
                                                <p:cond delay="0"/>
                                              </p:stCondLst>
                                            </p:cTn>
                                            <p:tgtEl>
                                              <p:spTgt spid="47"/>
                                            </p:tgtEl>
                                            <p:attrNameLst>
                                              <p:attrName>style.visibility</p:attrName>
                                            </p:attrNameLst>
                                          </p:cBhvr>
                                          <p:to>
                                            <p:strVal val="visible"/>
                                          </p:to>
                                        </p:set>
                                      </p:childTnLst>
                                    </p:cTn>
                                  </p:par>
                                  <p:par>
                                    <p:cTn id="92" presetID="35" presetClass="path" presetSubtype="0" accel="50000" decel="50000" fill="hold" grpId="1" nodeType="withEffect">
                                      <p:stCondLst>
                                        <p:cond delay="0"/>
                                      </p:stCondLst>
                                      <p:childTnLst>
                                        <p:animMotion origin="layout" path="M 7.85742E-7 -3.33333E-6 L -0.39495 -0.11018 " pathEditMode="relative" rAng="0" ptsTypes="AA">
                                          <p:cBhvr>
                                            <p:cTn id="93" dur="500" spd="-99900" fill="hold"/>
                                            <p:tgtEl>
                                              <p:spTgt spid="47"/>
                                            </p:tgtEl>
                                            <p:attrNameLst>
                                              <p:attrName>ppt_x,ppt_y</p:attrName>
                                            </p:attrNameLst>
                                          </p:cBhvr>
                                          <p:rCtr x="-19748" y="-5509"/>
                                        </p:animMotion>
                                      </p:childTnLst>
                                    </p:cTn>
                                  </p:par>
                                </p:childTnLst>
                              </p:cTn>
                            </p:par>
                            <p:par>
                              <p:cTn id="94" fill="hold">
                                <p:stCondLst>
                                  <p:cond delay="8900"/>
                                </p:stCondLst>
                                <p:childTnLst>
                                  <p:par>
                                    <p:cTn id="95" presetID="18" presetClass="entr" presetSubtype="3" fill="hold" grpId="0" nodeType="afterEffect">
                                      <p:stCondLst>
                                        <p:cond delay="0"/>
                                      </p:stCondLst>
                                      <p:childTnLst>
                                        <p:set>
                                          <p:cBhvr>
                                            <p:cTn id="96" dur="1" fill="hold">
                                              <p:stCondLst>
                                                <p:cond delay="0"/>
                                              </p:stCondLst>
                                            </p:cTn>
                                            <p:tgtEl>
                                              <p:spTgt spid="44"/>
                                            </p:tgtEl>
                                            <p:attrNameLst>
                                              <p:attrName>style.visibility</p:attrName>
                                            </p:attrNameLst>
                                          </p:cBhvr>
                                          <p:to>
                                            <p:strVal val="visible"/>
                                          </p:to>
                                        </p:set>
                                        <p:animEffect transition="in" filter="strips(upRight)">
                                          <p:cBhvr>
                                            <p:cTn id="97" dur="500"/>
                                            <p:tgtEl>
                                              <p:spTgt spid="44"/>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43"/>
                                            </p:tgtEl>
                                            <p:attrNameLst>
                                              <p:attrName>style.visibility</p:attrName>
                                            </p:attrNameLst>
                                          </p:cBhvr>
                                          <p:to>
                                            <p:strVal val="visible"/>
                                          </p:to>
                                        </p:set>
                                        <p:animEffect transition="in" filter="strips(upRight)">
                                          <p:cBhvr>
                                            <p:cTn id="100" dur="500"/>
                                            <p:tgtEl>
                                              <p:spTgt spid="43"/>
                                            </p:tgtEl>
                                          </p:cBhvr>
                                        </p:animEffect>
                                      </p:childTnLst>
                                    </p:cTn>
                                  </p:par>
                                </p:childTnLst>
                              </p:cTn>
                            </p:par>
                            <p:par>
                              <p:cTn id="101" fill="hold">
                                <p:stCondLst>
                                  <p:cond delay="9400"/>
                                </p:stCondLst>
                                <p:childTnLst>
                                  <p:par>
                                    <p:cTn id="102" presetID="2" presetClass="entr" presetSubtype="8" fill="hold" grpId="0" nodeType="afterEffect" p14:presetBounceEnd="44000">
                                      <p:stCondLst>
                                        <p:cond delay="0"/>
                                      </p:stCondLst>
                                      <p:childTnLst>
                                        <p:set>
                                          <p:cBhvr>
                                            <p:cTn id="103" dur="1" fill="hold">
                                              <p:stCondLst>
                                                <p:cond delay="0"/>
                                              </p:stCondLst>
                                            </p:cTn>
                                            <p:tgtEl>
                                              <p:spTgt spid="45"/>
                                            </p:tgtEl>
                                            <p:attrNameLst>
                                              <p:attrName>style.visibility</p:attrName>
                                            </p:attrNameLst>
                                          </p:cBhvr>
                                          <p:to>
                                            <p:strVal val="visible"/>
                                          </p:to>
                                        </p:set>
                                        <p:anim calcmode="lin" valueType="num" p14:bounceEnd="44000">
                                          <p:cBhvr additive="base">
                                            <p:cTn id="104" dur="500" fill="hold"/>
                                            <p:tgtEl>
                                              <p:spTgt spid="45"/>
                                            </p:tgtEl>
                                            <p:attrNameLst>
                                              <p:attrName>ppt_x</p:attrName>
                                            </p:attrNameLst>
                                          </p:cBhvr>
                                          <p:tavLst>
                                            <p:tav tm="0">
                                              <p:val>
                                                <p:strVal val="0-#ppt_w/2"/>
                                              </p:val>
                                            </p:tav>
                                            <p:tav tm="100000">
                                              <p:val>
                                                <p:strVal val="#ppt_x"/>
                                              </p:val>
                                            </p:tav>
                                          </p:tavLst>
                                        </p:anim>
                                        <p:anim calcmode="lin" valueType="num" p14:bounceEnd="44000">
                                          <p:cBhvr additive="base">
                                            <p:cTn id="105"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p:bldP spid="37" grpId="0" animBg="1"/>
          <p:bldP spid="38" grpId="0"/>
          <p:bldP spid="39" grpId="0" animBg="1"/>
          <p:bldP spid="40" grpId="0"/>
          <p:bldP spid="41" grpId="0" animBg="1"/>
          <p:bldP spid="42" grpId="0"/>
          <p:bldP spid="43" grpId="0"/>
          <p:bldP spid="44" grpId="0"/>
          <p:bldP spid="45" grpId="0"/>
          <p:bldP spid="46" grpId="0" animBg="1"/>
          <p:bldP spid="46" grpId="1" animBg="1"/>
          <p:bldP spid="47" grpId="0" animBg="1"/>
          <p:bldP spid="47" grpId="1" animBg="1"/>
          <p:bldP spid="52" grpId="0" animBg="1"/>
          <p:bldP spid="53" grpId="0"/>
          <p:bldP spid="5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528" fill="hold" grpId="0" nodeType="withEffect">
                                      <p:stCondLst>
                                        <p:cond delay="500"/>
                                      </p:stCondLst>
                                      <p:childTnLst>
                                        <p:set>
                                          <p:cBhvr>
                                            <p:cTn id="9" dur="1" fill="hold">
                                              <p:stCondLst>
                                                <p:cond delay="0"/>
                                              </p:stCondLst>
                                            </p:cTn>
                                            <p:tgtEl>
                                              <p:spTgt spid="54"/>
                                            </p:tgtEl>
                                            <p:attrNameLst>
                                              <p:attrName>style.visibility</p:attrName>
                                            </p:attrNameLst>
                                          </p:cBhvr>
                                          <p:to>
                                            <p:strVal val="visible"/>
                                          </p:to>
                                        </p:set>
                                        <p:anim calcmode="lin" valueType="num">
                                          <p:cBhvr>
                                            <p:cTn id="10" dur="500" fill="hold"/>
                                            <p:tgtEl>
                                              <p:spTgt spid="54"/>
                                            </p:tgtEl>
                                            <p:attrNameLst>
                                              <p:attrName>ppt_w</p:attrName>
                                            </p:attrNameLst>
                                          </p:cBhvr>
                                          <p:tavLst>
                                            <p:tav tm="0">
                                              <p:val>
                                                <p:fltVal val="0"/>
                                              </p:val>
                                            </p:tav>
                                            <p:tav tm="100000">
                                              <p:val>
                                                <p:strVal val="#ppt_w"/>
                                              </p:val>
                                            </p:tav>
                                          </p:tavLst>
                                        </p:anim>
                                        <p:anim calcmode="lin" valueType="num">
                                          <p:cBhvr>
                                            <p:cTn id="11" dur="500" fill="hold"/>
                                            <p:tgtEl>
                                              <p:spTgt spid="54"/>
                                            </p:tgtEl>
                                            <p:attrNameLst>
                                              <p:attrName>ppt_h</p:attrName>
                                            </p:attrNameLst>
                                          </p:cBhvr>
                                          <p:tavLst>
                                            <p:tav tm="0">
                                              <p:val>
                                                <p:fltVal val="0"/>
                                              </p:val>
                                            </p:tav>
                                            <p:tav tm="100000">
                                              <p:val>
                                                <p:strVal val="#ppt_h"/>
                                              </p:val>
                                            </p:tav>
                                          </p:tavLst>
                                        </p:anim>
                                        <p:animEffect transition="in" filter="fade">
                                          <p:cBhvr>
                                            <p:cTn id="12" dur="500"/>
                                            <p:tgtEl>
                                              <p:spTgt spid="54"/>
                                            </p:tgtEl>
                                          </p:cBhvr>
                                        </p:animEffect>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50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anim calcmode="lin" valueType="num">
                                          <p:cBhvr>
                                            <p:cTn id="20" dur="500" fill="hold"/>
                                            <p:tgtEl>
                                              <p:spTgt spid="52"/>
                                            </p:tgtEl>
                                            <p:attrNameLst>
                                              <p:attrName>ppt_x</p:attrName>
                                            </p:attrNameLst>
                                          </p:cBhvr>
                                          <p:tavLst>
                                            <p:tav tm="0">
                                              <p:val>
                                                <p:fltVal val="0.5"/>
                                              </p:val>
                                            </p:tav>
                                            <p:tav tm="100000">
                                              <p:val>
                                                <p:strVal val="#ppt_x"/>
                                              </p:val>
                                            </p:tav>
                                          </p:tavLst>
                                        </p:anim>
                                        <p:anim calcmode="lin" valueType="num">
                                          <p:cBhvr>
                                            <p:cTn id="21" dur="500" fill="hold"/>
                                            <p:tgtEl>
                                              <p:spTgt spid="52"/>
                                            </p:tgtEl>
                                            <p:attrNameLst>
                                              <p:attrName>ppt_y</p:attrName>
                                            </p:attrNameLst>
                                          </p:cBhvr>
                                          <p:tavLst>
                                            <p:tav tm="0">
                                              <p:val>
                                                <p:fltVal val="0.5"/>
                                              </p:val>
                                            </p:tav>
                                            <p:tav tm="100000">
                                              <p:val>
                                                <p:strVal val="#ppt_y"/>
                                              </p:val>
                                            </p:tav>
                                          </p:tavLst>
                                        </p:anim>
                                      </p:childTnLst>
                                    </p:cTn>
                                  </p:par>
                                </p:childTnLst>
                              </p:cTn>
                            </p:par>
                            <p:par>
                              <p:cTn id="22" fill="hold">
                                <p:stCondLst>
                                  <p:cond delay="1000"/>
                                </p:stCondLst>
                                <p:childTnLst>
                                  <p:par>
                                    <p:cTn id="23" presetID="49" presetClass="entr" presetSubtype="0" decel="100000" fill="hold" grpId="0" nodeType="afterEffect">
                                      <p:stCondLst>
                                        <p:cond delay="0"/>
                                      </p:stCondLst>
                                      <p:iterate type="lt">
                                        <p:tmPct val="10000"/>
                                      </p:iterate>
                                      <p:childTnLst>
                                        <p:set>
                                          <p:cBhvr>
                                            <p:cTn id="24" dur="1" fill="hold">
                                              <p:stCondLst>
                                                <p:cond delay="0"/>
                                              </p:stCondLst>
                                            </p:cTn>
                                            <p:tgtEl>
                                              <p:spTgt spid="53"/>
                                            </p:tgtEl>
                                            <p:attrNameLst>
                                              <p:attrName>style.visibility</p:attrName>
                                            </p:attrNameLst>
                                          </p:cBhvr>
                                          <p:to>
                                            <p:strVal val="visible"/>
                                          </p:to>
                                        </p:set>
                                        <p:anim calcmode="lin" valueType="num">
                                          <p:cBhvr>
                                            <p:cTn id="25" dur="1000" fill="hold"/>
                                            <p:tgtEl>
                                              <p:spTgt spid="53"/>
                                            </p:tgtEl>
                                            <p:attrNameLst>
                                              <p:attrName>ppt_w</p:attrName>
                                            </p:attrNameLst>
                                          </p:cBhvr>
                                          <p:tavLst>
                                            <p:tav tm="0">
                                              <p:val>
                                                <p:fltVal val="0"/>
                                              </p:val>
                                            </p:tav>
                                            <p:tav tm="100000">
                                              <p:val>
                                                <p:strVal val="#ppt_w"/>
                                              </p:val>
                                            </p:tav>
                                          </p:tavLst>
                                        </p:anim>
                                        <p:anim calcmode="lin" valueType="num">
                                          <p:cBhvr>
                                            <p:cTn id="26" dur="1000" fill="hold"/>
                                            <p:tgtEl>
                                              <p:spTgt spid="53"/>
                                            </p:tgtEl>
                                            <p:attrNameLst>
                                              <p:attrName>ppt_h</p:attrName>
                                            </p:attrNameLst>
                                          </p:cBhvr>
                                          <p:tavLst>
                                            <p:tav tm="0">
                                              <p:val>
                                                <p:fltVal val="0"/>
                                              </p:val>
                                            </p:tav>
                                            <p:tav tm="100000">
                                              <p:val>
                                                <p:strVal val="#ppt_h"/>
                                              </p:val>
                                            </p:tav>
                                          </p:tavLst>
                                        </p:anim>
                                        <p:anim calcmode="lin" valueType="num">
                                          <p:cBhvr>
                                            <p:cTn id="27" dur="1000" fill="hold"/>
                                            <p:tgtEl>
                                              <p:spTgt spid="53"/>
                                            </p:tgtEl>
                                            <p:attrNameLst>
                                              <p:attrName>style.rotation</p:attrName>
                                            </p:attrNameLst>
                                          </p:cBhvr>
                                          <p:tavLst>
                                            <p:tav tm="0">
                                              <p:val>
                                                <p:fltVal val="360"/>
                                              </p:val>
                                            </p:tav>
                                            <p:tav tm="100000">
                                              <p:val>
                                                <p:fltVal val="0"/>
                                              </p:val>
                                            </p:tav>
                                          </p:tavLst>
                                        </p:anim>
                                        <p:animEffect transition="in" filter="fade">
                                          <p:cBhvr>
                                            <p:cTn id="28" dur="1000"/>
                                            <p:tgtEl>
                                              <p:spTgt spid="53"/>
                                            </p:tgtEl>
                                          </p:cBhvr>
                                        </p:animEffect>
                                      </p:childTnLst>
                                    </p:cTn>
                                  </p:par>
                                </p:childTnLst>
                              </p:cTn>
                            </p:par>
                            <p:par>
                              <p:cTn id="29" fill="hold">
                                <p:stCondLst>
                                  <p:cond delay="2400"/>
                                </p:stCondLst>
                                <p:childTnLst>
                                  <p:par>
                                    <p:cTn id="30" presetID="42"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3400"/>
                                </p:stCondLst>
                                <p:childTnLst>
                                  <p:par>
                                    <p:cTn id="36" presetID="42" presetClass="entr" presetSubtype="0" fill="hold"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1000"/>
                                            <p:tgtEl>
                                              <p:spTgt spid="48"/>
                                            </p:tgtEl>
                                          </p:cBhvr>
                                        </p:animEffect>
                                        <p:anim calcmode="lin" valueType="num">
                                          <p:cBhvr>
                                            <p:cTn id="39" dur="1000" fill="hold"/>
                                            <p:tgtEl>
                                              <p:spTgt spid="48"/>
                                            </p:tgtEl>
                                            <p:attrNameLst>
                                              <p:attrName>ppt_x</p:attrName>
                                            </p:attrNameLst>
                                          </p:cBhvr>
                                          <p:tavLst>
                                            <p:tav tm="0">
                                              <p:val>
                                                <p:strVal val="#ppt_x"/>
                                              </p:val>
                                            </p:tav>
                                            <p:tav tm="100000">
                                              <p:val>
                                                <p:strVal val="#ppt_x"/>
                                              </p:val>
                                            </p:tav>
                                          </p:tavLst>
                                        </p:anim>
                                        <p:anim calcmode="lin" valueType="num">
                                          <p:cBhvr>
                                            <p:cTn id="40" dur="1000" fill="hold"/>
                                            <p:tgtEl>
                                              <p:spTgt spid="48"/>
                                            </p:tgtEl>
                                            <p:attrNameLst>
                                              <p:attrName>ppt_y</p:attrName>
                                            </p:attrNameLst>
                                          </p:cBhvr>
                                          <p:tavLst>
                                            <p:tav tm="0">
                                              <p:val>
                                                <p:strVal val="#ppt_y+.1"/>
                                              </p:val>
                                            </p:tav>
                                            <p:tav tm="100000">
                                              <p:val>
                                                <p:strVal val="#ppt_y"/>
                                              </p:val>
                                            </p:tav>
                                          </p:tavLst>
                                        </p:anim>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1000"/>
                                            <p:tgtEl>
                                              <p:spTgt spid="51"/>
                                            </p:tgtEl>
                                          </p:cBhvr>
                                        </p:animEffect>
                                        <p:anim calcmode="lin" valueType="num">
                                          <p:cBhvr>
                                            <p:cTn id="45" dur="1000" fill="hold"/>
                                            <p:tgtEl>
                                              <p:spTgt spid="51"/>
                                            </p:tgtEl>
                                            <p:attrNameLst>
                                              <p:attrName>ppt_x</p:attrName>
                                            </p:attrNameLst>
                                          </p:cBhvr>
                                          <p:tavLst>
                                            <p:tav tm="0">
                                              <p:val>
                                                <p:strVal val="#ppt_x"/>
                                              </p:val>
                                            </p:tav>
                                            <p:tav tm="100000">
                                              <p:val>
                                                <p:strVal val="#ppt_x"/>
                                              </p:val>
                                            </p:tav>
                                          </p:tavLst>
                                        </p:anim>
                                        <p:anim calcmode="lin" valueType="num">
                                          <p:cBhvr>
                                            <p:cTn id="46" dur="1000" fill="hold"/>
                                            <p:tgtEl>
                                              <p:spTgt spid="51"/>
                                            </p:tgtEl>
                                            <p:attrNameLst>
                                              <p:attrName>ppt_y</p:attrName>
                                            </p:attrNameLst>
                                          </p:cBhvr>
                                          <p:tavLst>
                                            <p:tav tm="0">
                                              <p:val>
                                                <p:strVal val="#ppt_y+.1"/>
                                              </p:val>
                                            </p:tav>
                                            <p:tav tm="100000">
                                              <p:val>
                                                <p:strVal val="#ppt_y"/>
                                              </p:val>
                                            </p:tav>
                                          </p:tavLst>
                                        </p:anim>
                                      </p:childTnLst>
                                    </p:cTn>
                                  </p:par>
                                </p:childTnLst>
                              </p:cTn>
                            </p:par>
                            <p:par>
                              <p:cTn id="47" fill="hold">
                                <p:stCondLst>
                                  <p:cond delay="5400"/>
                                </p:stCondLst>
                                <p:childTnLst>
                                  <p:par>
                                    <p:cTn id="48" presetID="42" presetClass="entr" presetSubtype="0" fill="hold"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1+#ppt_w/2"/>
                                              </p:val>
                                            </p:tav>
                                            <p:tav tm="100000">
                                              <p:val>
                                                <p:strVal val="#ppt_x"/>
                                              </p:val>
                                            </p:tav>
                                          </p:tavLst>
                                        </p:anim>
                                        <p:anim calcmode="lin" valueType="num">
                                          <p:cBhvr additive="base">
                                            <p:cTn id="56" dur="500" fill="hold"/>
                                            <p:tgtEl>
                                              <p:spTgt spid="35"/>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1+#ppt_w/2"/>
                                              </p:val>
                                            </p:tav>
                                            <p:tav tm="100000">
                                              <p:val>
                                                <p:strVal val="#ppt_x"/>
                                              </p:val>
                                            </p:tav>
                                          </p:tavLst>
                                        </p:anim>
                                        <p:anim calcmode="lin" valueType="num">
                                          <p:cBhvr additive="base">
                                            <p:cTn id="60" dur="500" fill="hold"/>
                                            <p:tgtEl>
                                              <p:spTgt spid="36"/>
                                            </p:tgtEl>
                                            <p:attrNameLst>
                                              <p:attrName>ppt_y</p:attrName>
                                            </p:attrNameLst>
                                          </p:cBhvr>
                                          <p:tavLst>
                                            <p:tav tm="0">
                                              <p:val>
                                                <p:strVal val="#ppt_y"/>
                                              </p:val>
                                            </p:tav>
                                            <p:tav tm="100000">
                                              <p:val>
                                                <p:strVal val="#ppt_y"/>
                                              </p:val>
                                            </p:tav>
                                          </p:tavLst>
                                        </p:anim>
                                      </p:childTnLst>
                                    </p:cTn>
                                  </p:par>
                                </p:childTnLst>
                              </p:cTn>
                            </p:par>
                            <p:par>
                              <p:cTn id="61" fill="hold">
                                <p:stCondLst>
                                  <p:cond delay="6900"/>
                                </p:stCondLst>
                                <p:childTnLst>
                                  <p:par>
                                    <p:cTn id="62" presetID="2" presetClass="entr" presetSubtype="2"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fill="hold"/>
                                            <p:tgtEl>
                                              <p:spTgt spid="37"/>
                                            </p:tgtEl>
                                            <p:attrNameLst>
                                              <p:attrName>ppt_x</p:attrName>
                                            </p:attrNameLst>
                                          </p:cBhvr>
                                          <p:tavLst>
                                            <p:tav tm="0">
                                              <p:val>
                                                <p:strVal val="1+#ppt_w/2"/>
                                              </p:val>
                                            </p:tav>
                                            <p:tav tm="100000">
                                              <p:val>
                                                <p:strVal val="#ppt_x"/>
                                              </p:val>
                                            </p:tav>
                                          </p:tavLst>
                                        </p:anim>
                                        <p:anim calcmode="lin" valueType="num">
                                          <p:cBhvr additive="base">
                                            <p:cTn id="65" dur="500" fill="hold"/>
                                            <p:tgtEl>
                                              <p:spTgt spid="37"/>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fill="hold"/>
                                            <p:tgtEl>
                                              <p:spTgt spid="38"/>
                                            </p:tgtEl>
                                            <p:attrNameLst>
                                              <p:attrName>ppt_x</p:attrName>
                                            </p:attrNameLst>
                                          </p:cBhvr>
                                          <p:tavLst>
                                            <p:tav tm="0">
                                              <p:val>
                                                <p:strVal val="1+#ppt_w/2"/>
                                              </p:val>
                                            </p:tav>
                                            <p:tav tm="100000">
                                              <p:val>
                                                <p:strVal val="#ppt_x"/>
                                              </p:val>
                                            </p:tav>
                                          </p:tavLst>
                                        </p:anim>
                                        <p:anim calcmode="lin" valueType="num">
                                          <p:cBhvr additive="base">
                                            <p:cTn id="69" dur="500" fill="hold"/>
                                            <p:tgtEl>
                                              <p:spTgt spid="38"/>
                                            </p:tgtEl>
                                            <p:attrNameLst>
                                              <p:attrName>ppt_y</p:attrName>
                                            </p:attrNameLst>
                                          </p:cBhvr>
                                          <p:tavLst>
                                            <p:tav tm="0">
                                              <p:val>
                                                <p:strVal val="#ppt_y"/>
                                              </p:val>
                                            </p:tav>
                                            <p:tav tm="100000">
                                              <p:val>
                                                <p:strVal val="#ppt_y"/>
                                              </p:val>
                                            </p:tav>
                                          </p:tavLst>
                                        </p:anim>
                                      </p:childTnLst>
                                    </p:cTn>
                                  </p:par>
                                </p:childTnLst>
                              </p:cTn>
                            </p:par>
                            <p:par>
                              <p:cTn id="70" fill="hold">
                                <p:stCondLst>
                                  <p:cond delay="7400"/>
                                </p:stCondLst>
                                <p:childTnLst>
                                  <p:par>
                                    <p:cTn id="71" presetID="2" presetClass="entr" presetSubtype="2" fill="hold" grpId="0" nodeType="after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fill="hold"/>
                                            <p:tgtEl>
                                              <p:spTgt spid="39"/>
                                            </p:tgtEl>
                                            <p:attrNameLst>
                                              <p:attrName>ppt_x</p:attrName>
                                            </p:attrNameLst>
                                          </p:cBhvr>
                                          <p:tavLst>
                                            <p:tav tm="0">
                                              <p:val>
                                                <p:strVal val="1+#ppt_w/2"/>
                                              </p:val>
                                            </p:tav>
                                            <p:tav tm="100000">
                                              <p:val>
                                                <p:strVal val="#ppt_x"/>
                                              </p:val>
                                            </p:tav>
                                          </p:tavLst>
                                        </p:anim>
                                        <p:anim calcmode="lin" valueType="num">
                                          <p:cBhvr additive="base">
                                            <p:cTn id="74" dur="500" fill="hold"/>
                                            <p:tgtEl>
                                              <p:spTgt spid="39"/>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1+#ppt_w/2"/>
                                              </p:val>
                                            </p:tav>
                                            <p:tav tm="100000">
                                              <p:val>
                                                <p:strVal val="#ppt_x"/>
                                              </p:val>
                                            </p:tav>
                                          </p:tavLst>
                                        </p:anim>
                                        <p:anim calcmode="lin" valueType="num">
                                          <p:cBhvr additive="base">
                                            <p:cTn id="78" dur="50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7900"/>
                                </p:stCondLst>
                                <p:childTnLst>
                                  <p:par>
                                    <p:cTn id="80" presetID="2" presetClass="entr" presetSubtype="2"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500" fill="hold"/>
                                            <p:tgtEl>
                                              <p:spTgt spid="41"/>
                                            </p:tgtEl>
                                            <p:attrNameLst>
                                              <p:attrName>ppt_x</p:attrName>
                                            </p:attrNameLst>
                                          </p:cBhvr>
                                          <p:tavLst>
                                            <p:tav tm="0">
                                              <p:val>
                                                <p:strVal val="1+#ppt_w/2"/>
                                              </p:val>
                                            </p:tav>
                                            <p:tav tm="100000">
                                              <p:val>
                                                <p:strVal val="#ppt_x"/>
                                              </p:val>
                                            </p:tav>
                                          </p:tavLst>
                                        </p:anim>
                                        <p:anim calcmode="lin" valueType="num">
                                          <p:cBhvr additive="base">
                                            <p:cTn id="83" dur="500" fill="hold"/>
                                            <p:tgtEl>
                                              <p:spTgt spid="41"/>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500" fill="hold"/>
                                            <p:tgtEl>
                                              <p:spTgt spid="42"/>
                                            </p:tgtEl>
                                            <p:attrNameLst>
                                              <p:attrName>ppt_x</p:attrName>
                                            </p:attrNameLst>
                                          </p:cBhvr>
                                          <p:tavLst>
                                            <p:tav tm="0">
                                              <p:val>
                                                <p:strVal val="1+#ppt_w/2"/>
                                              </p:val>
                                            </p:tav>
                                            <p:tav tm="100000">
                                              <p:val>
                                                <p:strVal val="#ppt_x"/>
                                              </p:val>
                                            </p:tav>
                                          </p:tavLst>
                                        </p:anim>
                                        <p:anim calcmode="lin" valueType="num">
                                          <p:cBhvr additive="base">
                                            <p:cTn id="87" dur="500" fill="hold"/>
                                            <p:tgtEl>
                                              <p:spTgt spid="42"/>
                                            </p:tgtEl>
                                            <p:attrNameLst>
                                              <p:attrName>ppt_y</p:attrName>
                                            </p:attrNameLst>
                                          </p:cBhvr>
                                          <p:tavLst>
                                            <p:tav tm="0">
                                              <p:val>
                                                <p:strVal val="#ppt_y"/>
                                              </p:val>
                                            </p:tav>
                                            <p:tav tm="100000">
                                              <p:val>
                                                <p:strVal val="#ppt_y"/>
                                              </p:val>
                                            </p:tav>
                                          </p:tavLst>
                                        </p:anim>
                                      </p:childTnLst>
                                    </p:cTn>
                                  </p:par>
                                </p:childTnLst>
                              </p:cTn>
                            </p:par>
                            <p:par>
                              <p:cTn id="88" fill="hold">
                                <p:stCondLst>
                                  <p:cond delay="8400"/>
                                </p:stCondLst>
                                <p:childTnLst>
                                  <p:par>
                                    <p:cTn id="89" presetID="1" presetClass="entr" presetSubtype="0"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childTnLst>
                                    </p:cTn>
                                  </p:par>
                                  <p:par>
                                    <p:cTn id="91" presetID="35" presetClass="path" presetSubtype="0" accel="50000" decel="50000" fill="hold" grpId="1" nodeType="withEffect">
                                      <p:stCondLst>
                                        <p:cond delay="0"/>
                                      </p:stCondLst>
                                      <p:childTnLst>
                                        <p:animMotion origin="layout" path="M -3.56836E-6 -3.7037E-7 L 0.36686 0.15278 " pathEditMode="relative" rAng="0" ptsTypes="AA">
                                          <p:cBhvr>
                                            <p:cTn id="92" dur="500" spd="-99900" fill="hold"/>
                                            <p:tgtEl>
                                              <p:spTgt spid="46"/>
                                            </p:tgtEl>
                                            <p:attrNameLst>
                                              <p:attrName>ppt_x,ppt_y</p:attrName>
                                            </p:attrNameLst>
                                          </p:cBhvr>
                                          <p:rCtr x="18343" y="7639"/>
                                        </p:animMotion>
                                      </p:childTnLst>
                                    </p:cTn>
                                  </p:par>
                                  <p:par>
                                    <p:cTn id="93" presetID="1" presetClass="entr" presetSubtype="0"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childTnLst>
                                    </p:cTn>
                                  </p:par>
                                  <p:par>
                                    <p:cTn id="95" presetID="35" presetClass="path" presetSubtype="0" accel="50000" decel="50000" fill="hold" grpId="1" nodeType="withEffect">
                                      <p:stCondLst>
                                        <p:cond delay="0"/>
                                      </p:stCondLst>
                                      <p:childTnLst>
                                        <p:animMotion origin="layout" path="M 7.85742E-7 -3.33333E-6 L -0.39495 -0.11018 " pathEditMode="relative" rAng="0" ptsTypes="AA">
                                          <p:cBhvr>
                                            <p:cTn id="96" dur="500" spd="-99900" fill="hold"/>
                                            <p:tgtEl>
                                              <p:spTgt spid="47"/>
                                            </p:tgtEl>
                                            <p:attrNameLst>
                                              <p:attrName>ppt_x,ppt_y</p:attrName>
                                            </p:attrNameLst>
                                          </p:cBhvr>
                                          <p:rCtr x="-19748" y="-5509"/>
                                        </p:animMotion>
                                      </p:childTnLst>
                                    </p:cTn>
                                  </p:par>
                                </p:childTnLst>
                              </p:cTn>
                            </p:par>
                            <p:par>
                              <p:cTn id="97" fill="hold">
                                <p:stCondLst>
                                  <p:cond delay="8900"/>
                                </p:stCondLst>
                                <p:childTnLst>
                                  <p:par>
                                    <p:cTn id="98" presetID="18" presetClass="entr" presetSubtype="3" fill="hold" grpId="0" nodeType="afterEffect">
                                      <p:stCondLst>
                                        <p:cond delay="0"/>
                                      </p:stCondLst>
                                      <p:childTnLst>
                                        <p:set>
                                          <p:cBhvr>
                                            <p:cTn id="99" dur="1" fill="hold">
                                              <p:stCondLst>
                                                <p:cond delay="0"/>
                                              </p:stCondLst>
                                            </p:cTn>
                                            <p:tgtEl>
                                              <p:spTgt spid="44"/>
                                            </p:tgtEl>
                                            <p:attrNameLst>
                                              <p:attrName>style.visibility</p:attrName>
                                            </p:attrNameLst>
                                          </p:cBhvr>
                                          <p:to>
                                            <p:strVal val="visible"/>
                                          </p:to>
                                        </p:set>
                                        <p:animEffect transition="in" filter="strips(upRight)">
                                          <p:cBhvr>
                                            <p:cTn id="100" dur="500"/>
                                            <p:tgtEl>
                                              <p:spTgt spid="44"/>
                                            </p:tgtEl>
                                          </p:cBhvr>
                                        </p:animEffect>
                                      </p:childTnLst>
                                    </p:cTn>
                                  </p:par>
                                  <p:par>
                                    <p:cTn id="101" presetID="18" presetClass="entr" presetSubtype="3" fill="hold" grpId="0" nodeType="withEffect">
                                      <p:stCondLst>
                                        <p:cond delay="0"/>
                                      </p:stCondLst>
                                      <p:childTnLst>
                                        <p:set>
                                          <p:cBhvr>
                                            <p:cTn id="102" dur="1" fill="hold">
                                              <p:stCondLst>
                                                <p:cond delay="0"/>
                                              </p:stCondLst>
                                            </p:cTn>
                                            <p:tgtEl>
                                              <p:spTgt spid="43"/>
                                            </p:tgtEl>
                                            <p:attrNameLst>
                                              <p:attrName>style.visibility</p:attrName>
                                            </p:attrNameLst>
                                          </p:cBhvr>
                                          <p:to>
                                            <p:strVal val="visible"/>
                                          </p:to>
                                        </p:set>
                                        <p:animEffect transition="in" filter="strips(upRight)">
                                          <p:cBhvr>
                                            <p:cTn id="103" dur="500"/>
                                            <p:tgtEl>
                                              <p:spTgt spid="43"/>
                                            </p:tgtEl>
                                          </p:cBhvr>
                                        </p:animEffect>
                                      </p:childTnLst>
                                    </p:cTn>
                                  </p:par>
                                </p:childTnLst>
                              </p:cTn>
                            </p:par>
                            <p:par>
                              <p:cTn id="104" fill="hold">
                                <p:stCondLst>
                                  <p:cond delay="9400"/>
                                </p:stCondLst>
                                <p:childTnLst>
                                  <p:par>
                                    <p:cTn id="105" presetID="2" presetClass="entr" presetSubtype="8" fill="hold" grpId="0" nodeType="after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fill="hold"/>
                                            <p:tgtEl>
                                              <p:spTgt spid="45"/>
                                            </p:tgtEl>
                                            <p:attrNameLst>
                                              <p:attrName>ppt_x</p:attrName>
                                            </p:attrNameLst>
                                          </p:cBhvr>
                                          <p:tavLst>
                                            <p:tav tm="0">
                                              <p:val>
                                                <p:strVal val="0-#ppt_w/2"/>
                                              </p:val>
                                            </p:tav>
                                            <p:tav tm="100000">
                                              <p:val>
                                                <p:strVal val="#ppt_x"/>
                                              </p:val>
                                            </p:tav>
                                          </p:tavLst>
                                        </p:anim>
                                        <p:anim calcmode="lin" valueType="num">
                                          <p:cBhvr additive="base">
                                            <p:cTn id="108"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5" grpId="0" animBg="1"/>
          <p:bldP spid="36" grpId="0"/>
          <p:bldP spid="37" grpId="0" animBg="1"/>
          <p:bldP spid="38" grpId="0"/>
          <p:bldP spid="39" grpId="0" animBg="1"/>
          <p:bldP spid="40" grpId="0"/>
          <p:bldP spid="41" grpId="0" animBg="1"/>
          <p:bldP spid="42" grpId="0"/>
          <p:bldP spid="43" grpId="0"/>
          <p:bldP spid="44" grpId="0"/>
          <p:bldP spid="45" grpId="0"/>
          <p:bldP spid="46" grpId="0" animBg="1"/>
          <p:bldP spid="46" grpId="1" animBg="1"/>
          <p:bldP spid="47" grpId="0" animBg="1"/>
          <p:bldP spid="47" grpId="1" animBg="1"/>
          <p:bldP spid="52" grpId="0" animBg="1"/>
          <p:bldP spid="53" grpId="0"/>
          <p:bldP spid="54"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86562" y="2175688"/>
            <a:ext cx="1855040" cy="2782560"/>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44" name="图片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1810" y="2175689"/>
            <a:ext cx="1855025" cy="2782538"/>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7473" y="2175689"/>
            <a:ext cx="1855026" cy="2782539"/>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28813" y="2175690"/>
            <a:ext cx="1855026" cy="2782540"/>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
        <p:nvSpPr>
          <p:cNvPr id="47" name="Rectangle 4"/>
          <p:cNvSpPr/>
          <p:nvPr/>
        </p:nvSpPr>
        <p:spPr>
          <a:xfrm flipH="1">
            <a:off x="1239510" y="4399823"/>
            <a:ext cx="2149144" cy="558425"/>
          </a:xfrm>
          <a:prstGeom prst="rect">
            <a:avLst/>
          </a:prstGeom>
          <a:solidFill>
            <a:srgbClr val="FF6D3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dirty="0">
              <a:latin typeface="微软雅黑" panose="020B0503020204020204" pitchFamily="34" charset="-122"/>
              <a:ea typeface="微软雅黑" panose="020B0503020204020204" pitchFamily="34" charset="-122"/>
            </a:endParaRPr>
          </a:p>
        </p:txBody>
      </p:sp>
      <p:sp>
        <p:nvSpPr>
          <p:cNvPr id="48" name="标题 4"/>
          <p:cNvSpPr txBox="1">
            <a:spLocks/>
          </p:cNvSpPr>
          <p:nvPr/>
        </p:nvSpPr>
        <p:spPr>
          <a:xfrm>
            <a:off x="1172791" y="4432068"/>
            <a:ext cx="2215863"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6" b="1" dirty="0">
                <a:solidFill>
                  <a:schemeClr val="bg1"/>
                </a:solidFill>
                <a:latin typeface="微软雅黑" panose="020B0503020204020204" pitchFamily="34" charset="-122"/>
                <a:ea typeface="微软雅黑" panose="020B0503020204020204" pitchFamily="34" charset="-122"/>
              </a:rPr>
              <a:t>姓名：</a:t>
            </a:r>
            <a:r>
              <a:rPr lang="en-US" altLang="zh-CN" sz="1406" b="1" dirty="0">
                <a:solidFill>
                  <a:schemeClr val="bg1"/>
                </a:solidFill>
                <a:latin typeface="微软雅黑" panose="020B0503020204020204" pitchFamily="34" charset="-122"/>
                <a:ea typeface="微软雅黑" panose="020B0503020204020204" pitchFamily="34" charset="-122"/>
              </a:rPr>
              <a:t>MEMBERS</a:t>
            </a:r>
          </a:p>
          <a:p>
            <a:r>
              <a:rPr lang="zh-CN" altLang="en-US" sz="1406" b="1" dirty="0">
                <a:solidFill>
                  <a:schemeClr val="bg1"/>
                </a:solidFill>
                <a:latin typeface="微软雅黑" panose="020B0503020204020204" pitchFamily="34" charset="-122"/>
                <a:ea typeface="微软雅黑" panose="020B0503020204020204" pitchFamily="34" charset="-122"/>
              </a:rPr>
              <a:t>职位：人事部经理</a:t>
            </a:r>
            <a:r>
              <a:rPr lang="en-US" altLang="zh-CN" sz="1406" b="1" dirty="0">
                <a:solidFill>
                  <a:schemeClr val="bg1"/>
                </a:solidFill>
                <a:latin typeface="微软雅黑" panose="020B0503020204020204" pitchFamily="34" charset="-122"/>
                <a:ea typeface="微软雅黑" panose="020B0503020204020204" pitchFamily="34" charset="-122"/>
              </a:rPr>
              <a:t> </a:t>
            </a:r>
            <a:endParaRPr lang="zh-CN" altLang="en-US" sz="1406" b="1" dirty="0">
              <a:solidFill>
                <a:schemeClr val="bg1"/>
              </a:solidFill>
              <a:latin typeface="微软雅黑" panose="020B0503020204020204" pitchFamily="34" charset="-122"/>
              <a:ea typeface="微软雅黑" panose="020B0503020204020204" pitchFamily="34" charset="-122"/>
            </a:endParaRPr>
          </a:p>
        </p:txBody>
      </p:sp>
      <p:sp>
        <p:nvSpPr>
          <p:cNvPr id="49" name="标题 4"/>
          <p:cNvSpPr txBox="1">
            <a:spLocks/>
          </p:cNvSpPr>
          <p:nvPr/>
        </p:nvSpPr>
        <p:spPr>
          <a:xfrm>
            <a:off x="1172791" y="5115544"/>
            <a:ext cx="2414649"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6"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984"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Rectangle 4"/>
          <p:cNvSpPr/>
          <p:nvPr/>
        </p:nvSpPr>
        <p:spPr>
          <a:xfrm flipH="1">
            <a:off x="3914751" y="4402530"/>
            <a:ext cx="2149144" cy="558425"/>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dirty="0">
              <a:latin typeface="微软雅黑" panose="020B0503020204020204" pitchFamily="34" charset="-122"/>
              <a:ea typeface="微软雅黑" panose="020B0503020204020204" pitchFamily="34" charset="-122"/>
            </a:endParaRPr>
          </a:p>
        </p:txBody>
      </p:sp>
      <p:sp>
        <p:nvSpPr>
          <p:cNvPr id="51" name="标题 4"/>
          <p:cNvSpPr txBox="1">
            <a:spLocks/>
          </p:cNvSpPr>
          <p:nvPr/>
        </p:nvSpPr>
        <p:spPr>
          <a:xfrm>
            <a:off x="3905552" y="4434773"/>
            <a:ext cx="2158344"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6" b="1" dirty="0">
                <a:solidFill>
                  <a:schemeClr val="bg1"/>
                </a:solidFill>
                <a:latin typeface="微软雅黑" panose="020B0503020204020204" pitchFamily="34" charset="-122"/>
                <a:ea typeface="微软雅黑" panose="020B0503020204020204" pitchFamily="34" charset="-122"/>
              </a:rPr>
              <a:t>姓名：郝爽</a:t>
            </a:r>
            <a:endParaRPr lang="en-US" altLang="zh-CN" sz="1406" b="1" dirty="0">
              <a:solidFill>
                <a:schemeClr val="bg1"/>
              </a:solidFill>
              <a:latin typeface="微软雅黑" panose="020B0503020204020204" pitchFamily="34" charset="-122"/>
              <a:ea typeface="微软雅黑" panose="020B0503020204020204" pitchFamily="34" charset="-122"/>
            </a:endParaRPr>
          </a:p>
          <a:p>
            <a:r>
              <a:rPr lang="zh-CN" altLang="en-US" sz="1406" b="1" dirty="0">
                <a:solidFill>
                  <a:schemeClr val="bg1"/>
                </a:solidFill>
                <a:latin typeface="微软雅黑" panose="020B0503020204020204" pitchFamily="34" charset="-122"/>
                <a:ea typeface="微软雅黑" panose="020B0503020204020204" pitchFamily="34" charset="-122"/>
              </a:rPr>
              <a:t>职位：TUKUPPT总监</a:t>
            </a:r>
            <a:r>
              <a:rPr lang="en-US" altLang="zh-CN" sz="1406" b="1" dirty="0">
                <a:solidFill>
                  <a:schemeClr val="bg1"/>
                </a:solidFill>
                <a:latin typeface="微软雅黑" panose="020B0503020204020204" pitchFamily="34" charset="-122"/>
                <a:ea typeface="微软雅黑" panose="020B0503020204020204" pitchFamily="34" charset="-122"/>
              </a:rPr>
              <a:t> </a:t>
            </a:r>
            <a:endParaRPr lang="zh-CN" altLang="en-US" sz="1406" b="1" dirty="0">
              <a:solidFill>
                <a:schemeClr val="bg1"/>
              </a:solidFill>
              <a:latin typeface="微软雅黑" panose="020B0503020204020204" pitchFamily="34" charset="-122"/>
              <a:ea typeface="微软雅黑" panose="020B0503020204020204" pitchFamily="34" charset="-122"/>
            </a:endParaRPr>
          </a:p>
        </p:txBody>
      </p:sp>
      <p:sp>
        <p:nvSpPr>
          <p:cNvPr id="52" name="标题 4"/>
          <p:cNvSpPr txBox="1">
            <a:spLocks/>
          </p:cNvSpPr>
          <p:nvPr/>
        </p:nvSpPr>
        <p:spPr>
          <a:xfrm>
            <a:off x="3853688" y="5118249"/>
            <a:ext cx="2414649"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6"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984"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Rectangle 4"/>
          <p:cNvSpPr/>
          <p:nvPr/>
        </p:nvSpPr>
        <p:spPr>
          <a:xfrm flipH="1">
            <a:off x="6590414" y="4399825"/>
            <a:ext cx="2149144" cy="558425"/>
          </a:xfrm>
          <a:prstGeom prst="rect">
            <a:avLst/>
          </a:prstGeom>
          <a:solidFill>
            <a:srgbClr val="FF6D3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dirty="0">
              <a:latin typeface="微软雅黑" panose="020B0503020204020204" pitchFamily="34" charset="-122"/>
              <a:ea typeface="微软雅黑" panose="020B0503020204020204" pitchFamily="34" charset="-122"/>
            </a:endParaRPr>
          </a:p>
        </p:txBody>
      </p:sp>
      <p:sp>
        <p:nvSpPr>
          <p:cNvPr id="54" name="标题 4"/>
          <p:cNvSpPr txBox="1">
            <a:spLocks/>
          </p:cNvSpPr>
          <p:nvPr/>
        </p:nvSpPr>
        <p:spPr>
          <a:xfrm>
            <a:off x="6581216" y="4432068"/>
            <a:ext cx="2158342"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6" b="1" dirty="0">
                <a:solidFill>
                  <a:schemeClr val="bg1"/>
                </a:solidFill>
                <a:latin typeface="微软雅黑" panose="020B0503020204020204" pitchFamily="34" charset="-122"/>
                <a:ea typeface="微软雅黑" panose="020B0503020204020204" pitchFamily="34" charset="-122"/>
              </a:rPr>
              <a:t>姓名：XXX</a:t>
            </a:r>
            <a:endParaRPr lang="en-US" altLang="zh-CN" sz="1406" b="1" dirty="0">
              <a:solidFill>
                <a:schemeClr val="bg1"/>
              </a:solidFill>
              <a:latin typeface="微软雅黑" panose="020B0503020204020204" pitchFamily="34" charset="-122"/>
              <a:ea typeface="微软雅黑" panose="020B0503020204020204" pitchFamily="34" charset="-122"/>
            </a:endParaRPr>
          </a:p>
          <a:p>
            <a:r>
              <a:rPr lang="zh-CN" altLang="en-US" sz="1406" b="1" dirty="0">
                <a:solidFill>
                  <a:schemeClr val="bg1"/>
                </a:solidFill>
                <a:latin typeface="微软雅黑" panose="020B0503020204020204" pitchFamily="34" charset="-122"/>
                <a:ea typeface="微软雅黑" panose="020B0503020204020204" pitchFamily="34" charset="-122"/>
              </a:rPr>
              <a:t>职位：市场部经理</a:t>
            </a:r>
            <a:r>
              <a:rPr lang="en-US" altLang="zh-CN" sz="1406" b="1" dirty="0">
                <a:solidFill>
                  <a:schemeClr val="bg1"/>
                </a:solidFill>
                <a:latin typeface="微软雅黑" panose="020B0503020204020204" pitchFamily="34" charset="-122"/>
                <a:ea typeface="微软雅黑" panose="020B0503020204020204" pitchFamily="34" charset="-122"/>
              </a:rPr>
              <a:t> </a:t>
            </a:r>
            <a:endParaRPr lang="zh-CN" altLang="en-US" sz="1406" b="1" dirty="0">
              <a:solidFill>
                <a:schemeClr val="bg1"/>
              </a:solidFill>
              <a:latin typeface="微软雅黑" panose="020B0503020204020204" pitchFamily="34" charset="-122"/>
              <a:ea typeface="微软雅黑" panose="020B0503020204020204" pitchFamily="34" charset="-122"/>
            </a:endParaRPr>
          </a:p>
        </p:txBody>
      </p:sp>
      <p:sp>
        <p:nvSpPr>
          <p:cNvPr id="55" name="标题 4"/>
          <p:cNvSpPr txBox="1">
            <a:spLocks/>
          </p:cNvSpPr>
          <p:nvPr/>
        </p:nvSpPr>
        <p:spPr>
          <a:xfrm>
            <a:off x="6501382" y="5115544"/>
            <a:ext cx="2448275"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6"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984"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Rectangle 4"/>
          <p:cNvSpPr/>
          <p:nvPr/>
        </p:nvSpPr>
        <p:spPr>
          <a:xfrm flipH="1">
            <a:off x="9181754" y="4399825"/>
            <a:ext cx="2149144" cy="558425"/>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dirty="0">
              <a:latin typeface="微软雅黑" panose="020B0503020204020204" pitchFamily="34" charset="-122"/>
              <a:ea typeface="微软雅黑" panose="020B0503020204020204" pitchFamily="34" charset="-122"/>
            </a:endParaRPr>
          </a:p>
        </p:txBody>
      </p:sp>
      <p:sp>
        <p:nvSpPr>
          <p:cNvPr id="57" name="标题 4"/>
          <p:cNvSpPr txBox="1">
            <a:spLocks/>
          </p:cNvSpPr>
          <p:nvPr/>
        </p:nvSpPr>
        <p:spPr>
          <a:xfrm>
            <a:off x="9172555" y="4432068"/>
            <a:ext cx="2158343"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6" b="1" dirty="0">
                <a:solidFill>
                  <a:schemeClr val="bg1"/>
                </a:solidFill>
                <a:latin typeface="微软雅黑" panose="020B0503020204020204" pitchFamily="34" charset="-122"/>
                <a:ea typeface="微软雅黑" panose="020B0503020204020204" pitchFamily="34" charset="-122"/>
              </a:rPr>
              <a:t>姓名：</a:t>
            </a:r>
            <a:r>
              <a:rPr lang="en-US" altLang="zh-CN" sz="1406" b="1" dirty="0">
                <a:solidFill>
                  <a:schemeClr val="bg1"/>
                </a:solidFill>
                <a:latin typeface="微软雅黑" panose="020B0503020204020204" pitchFamily="34" charset="-122"/>
                <a:ea typeface="微软雅黑" panose="020B0503020204020204" pitchFamily="34" charset="-122"/>
              </a:rPr>
              <a:t>JMEMB</a:t>
            </a:r>
          </a:p>
          <a:p>
            <a:r>
              <a:rPr lang="zh-CN" altLang="en-US" sz="1406" b="1" dirty="0">
                <a:solidFill>
                  <a:schemeClr val="bg1"/>
                </a:solidFill>
                <a:latin typeface="微软雅黑" panose="020B0503020204020204" pitchFamily="34" charset="-122"/>
                <a:ea typeface="微软雅黑" panose="020B0503020204020204" pitchFamily="34" charset="-122"/>
              </a:rPr>
              <a:t>职位：销售部经理</a:t>
            </a:r>
            <a:r>
              <a:rPr lang="en-US" altLang="zh-CN" sz="1406" b="1" dirty="0">
                <a:solidFill>
                  <a:schemeClr val="bg1"/>
                </a:solidFill>
                <a:latin typeface="微软雅黑" panose="020B0503020204020204" pitchFamily="34" charset="-122"/>
                <a:ea typeface="微软雅黑" panose="020B0503020204020204" pitchFamily="34" charset="-122"/>
              </a:rPr>
              <a:t> </a:t>
            </a:r>
            <a:endParaRPr lang="zh-CN" altLang="en-US" sz="1406" b="1" dirty="0">
              <a:solidFill>
                <a:schemeClr val="bg1"/>
              </a:solidFill>
              <a:latin typeface="微软雅黑" panose="020B0503020204020204" pitchFamily="34" charset="-122"/>
              <a:ea typeface="微软雅黑" panose="020B0503020204020204" pitchFamily="34" charset="-122"/>
            </a:endParaRPr>
          </a:p>
        </p:txBody>
      </p:sp>
      <p:sp>
        <p:nvSpPr>
          <p:cNvPr id="58" name="标题 4"/>
          <p:cNvSpPr txBox="1">
            <a:spLocks/>
          </p:cNvSpPr>
          <p:nvPr/>
        </p:nvSpPr>
        <p:spPr>
          <a:xfrm>
            <a:off x="9098379" y="5115544"/>
            <a:ext cx="2342642"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6"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984"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矩形 58"/>
          <p:cNvSpPr/>
          <p:nvPr/>
        </p:nvSpPr>
        <p:spPr>
          <a:xfrm>
            <a:off x="1239509" y="2175689"/>
            <a:ext cx="361216" cy="361310"/>
          </a:xfrm>
          <a:prstGeom prst="rect">
            <a:avLst/>
          </a:prstGeom>
          <a:solidFill>
            <a:srgbClr val="FF6D3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9" name="标题 4"/>
          <p:cNvSpPr txBox="1">
            <a:spLocks/>
          </p:cNvSpPr>
          <p:nvPr/>
        </p:nvSpPr>
        <p:spPr>
          <a:xfrm>
            <a:off x="1264154" y="2121573"/>
            <a:ext cx="412494"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6" b="1" dirty="0">
                <a:solidFill>
                  <a:schemeClr val="bg1"/>
                </a:solidFill>
                <a:latin typeface="微软雅黑" panose="020B0503020204020204" pitchFamily="34" charset="-122"/>
                <a:ea typeface="微软雅黑" panose="020B0503020204020204" pitchFamily="34" charset="-122"/>
              </a:rPr>
              <a:t>1</a:t>
            </a:r>
            <a:endParaRPr lang="zh-CN" altLang="en-US" sz="984" b="1" dirty="0">
              <a:solidFill>
                <a:schemeClr val="bg1"/>
              </a:solidFill>
              <a:latin typeface="微软雅黑" panose="020B0503020204020204" pitchFamily="34" charset="-122"/>
              <a:ea typeface="微软雅黑" panose="020B0503020204020204" pitchFamily="34" charset="-122"/>
            </a:endParaRPr>
          </a:p>
        </p:txBody>
      </p:sp>
      <p:sp>
        <p:nvSpPr>
          <p:cNvPr id="80" name="矩形 79"/>
          <p:cNvSpPr/>
          <p:nvPr/>
        </p:nvSpPr>
        <p:spPr>
          <a:xfrm>
            <a:off x="3905551" y="2175689"/>
            <a:ext cx="361216" cy="361310"/>
          </a:xfrm>
          <a:prstGeom prst="rect">
            <a:avLst/>
          </a:prstGeom>
          <a:solidFill>
            <a:srgbClr val="3C536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2" name="标题 4"/>
          <p:cNvSpPr txBox="1">
            <a:spLocks/>
          </p:cNvSpPr>
          <p:nvPr/>
        </p:nvSpPr>
        <p:spPr>
          <a:xfrm>
            <a:off x="3930196" y="2121573"/>
            <a:ext cx="412494"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6" b="1" dirty="0">
                <a:solidFill>
                  <a:schemeClr val="bg1"/>
                </a:solidFill>
                <a:latin typeface="微软雅黑" panose="020B0503020204020204" pitchFamily="34" charset="-122"/>
                <a:ea typeface="微软雅黑" panose="020B0503020204020204" pitchFamily="34" charset="-122"/>
              </a:rPr>
              <a:t>2</a:t>
            </a:r>
            <a:endParaRPr lang="zh-CN" altLang="en-US" sz="984" b="1" dirty="0">
              <a:solidFill>
                <a:schemeClr val="bg1"/>
              </a:solidFill>
              <a:latin typeface="微软雅黑" panose="020B0503020204020204" pitchFamily="34" charset="-122"/>
              <a:ea typeface="微软雅黑" panose="020B0503020204020204" pitchFamily="34" charset="-122"/>
            </a:endParaRPr>
          </a:p>
        </p:txBody>
      </p:sp>
      <p:sp>
        <p:nvSpPr>
          <p:cNvPr id="83" name="矩形 82"/>
          <p:cNvSpPr/>
          <p:nvPr/>
        </p:nvSpPr>
        <p:spPr>
          <a:xfrm>
            <a:off x="6590414" y="2175689"/>
            <a:ext cx="361216" cy="361310"/>
          </a:xfrm>
          <a:prstGeom prst="rect">
            <a:avLst/>
          </a:prstGeom>
          <a:solidFill>
            <a:srgbClr val="FF6D3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4" name="标题 4"/>
          <p:cNvSpPr txBox="1">
            <a:spLocks/>
          </p:cNvSpPr>
          <p:nvPr/>
        </p:nvSpPr>
        <p:spPr>
          <a:xfrm>
            <a:off x="6615058" y="2121573"/>
            <a:ext cx="412494"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6" b="1" dirty="0">
                <a:solidFill>
                  <a:schemeClr val="bg1"/>
                </a:solidFill>
                <a:latin typeface="微软雅黑" panose="020B0503020204020204" pitchFamily="34" charset="-122"/>
                <a:ea typeface="微软雅黑" panose="020B0503020204020204" pitchFamily="34" charset="-122"/>
              </a:rPr>
              <a:t>3</a:t>
            </a:r>
            <a:endParaRPr lang="zh-CN" altLang="en-US" sz="984" b="1" dirty="0">
              <a:solidFill>
                <a:schemeClr val="bg1"/>
              </a:solidFill>
              <a:latin typeface="微软雅黑" panose="020B0503020204020204" pitchFamily="34" charset="-122"/>
              <a:ea typeface="微软雅黑" panose="020B0503020204020204" pitchFamily="34" charset="-122"/>
            </a:endParaRPr>
          </a:p>
        </p:txBody>
      </p:sp>
      <p:sp>
        <p:nvSpPr>
          <p:cNvPr id="85" name="矩形 84"/>
          <p:cNvSpPr/>
          <p:nvPr/>
        </p:nvSpPr>
        <p:spPr>
          <a:xfrm>
            <a:off x="9181754" y="2175689"/>
            <a:ext cx="361216" cy="361310"/>
          </a:xfrm>
          <a:prstGeom prst="rect">
            <a:avLst/>
          </a:prstGeom>
          <a:solidFill>
            <a:srgbClr val="3C536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6" name="标题 4"/>
          <p:cNvSpPr txBox="1">
            <a:spLocks/>
          </p:cNvSpPr>
          <p:nvPr/>
        </p:nvSpPr>
        <p:spPr>
          <a:xfrm>
            <a:off x="9129683" y="2121573"/>
            <a:ext cx="412494"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6" b="1" dirty="0">
                <a:solidFill>
                  <a:schemeClr val="bg1"/>
                </a:solidFill>
                <a:latin typeface="微软雅黑" panose="020B0503020204020204" pitchFamily="34" charset="-122"/>
                <a:ea typeface="微软雅黑" panose="020B0503020204020204" pitchFamily="34" charset="-122"/>
              </a:rPr>
              <a:t>4</a:t>
            </a:r>
            <a:endParaRPr lang="zh-CN" altLang="en-US" sz="984" b="1" dirty="0">
              <a:solidFill>
                <a:schemeClr val="bg1"/>
              </a:solidFill>
              <a:latin typeface="微软雅黑" panose="020B0503020204020204" pitchFamily="34" charset="-122"/>
              <a:ea typeface="微软雅黑" panose="020B0503020204020204" pitchFamily="34" charset="-122"/>
            </a:endParaRPr>
          </a:p>
        </p:txBody>
      </p:sp>
      <p:grpSp>
        <p:nvGrpSpPr>
          <p:cNvPr id="27" name="组合 26">
            <a:extLst>
              <a:ext uri="{FF2B5EF4-FFF2-40B4-BE49-F238E27FC236}">
                <a16:creationId xmlns:a16="http://schemas.microsoft.com/office/drawing/2014/main" xmlns="" id="{AD3B4A08-883E-4FF2-AED2-70BAB412743A}"/>
              </a:ext>
            </a:extLst>
          </p:cNvPr>
          <p:cNvGrpSpPr/>
          <p:nvPr/>
        </p:nvGrpSpPr>
        <p:grpSpPr>
          <a:xfrm>
            <a:off x="-1708812" y="-3944515"/>
            <a:ext cx="6515217" cy="5087249"/>
            <a:chOff x="-1708812" y="-3944515"/>
            <a:chExt cx="6515217" cy="5087249"/>
          </a:xfrm>
        </p:grpSpPr>
        <p:sp>
          <p:nvSpPr>
            <p:cNvPr id="28" name="TextBox 8">
              <a:extLst>
                <a:ext uri="{FF2B5EF4-FFF2-40B4-BE49-F238E27FC236}">
                  <a16:creationId xmlns:a16="http://schemas.microsoft.com/office/drawing/2014/main" xmlns="" id="{9BFAA1FB-BD86-43E4-A64F-7C554AA288D1}"/>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上半年工作概述</a:t>
              </a:r>
            </a:p>
          </p:txBody>
        </p:sp>
        <p:sp>
          <p:nvSpPr>
            <p:cNvPr id="29" name="矩形 28">
              <a:extLst>
                <a:ext uri="{FF2B5EF4-FFF2-40B4-BE49-F238E27FC236}">
                  <a16:creationId xmlns:a16="http://schemas.microsoft.com/office/drawing/2014/main" xmlns="" id="{3FF981BF-3413-4D25-AD46-ABCCD99B3722}"/>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a16="http://schemas.microsoft.com/office/drawing/2014/main" xmlns="" id="{064B7DB5-EBBD-4D62-ABB0-BA73C8CA2025}"/>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a16="http://schemas.microsoft.com/office/drawing/2014/main" xmlns="" id="{0B458A07-7A5F-4B73-A868-8F782CF15BD3}"/>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矩形 31">
              <a:extLst>
                <a:ext uri="{FF2B5EF4-FFF2-40B4-BE49-F238E27FC236}">
                  <a16:creationId xmlns:a16="http://schemas.microsoft.com/office/drawing/2014/main" xmlns="" id="{A63EBFBE-DF41-4919-B124-6810F18182BD}"/>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054584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50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fill="hold"/>
                                        <p:tgtEl>
                                          <p:spTgt spid="59"/>
                                        </p:tgtEl>
                                        <p:attrNameLst>
                                          <p:attrName>ppt_x</p:attrName>
                                        </p:attrNameLst>
                                      </p:cBhvr>
                                      <p:tavLst>
                                        <p:tav tm="0">
                                          <p:val>
                                            <p:strVal val="#ppt_x"/>
                                          </p:val>
                                        </p:tav>
                                        <p:tav tm="100000">
                                          <p:val>
                                            <p:strVal val="#ppt_x"/>
                                          </p:val>
                                        </p:tav>
                                      </p:tavLst>
                                    </p:anim>
                                    <p:anim calcmode="lin" valueType="num">
                                      <p:cBhvr additive="base">
                                        <p:cTn id="24" dur="500" fill="hold"/>
                                        <p:tgtEl>
                                          <p:spTgt spid="5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79"/>
                                        </p:tgtEl>
                                        <p:attrNameLst>
                                          <p:attrName>style.visibility</p:attrName>
                                        </p:attrNameLst>
                                      </p:cBhvr>
                                      <p:to>
                                        <p:strVal val="visible"/>
                                      </p:to>
                                    </p:set>
                                    <p:anim calcmode="lin" valueType="num">
                                      <p:cBhvr additive="base">
                                        <p:cTn id="27" dur="500" fill="hold"/>
                                        <p:tgtEl>
                                          <p:spTgt spid="79"/>
                                        </p:tgtEl>
                                        <p:attrNameLst>
                                          <p:attrName>ppt_x</p:attrName>
                                        </p:attrNameLst>
                                      </p:cBhvr>
                                      <p:tavLst>
                                        <p:tav tm="0">
                                          <p:val>
                                            <p:strVal val="#ppt_x"/>
                                          </p:val>
                                        </p:tav>
                                        <p:tav tm="100000">
                                          <p:val>
                                            <p:strVal val="#ppt_x"/>
                                          </p:val>
                                        </p:tav>
                                      </p:tavLst>
                                    </p:anim>
                                    <p:anim calcmode="lin" valueType="num">
                                      <p:cBhvr additive="base">
                                        <p:cTn id="28" dur="500" fill="hold"/>
                                        <p:tgtEl>
                                          <p:spTgt spid="79"/>
                                        </p:tgtEl>
                                        <p:attrNameLst>
                                          <p:attrName>ppt_y</p:attrName>
                                        </p:attrNameLst>
                                      </p:cBhvr>
                                      <p:tavLst>
                                        <p:tav tm="0">
                                          <p:val>
                                            <p:strVal val="1+#ppt_h/2"/>
                                          </p:val>
                                        </p:tav>
                                        <p:tav tm="100000">
                                          <p:val>
                                            <p:strVal val="#ppt_y"/>
                                          </p:val>
                                        </p:tav>
                                      </p:tavLst>
                                    </p:anim>
                                  </p:childTnLst>
                                </p:cTn>
                              </p:par>
                              <p:par>
                                <p:cTn id="29" presetID="2" presetClass="entr" presetSubtype="1" fill="hold" nodeType="withEffect">
                                  <p:stCondLst>
                                    <p:cond delay="100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ppt_x"/>
                                          </p:val>
                                        </p:tav>
                                        <p:tav tm="100000">
                                          <p:val>
                                            <p:strVal val="#ppt_x"/>
                                          </p:val>
                                        </p:tav>
                                      </p:tavLst>
                                    </p:anim>
                                    <p:anim calcmode="lin" valueType="num">
                                      <p:cBhvr additive="base">
                                        <p:cTn id="32" dur="500" fill="hold"/>
                                        <p:tgtEl>
                                          <p:spTgt spid="44"/>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500" fill="hold"/>
                                        <p:tgtEl>
                                          <p:spTgt spid="50"/>
                                        </p:tgtEl>
                                        <p:attrNameLst>
                                          <p:attrName>ppt_x</p:attrName>
                                        </p:attrNameLst>
                                      </p:cBhvr>
                                      <p:tavLst>
                                        <p:tav tm="0">
                                          <p:val>
                                            <p:strVal val="#ppt_x"/>
                                          </p:val>
                                        </p:tav>
                                        <p:tav tm="100000">
                                          <p:val>
                                            <p:strVal val="#ppt_x"/>
                                          </p:val>
                                        </p:tav>
                                      </p:tavLst>
                                    </p:anim>
                                    <p:anim calcmode="lin" valueType="num">
                                      <p:cBhvr additive="base">
                                        <p:cTn id="36" dur="500" fill="hold"/>
                                        <p:tgtEl>
                                          <p:spTgt spid="50"/>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1000"/>
                                  </p:stCondLst>
                                  <p:childTnLst>
                                    <p:set>
                                      <p:cBhvr>
                                        <p:cTn id="38" dur="1" fill="hold">
                                          <p:stCondLst>
                                            <p:cond delay="0"/>
                                          </p:stCondLst>
                                        </p:cTn>
                                        <p:tgtEl>
                                          <p:spTgt spid="51"/>
                                        </p:tgtEl>
                                        <p:attrNameLst>
                                          <p:attrName>style.visibility</p:attrName>
                                        </p:attrNameLst>
                                      </p:cBhvr>
                                      <p:to>
                                        <p:strVal val="visible"/>
                                      </p:to>
                                    </p:set>
                                    <p:anim calcmode="lin" valueType="num">
                                      <p:cBhvr additive="base">
                                        <p:cTn id="39" dur="500" fill="hold"/>
                                        <p:tgtEl>
                                          <p:spTgt spid="51"/>
                                        </p:tgtEl>
                                        <p:attrNameLst>
                                          <p:attrName>ppt_x</p:attrName>
                                        </p:attrNameLst>
                                      </p:cBhvr>
                                      <p:tavLst>
                                        <p:tav tm="0">
                                          <p:val>
                                            <p:strVal val="#ppt_x"/>
                                          </p:val>
                                        </p:tav>
                                        <p:tav tm="100000">
                                          <p:val>
                                            <p:strVal val="#ppt_x"/>
                                          </p:val>
                                        </p:tav>
                                      </p:tavLst>
                                    </p:anim>
                                    <p:anim calcmode="lin" valueType="num">
                                      <p:cBhvr additive="base">
                                        <p:cTn id="40" dur="500" fill="hold"/>
                                        <p:tgtEl>
                                          <p:spTgt spid="51"/>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100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fill="hold"/>
                                        <p:tgtEl>
                                          <p:spTgt spid="52"/>
                                        </p:tgtEl>
                                        <p:attrNameLst>
                                          <p:attrName>ppt_x</p:attrName>
                                        </p:attrNameLst>
                                      </p:cBhvr>
                                      <p:tavLst>
                                        <p:tav tm="0">
                                          <p:val>
                                            <p:strVal val="#ppt_x"/>
                                          </p:val>
                                        </p:tav>
                                        <p:tav tm="100000">
                                          <p:val>
                                            <p:strVal val="#ppt_x"/>
                                          </p:val>
                                        </p:tav>
                                      </p:tavLst>
                                    </p:anim>
                                    <p:anim calcmode="lin" valueType="num">
                                      <p:cBhvr additive="base">
                                        <p:cTn id="44" dur="500" fill="hold"/>
                                        <p:tgtEl>
                                          <p:spTgt spid="52"/>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1000"/>
                                  </p:stCondLst>
                                  <p:childTnLst>
                                    <p:set>
                                      <p:cBhvr>
                                        <p:cTn id="46" dur="1" fill="hold">
                                          <p:stCondLst>
                                            <p:cond delay="0"/>
                                          </p:stCondLst>
                                        </p:cTn>
                                        <p:tgtEl>
                                          <p:spTgt spid="80"/>
                                        </p:tgtEl>
                                        <p:attrNameLst>
                                          <p:attrName>style.visibility</p:attrName>
                                        </p:attrNameLst>
                                      </p:cBhvr>
                                      <p:to>
                                        <p:strVal val="visible"/>
                                      </p:to>
                                    </p:set>
                                    <p:anim calcmode="lin" valueType="num">
                                      <p:cBhvr additive="base">
                                        <p:cTn id="47" dur="500" fill="hold"/>
                                        <p:tgtEl>
                                          <p:spTgt spid="80"/>
                                        </p:tgtEl>
                                        <p:attrNameLst>
                                          <p:attrName>ppt_x</p:attrName>
                                        </p:attrNameLst>
                                      </p:cBhvr>
                                      <p:tavLst>
                                        <p:tav tm="0">
                                          <p:val>
                                            <p:strVal val="#ppt_x"/>
                                          </p:val>
                                        </p:tav>
                                        <p:tav tm="100000">
                                          <p:val>
                                            <p:strVal val="#ppt_x"/>
                                          </p:val>
                                        </p:tav>
                                      </p:tavLst>
                                    </p:anim>
                                    <p:anim calcmode="lin" valueType="num">
                                      <p:cBhvr additive="base">
                                        <p:cTn id="48" dur="500" fill="hold"/>
                                        <p:tgtEl>
                                          <p:spTgt spid="80"/>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1000"/>
                                  </p:stCondLst>
                                  <p:childTnLst>
                                    <p:set>
                                      <p:cBhvr>
                                        <p:cTn id="50" dur="1" fill="hold">
                                          <p:stCondLst>
                                            <p:cond delay="0"/>
                                          </p:stCondLst>
                                        </p:cTn>
                                        <p:tgtEl>
                                          <p:spTgt spid="82"/>
                                        </p:tgtEl>
                                        <p:attrNameLst>
                                          <p:attrName>style.visibility</p:attrName>
                                        </p:attrNameLst>
                                      </p:cBhvr>
                                      <p:to>
                                        <p:strVal val="visible"/>
                                      </p:to>
                                    </p:set>
                                    <p:anim calcmode="lin" valueType="num">
                                      <p:cBhvr additive="base">
                                        <p:cTn id="51" dur="500" fill="hold"/>
                                        <p:tgtEl>
                                          <p:spTgt spid="82"/>
                                        </p:tgtEl>
                                        <p:attrNameLst>
                                          <p:attrName>ppt_x</p:attrName>
                                        </p:attrNameLst>
                                      </p:cBhvr>
                                      <p:tavLst>
                                        <p:tav tm="0">
                                          <p:val>
                                            <p:strVal val="#ppt_x"/>
                                          </p:val>
                                        </p:tav>
                                        <p:tav tm="100000">
                                          <p:val>
                                            <p:strVal val="#ppt_x"/>
                                          </p:val>
                                        </p:tav>
                                      </p:tavLst>
                                    </p:anim>
                                    <p:anim calcmode="lin" valueType="num">
                                      <p:cBhvr additive="base">
                                        <p:cTn id="52" dur="500" fill="hold"/>
                                        <p:tgtEl>
                                          <p:spTgt spid="82"/>
                                        </p:tgtEl>
                                        <p:attrNameLst>
                                          <p:attrName>ppt_y</p:attrName>
                                        </p:attrNameLst>
                                      </p:cBhvr>
                                      <p:tavLst>
                                        <p:tav tm="0">
                                          <p:val>
                                            <p:strVal val="0-#ppt_h/2"/>
                                          </p:val>
                                        </p:tav>
                                        <p:tav tm="100000">
                                          <p:val>
                                            <p:strVal val="#ppt_y"/>
                                          </p:val>
                                        </p:tav>
                                      </p:tavLst>
                                    </p:anim>
                                  </p:childTnLst>
                                </p:cTn>
                              </p:par>
                              <p:par>
                                <p:cTn id="53" presetID="2" presetClass="entr" presetSubtype="4" fill="hold" nodeType="withEffect">
                                  <p:stCondLst>
                                    <p:cond delay="150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500" fill="hold"/>
                                        <p:tgtEl>
                                          <p:spTgt spid="45"/>
                                        </p:tgtEl>
                                        <p:attrNameLst>
                                          <p:attrName>ppt_x</p:attrName>
                                        </p:attrNameLst>
                                      </p:cBhvr>
                                      <p:tavLst>
                                        <p:tav tm="0">
                                          <p:val>
                                            <p:strVal val="#ppt_x"/>
                                          </p:val>
                                        </p:tav>
                                        <p:tav tm="100000">
                                          <p:val>
                                            <p:strVal val="#ppt_x"/>
                                          </p:val>
                                        </p:tav>
                                      </p:tavLst>
                                    </p:anim>
                                    <p:anim calcmode="lin" valueType="num">
                                      <p:cBhvr additive="base">
                                        <p:cTn id="56" dur="500" fill="hold"/>
                                        <p:tgtEl>
                                          <p:spTgt spid="4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500"/>
                                  </p:stCondLst>
                                  <p:childTnLst>
                                    <p:set>
                                      <p:cBhvr>
                                        <p:cTn id="58" dur="1" fill="hold">
                                          <p:stCondLst>
                                            <p:cond delay="0"/>
                                          </p:stCondLst>
                                        </p:cTn>
                                        <p:tgtEl>
                                          <p:spTgt spid="53"/>
                                        </p:tgtEl>
                                        <p:attrNameLst>
                                          <p:attrName>style.visibility</p:attrName>
                                        </p:attrNameLst>
                                      </p:cBhvr>
                                      <p:to>
                                        <p:strVal val="visible"/>
                                      </p:to>
                                    </p:set>
                                    <p:anim calcmode="lin" valueType="num">
                                      <p:cBhvr additive="base">
                                        <p:cTn id="59" dur="500" fill="hold"/>
                                        <p:tgtEl>
                                          <p:spTgt spid="53"/>
                                        </p:tgtEl>
                                        <p:attrNameLst>
                                          <p:attrName>ppt_x</p:attrName>
                                        </p:attrNameLst>
                                      </p:cBhvr>
                                      <p:tavLst>
                                        <p:tav tm="0">
                                          <p:val>
                                            <p:strVal val="#ppt_x"/>
                                          </p:val>
                                        </p:tav>
                                        <p:tav tm="100000">
                                          <p:val>
                                            <p:strVal val="#ppt_x"/>
                                          </p:val>
                                        </p:tav>
                                      </p:tavLst>
                                    </p:anim>
                                    <p:anim calcmode="lin" valueType="num">
                                      <p:cBhvr additive="base">
                                        <p:cTn id="60" dur="500" fill="hold"/>
                                        <p:tgtEl>
                                          <p:spTgt spid="5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50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fill="hold"/>
                                        <p:tgtEl>
                                          <p:spTgt spid="54"/>
                                        </p:tgtEl>
                                        <p:attrNameLst>
                                          <p:attrName>ppt_x</p:attrName>
                                        </p:attrNameLst>
                                      </p:cBhvr>
                                      <p:tavLst>
                                        <p:tav tm="0">
                                          <p:val>
                                            <p:strVal val="#ppt_x"/>
                                          </p:val>
                                        </p:tav>
                                        <p:tav tm="100000">
                                          <p:val>
                                            <p:strVal val="#ppt_x"/>
                                          </p:val>
                                        </p:tav>
                                      </p:tavLst>
                                    </p:anim>
                                    <p:anim calcmode="lin" valueType="num">
                                      <p:cBhvr additive="base">
                                        <p:cTn id="64" dur="500" fill="hold"/>
                                        <p:tgtEl>
                                          <p:spTgt spid="5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50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ppt_x"/>
                                          </p:val>
                                        </p:tav>
                                        <p:tav tm="100000">
                                          <p:val>
                                            <p:strVal val="#ppt_x"/>
                                          </p:val>
                                        </p:tav>
                                      </p:tavLst>
                                    </p:anim>
                                    <p:anim calcmode="lin" valueType="num">
                                      <p:cBhvr additive="base">
                                        <p:cTn id="68" dur="500" fill="hold"/>
                                        <p:tgtEl>
                                          <p:spTgt spid="5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500"/>
                                  </p:stCondLst>
                                  <p:childTnLst>
                                    <p:set>
                                      <p:cBhvr>
                                        <p:cTn id="70" dur="1" fill="hold">
                                          <p:stCondLst>
                                            <p:cond delay="0"/>
                                          </p:stCondLst>
                                        </p:cTn>
                                        <p:tgtEl>
                                          <p:spTgt spid="83"/>
                                        </p:tgtEl>
                                        <p:attrNameLst>
                                          <p:attrName>style.visibility</p:attrName>
                                        </p:attrNameLst>
                                      </p:cBhvr>
                                      <p:to>
                                        <p:strVal val="visible"/>
                                      </p:to>
                                    </p:set>
                                    <p:anim calcmode="lin" valueType="num">
                                      <p:cBhvr additive="base">
                                        <p:cTn id="71" dur="500" fill="hold"/>
                                        <p:tgtEl>
                                          <p:spTgt spid="83"/>
                                        </p:tgtEl>
                                        <p:attrNameLst>
                                          <p:attrName>ppt_x</p:attrName>
                                        </p:attrNameLst>
                                      </p:cBhvr>
                                      <p:tavLst>
                                        <p:tav tm="0">
                                          <p:val>
                                            <p:strVal val="#ppt_x"/>
                                          </p:val>
                                        </p:tav>
                                        <p:tav tm="100000">
                                          <p:val>
                                            <p:strVal val="#ppt_x"/>
                                          </p:val>
                                        </p:tav>
                                      </p:tavLst>
                                    </p:anim>
                                    <p:anim calcmode="lin" valueType="num">
                                      <p:cBhvr additive="base">
                                        <p:cTn id="72" dur="500" fill="hold"/>
                                        <p:tgtEl>
                                          <p:spTgt spid="8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500"/>
                                  </p:stCondLst>
                                  <p:childTnLst>
                                    <p:set>
                                      <p:cBhvr>
                                        <p:cTn id="74" dur="1" fill="hold">
                                          <p:stCondLst>
                                            <p:cond delay="0"/>
                                          </p:stCondLst>
                                        </p:cTn>
                                        <p:tgtEl>
                                          <p:spTgt spid="84"/>
                                        </p:tgtEl>
                                        <p:attrNameLst>
                                          <p:attrName>style.visibility</p:attrName>
                                        </p:attrNameLst>
                                      </p:cBhvr>
                                      <p:to>
                                        <p:strVal val="visible"/>
                                      </p:to>
                                    </p:set>
                                    <p:anim calcmode="lin" valueType="num">
                                      <p:cBhvr additive="base">
                                        <p:cTn id="75" dur="500" fill="hold"/>
                                        <p:tgtEl>
                                          <p:spTgt spid="84"/>
                                        </p:tgtEl>
                                        <p:attrNameLst>
                                          <p:attrName>ppt_x</p:attrName>
                                        </p:attrNameLst>
                                      </p:cBhvr>
                                      <p:tavLst>
                                        <p:tav tm="0">
                                          <p:val>
                                            <p:strVal val="#ppt_x"/>
                                          </p:val>
                                        </p:tav>
                                        <p:tav tm="100000">
                                          <p:val>
                                            <p:strVal val="#ppt_x"/>
                                          </p:val>
                                        </p:tav>
                                      </p:tavLst>
                                    </p:anim>
                                    <p:anim calcmode="lin" valueType="num">
                                      <p:cBhvr additive="base">
                                        <p:cTn id="76" dur="500" fill="hold"/>
                                        <p:tgtEl>
                                          <p:spTgt spid="84"/>
                                        </p:tgtEl>
                                        <p:attrNameLst>
                                          <p:attrName>ppt_y</p:attrName>
                                        </p:attrNameLst>
                                      </p:cBhvr>
                                      <p:tavLst>
                                        <p:tav tm="0">
                                          <p:val>
                                            <p:strVal val="1+#ppt_h/2"/>
                                          </p:val>
                                        </p:tav>
                                        <p:tav tm="100000">
                                          <p:val>
                                            <p:strVal val="#ppt_y"/>
                                          </p:val>
                                        </p:tav>
                                      </p:tavLst>
                                    </p:anim>
                                  </p:childTnLst>
                                </p:cTn>
                              </p:par>
                              <p:par>
                                <p:cTn id="77" presetID="2" presetClass="entr" presetSubtype="1" fill="hold" nodeType="withEffect">
                                  <p:stCondLst>
                                    <p:cond delay="2000"/>
                                  </p:stCondLst>
                                  <p:childTnLst>
                                    <p:set>
                                      <p:cBhvr>
                                        <p:cTn id="78" dur="1" fill="hold">
                                          <p:stCondLst>
                                            <p:cond delay="0"/>
                                          </p:stCondLst>
                                        </p:cTn>
                                        <p:tgtEl>
                                          <p:spTgt spid="46"/>
                                        </p:tgtEl>
                                        <p:attrNameLst>
                                          <p:attrName>style.visibility</p:attrName>
                                        </p:attrNameLst>
                                      </p:cBhvr>
                                      <p:to>
                                        <p:strVal val="visible"/>
                                      </p:to>
                                    </p:set>
                                    <p:anim calcmode="lin" valueType="num">
                                      <p:cBhvr additive="base">
                                        <p:cTn id="79" dur="500" fill="hold"/>
                                        <p:tgtEl>
                                          <p:spTgt spid="46"/>
                                        </p:tgtEl>
                                        <p:attrNameLst>
                                          <p:attrName>ppt_x</p:attrName>
                                        </p:attrNameLst>
                                      </p:cBhvr>
                                      <p:tavLst>
                                        <p:tav tm="0">
                                          <p:val>
                                            <p:strVal val="#ppt_x"/>
                                          </p:val>
                                        </p:tav>
                                        <p:tav tm="100000">
                                          <p:val>
                                            <p:strVal val="#ppt_x"/>
                                          </p:val>
                                        </p:tav>
                                      </p:tavLst>
                                    </p:anim>
                                    <p:anim calcmode="lin" valueType="num">
                                      <p:cBhvr additive="base">
                                        <p:cTn id="80" dur="500" fill="hold"/>
                                        <p:tgtEl>
                                          <p:spTgt spid="46"/>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p:stCondLst>
                                    <p:cond delay="2000"/>
                                  </p:stCondLst>
                                  <p:childTnLst>
                                    <p:set>
                                      <p:cBhvr>
                                        <p:cTn id="82" dur="1" fill="hold">
                                          <p:stCondLst>
                                            <p:cond delay="0"/>
                                          </p:stCondLst>
                                        </p:cTn>
                                        <p:tgtEl>
                                          <p:spTgt spid="56"/>
                                        </p:tgtEl>
                                        <p:attrNameLst>
                                          <p:attrName>style.visibility</p:attrName>
                                        </p:attrNameLst>
                                      </p:cBhvr>
                                      <p:to>
                                        <p:strVal val="visible"/>
                                      </p:to>
                                    </p:set>
                                    <p:anim calcmode="lin" valueType="num">
                                      <p:cBhvr additive="base">
                                        <p:cTn id="83" dur="500" fill="hold"/>
                                        <p:tgtEl>
                                          <p:spTgt spid="56"/>
                                        </p:tgtEl>
                                        <p:attrNameLst>
                                          <p:attrName>ppt_x</p:attrName>
                                        </p:attrNameLst>
                                      </p:cBhvr>
                                      <p:tavLst>
                                        <p:tav tm="0">
                                          <p:val>
                                            <p:strVal val="#ppt_x"/>
                                          </p:val>
                                        </p:tav>
                                        <p:tav tm="100000">
                                          <p:val>
                                            <p:strVal val="#ppt_x"/>
                                          </p:val>
                                        </p:tav>
                                      </p:tavLst>
                                    </p:anim>
                                    <p:anim calcmode="lin" valueType="num">
                                      <p:cBhvr additive="base">
                                        <p:cTn id="84" dur="500" fill="hold"/>
                                        <p:tgtEl>
                                          <p:spTgt spid="56"/>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2000"/>
                                  </p:stCondLst>
                                  <p:childTnLst>
                                    <p:set>
                                      <p:cBhvr>
                                        <p:cTn id="86" dur="1" fill="hold">
                                          <p:stCondLst>
                                            <p:cond delay="0"/>
                                          </p:stCondLst>
                                        </p:cTn>
                                        <p:tgtEl>
                                          <p:spTgt spid="57"/>
                                        </p:tgtEl>
                                        <p:attrNameLst>
                                          <p:attrName>style.visibility</p:attrName>
                                        </p:attrNameLst>
                                      </p:cBhvr>
                                      <p:to>
                                        <p:strVal val="visible"/>
                                      </p:to>
                                    </p:set>
                                    <p:anim calcmode="lin" valueType="num">
                                      <p:cBhvr additive="base">
                                        <p:cTn id="87" dur="500" fill="hold"/>
                                        <p:tgtEl>
                                          <p:spTgt spid="57"/>
                                        </p:tgtEl>
                                        <p:attrNameLst>
                                          <p:attrName>ppt_x</p:attrName>
                                        </p:attrNameLst>
                                      </p:cBhvr>
                                      <p:tavLst>
                                        <p:tav tm="0">
                                          <p:val>
                                            <p:strVal val="#ppt_x"/>
                                          </p:val>
                                        </p:tav>
                                        <p:tav tm="100000">
                                          <p:val>
                                            <p:strVal val="#ppt_x"/>
                                          </p:val>
                                        </p:tav>
                                      </p:tavLst>
                                    </p:anim>
                                    <p:anim calcmode="lin" valueType="num">
                                      <p:cBhvr additive="base">
                                        <p:cTn id="88" dur="500" fill="hold"/>
                                        <p:tgtEl>
                                          <p:spTgt spid="57"/>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p:stCondLst>
                                    <p:cond delay="2000"/>
                                  </p:stCondLst>
                                  <p:childTnLst>
                                    <p:set>
                                      <p:cBhvr>
                                        <p:cTn id="90" dur="1" fill="hold">
                                          <p:stCondLst>
                                            <p:cond delay="0"/>
                                          </p:stCondLst>
                                        </p:cTn>
                                        <p:tgtEl>
                                          <p:spTgt spid="58"/>
                                        </p:tgtEl>
                                        <p:attrNameLst>
                                          <p:attrName>style.visibility</p:attrName>
                                        </p:attrNameLst>
                                      </p:cBhvr>
                                      <p:to>
                                        <p:strVal val="visible"/>
                                      </p:to>
                                    </p:set>
                                    <p:anim calcmode="lin" valueType="num">
                                      <p:cBhvr additive="base">
                                        <p:cTn id="91" dur="500" fill="hold"/>
                                        <p:tgtEl>
                                          <p:spTgt spid="58"/>
                                        </p:tgtEl>
                                        <p:attrNameLst>
                                          <p:attrName>ppt_x</p:attrName>
                                        </p:attrNameLst>
                                      </p:cBhvr>
                                      <p:tavLst>
                                        <p:tav tm="0">
                                          <p:val>
                                            <p:strVal val="#ppt_x"/>
                                          </p:val>
                                        </p:tav>
                                        <p:tav tm="100000">
                                          <p:val>
                                            <p:strVal val="#ppt_x"/>
                                          </p:val>
                                        </p:tav>
                                      </p:tavLst>
                                    </p:anim>
                                    <p:anim calcmode="lin" valueType="num">
                                      <p:cBhvr additive="base">
                                        <p:cTn id="92" dur="500" fill="hold"/>
                                        <p:tgtEl>
                                          <p:spTgt spid="58"/>
                                        </p:tgtEl>
                                        <p:attrNameLst>
                                          <p:attrName>ppt_y</p:attrName>
                                        </p:attrNameLst>
                                      </p:cBhvr>
                                      <p:tavLst>
                                        <p:tav tm="0">
                                          <p:val>
                                            <p:strVal val="0-#ppt_h/2"/>
                                          </p:val>
                                        </p:tav>
                                        <p:tav tm="100000">
                                          <p:val>
                                            <p:strVal val="#ppt_y"/>
                                          </p:val>
                                        </p:tav>
                                      </p:tavLst>
                                    </p:anim>
                                  </p:childTnLst>
                                </p:cTn>
                              </p:par>
                              <p:par>
                                <p:cTn id="93" presetID="2" presetClass="entr" presetSubtype="1" fill="hold" grpId="0" nodeType="withEffect">
                                  <p:stCondLst>
                                    <p:cond delay="2000"/>
                                  </p:stCondLst>
                                  <p:childTnLst>
                                    <p:set>
                                      <p:cBhvr>
                                        <p:cTn id="94" dur="1" fill="hold">
                                          <p:stCondLst>
                                            <p:cond delay="0"/>
                                          </p:stCondLst>
                                        </p:cTn>
                                        <p:tgtEl>
                                          <p:spTgt spid="85"/>
                                        </p:tgtEl>
                                        <p:attrNameLst>
                                          <p:attrName>style.visibility</p:attrName>
                                        </p:attrNameLst>
                                      </p:cBhvr>
                                      <p:to>
                                        <p:strVal val="visible"/>
                                      </p:to>
                                    </p:set>
                                    <p:anim calcmode="lin" valueType="num">
                                      <p:cBhvr additive="base">
                                        <p:cTn id="95" dur="500" fill="hold"/>
                                        <p:tgtEl>
                                          <p:spTgt spid="85"/>
                                        </p:tgtEl>
                                        <p:attrNameLst>
                                          <p:attrName>ppt_x</p:attrName>
                                        </p:attrNameLst>
                                      </p:cBhvr>
                                      <p:tavLst>
                                        <p:tav tm="0">
                                          <p:val>
                                            <p:strVal val="#ppt_x"/>
                                          </p:val>
                                        </p:tav>
                                        <p:tav tm="100000">
                                          <p:val>
                                            <p:strVal val="#ppt_x"/>
                                          </p:val>
                                        </p:tav>
                                      </p:tavLst>
                                    </p:anim>
                                    <p:anim calcmode="lin" valueType="num">
                                      <p:cBhvr additive="base">
                                        <p:cTn id="96" dur="500" fill="hold"/>
                                        <p:tgtEl>
                                          <p:spTgt spid="85"/>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000"/>
                                  </p:stCondLst>
                                  <p:childTnLst>
                                    <p:set>
                                      <p:cBhvr>
                                        <p:cTn id="98" dur="1" fill="hold">
                                          <p:stCondLst>
                                            <p:cond delay="0"/>
                                          </p:stCondLst>
                                        </p:cTn>
                                        <p:tgtEl>
                                          <p:spTgt spid="86"/>
                                        </p:tgtEl>
                                        <p:attrNameLst>
                                          <p:attrName>style.visibility</p:attrName>
                                        </p:attrNameLst>
                                      </p:cBhvr>
                                      <p:to>
                                        <p:strVal val="visible"/>
                                      </p:to>
                                    </p:set>
                                    <p:anim calcmode="lin" valueType="num">
                                      <p:cBhvr additive="base">
                                        <p:cTn id="99" dur="500" fill="hold"/>
                                        <p:tgtEl>
                                          <p:spTgt spid="86"/>
                                        </p:tgtEl>
                                        <p:attrNameLst>
                                          <p:attrName>ppt_x</p:attrName>
                                        </p:attrNameLst>
                                      </p:cBhvr>
                                      <p:tavLst>
                                        <p:tav tm="0">
                                          <p:val>
                                            <p:strVal val="#ppt_x"/>
                                          </p:val>
                                        </p:tav>
                                        <p:tav tm="100000">
                                          <p:val>
                                            <p:strVal val="#ppt_x"/>
                                          </p:val>
                                        </p:tav>
                                      </p:tavLst>
                                    </p:anim>
                                    <p:anim calcmode="lin" valueType="num">
                                      <p:cBhvr additive="base">
                                        <p:cTn id="100" dur="500" fill="hold"/>
                                        <p:tgtEl>
                                          <p:spTgt spid="8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49" grpId="0"/>
      <p:bldP spid="50" grpId="0" animBg="1"/>
      <p:bldP spid="51" grpId="0"/>
      <p:bldP spid="52" grpId="0"/>
      <p:bldP spid="53" grpId="0" animBg="1"/>
      <p:bldP spid="54" grpId="0"/>
      <p:bldP spid="55" grpId="0"/>
      <p:bldP spid="56" grpId="0" animBg="1"/>
      <p:bldP spid="57" grpId="0"/>
      <p:bldP spid="58" grpId="0"/>
      <p:bldP spid="59" grpId="0" animBg="1"/>
      <p:bldP spid="79" grpId="0"/>
      <p:bldP spid="80" grpId="0" animBg="1"/>
      <p:bldP spid="82" grpId="0"/>
      <p:bldP spid="83" grpId="0" animBg="1"/>
      <p:bldP spid="84" grpId="0"/>
      <p:bldP spid="85" grpId="0" animBg="1"/>
      <p:bldP spid="8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六边形 19"/>
          <p:cNvSpPr/>
          <p:nvPr/>
        </p:nvSpPr>
        <p:spPr>
          <a:xfrm>
            <a:off x="9092177" y="2865222"/>
            <a:ext cx="1762079" cy="1518835"/>
          </a:xfrm>
          <a:prstGeom prst="hexagon">
            <a:avLst/>
          </a:prstGeom>
          <a:solidFill>
            <a:srgbClr val="FF6D3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6</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1" name="六边形 20"/>
          <p:cNvSpPr/>
          <p:nvPr/>
        </p:nvSpPr>
        <p:spPr>
          <a:xfrm>
            <a:off x="7700393" y="3624640"/>
            <a:ext cx="1762079" cy="1518835"/>
          </a:xfrm>
          <a:prstGeom prst="hexagon">
            <a:avLst/>
          </a:prstGeom>
          <a:solidFill>
            <a:srgbClr val="3C536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5</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2" name="六边形 21"/>
          <p:cNvSpPr/>
          <p:nvPr/>
        </p:nvSpPr>
        <p:spPr>
          <a:xfrm>
            <a:off x="6297684" y="2865222"/>
            <a:ext cx="1762079" cy="1518835"/>
          </a:xfrm>
          <a:prstGeom prst="hexagon">
            <a:avLst/>
          </a:prstGeom>
          <a:solidFill>
            <a:srgbClr val="FF6D3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4</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3" name="六边形 22"/>
          <p:cNvSpPr/>
          <p:nvPr/>
        </p:nvSpPr>
        <p:spPr>
          <a:xfrm>
            <a:off x="4905861" y="3624640"/>
            <a:ext cx="1762079" cy="1518835"/>
          </a:xfrm>
          <a:prstGeom prst="hexagon">
            <a:avLst/>
          </a:prstGeom>
          <a:solidFill>
            <a:srgbClr val="3C536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3</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4" name="六边形 23"/>
          <p:cNvSpPr/>
          <p:nvPr/>
        </p:nvSpPr>
        <p:spPr>
          <a:xfrm>
            <a:off x="3511940" y="2865222"/>
            <a:ext cx="1762079" cy="1518835"/>
          </a:xfrm>
          <a:prstGeom prst="hexagon">
            <a:avLst/>
          </a:prstGeom>
          <a:solidFill>
            <a:srgbClr val="FF6D3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2</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5" name="六边形 24"/>
          <p:cNvSpPr/>
          <p:nvPr/>
        </p:nvSpPr>
        <p:spPr>
          <a:xfrm>
            <a:off x="2120156" y="3624640"/>
            <a:ext cx="1762079" cy="1518835"/>
          </a:xfrm>
          <a:prstGeom prst="hexagon">
            <a:avLst/>
          </a:prstGeom>
          <a:solidFill>
            <a:srgbClr val="3C536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1</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6" name="Freeform 6"/>
          <p:cNvSpPr>
            <a:spLocks/>
          </p:cNvSpPr>
          <p:nvPr/>
        </p:nvSpPr>
        <p:spPr bwMode="auto">
          <a:xfrm>
            <a:off x="2495490" y="5131715"/>
            <a:ext cx="1741989" cy="369433"/>
          </a:xfrm>
          <a:custGeom>
            <a:avLst/>
            <a:gdLst>
              <a:gd name="T0" fmla="*/ 0 w 2478"/>
              <a:gd name="T1" fmla="*/ 0 h 633"/>
              <a:gd name="T2" fmla="*/ 0 w 2478"/>
              <a:gd name="T3" fmla="*/ 633 h 633"/>
              <a:gd name="T4" fmla="*/ 2478 w 2478"/>
              <a:gd name="T5" fmla="*/ 633 h 633"/>
            </a:gdLst>
            <a:ahLst/>
            <a:cxnLst>
              <a:cxn ang="0">
                <a:pos x="T0" y="T1"/>
              </a:cxn>
              <a:cxn ang="0">
                <a:pos x="T2" y="T3"/>
              </a:cxn>
              <a:cxn ang="0">
                <a:pos x="T4" y="T5"/>
              </a:cxn>
            </a:cxnLst>
            <a:rect l="0" t="0" r="r" b="b"/>
            <a:pathLst>
              <a:path w="2478" h="633">
                <a:moveTo>
                  <a:pt x="0" y="0"/>
                </a:moveTo>
                <a:lnTo>
                  <a:pt x="0" y="633"/>
                </a:lnTo>
                <a:lnTo>
                  <a:pt x="2478" y="633"/>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7" name="Freeform 7"/>
          <p:cNvSpPr>
            <a:spLocks/>
          </p:cNvSpPr>
          <p:nvPr/>
        </p:nvSpPr>
        <p:spPr bwMode="auto">
          <a:xfrm flipH="1">
            <a:off x="2120158" y="2499388"/>
            <a:ext cx="1779893" cy="352148"/>
          </a:xfrm>
          <a:custGeom>
            <a:avLst/>
            <a:gdLst>
              <a:gd name="T0" fmla="*/ 0 w 2478"/>
              <a:gd name="T1" fmla="*/ 501 h 501"/>
              <a:gd name="T2" fmla="*/ 0 w 2478"/>
              <a:gd name="T3" fmla="*/ 0 h 501"/>
              <a:gd name="T4" fmla="*/ 2478 w 2478"/>
              <a:gd name="T5" fmla="*/ 0 h 501"/>
            </a:gdLst>
            <a:ahLst/>
            <a:cxnLst>
              <a:cxn ang="0">
                <a:pos x="T0" y="T1"/>
              </a:cxn>
              <a:cxn ang="0">
                <a:pos x="T2" y="T3"/>
              </a:cxn>
              <a:cxn ang="0">
                <a:pos x="T4" y="T5"/>
              </a:cxn>
            </a:cxnLst>
            <a:rect l="0" t="0" r="r" b="b"/>
            <a:pathLst>
              <a:path w="2478" h="501">
                <a:moveTo>
                  <a:pt x="0" y="501"/>
                </a:moveTo>
                <a:lnTo>
                  <a:pt x="0" y="0"/>
                </a:lnTo>
                <a:lnTo>
                  <a:pt x="2478" y="0"/>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8" name="Freeform 8"/>
          <p:cNvSpPr>
            <a:spLocks/>
          </p:cNvSpPr>
          <p:nvPr/>
        </p:nvSpPr>
        <p:spPr bwMode="auto">
          <a:xfrm>
            <a:off x="5272480" y="5131715"/>
            <a:ext cx="1741989" cy="369433"/>
          </a:xfrm>
          <a:custGeom>
            <a:avLst/>
            <a:gdLst>
              <a:gd name="T0" fmla="*/ 0 w 2478"/>
              <a:gd name="T1" fmla="*/ 0 h 633"/>
              <a:gd name="T2" fmla="*/ 0 w 2478"/>
              <a:gd name="T3" fmla="*/ 633 h 633"/>
              <a:gd name="T4" fmla="*/ 2478 w 2478"/>
              <a:gd name="T5" fmla="*/ 633 h 633"/>
            </a:gdLst>
            <a:ahLst/>
            <a:cxnLst>
              <a:cxn ang="0">
                <a:pos x="T0" y="T1"/>
              </a:cxn>
              <a:cxn ang="0">
                <a:pos x="T2" y="T3"/>
              </a:cxn>
              <a:cxn ang="0">
                <a:pos x="T4" y="T5"/>
              </a:cxn>
            </a:cxnLst>
            <a:rect l="0" t="0" r="r" b="b"/>
            <a:pathLst>
              <a:path w="2478" h="633">
                <a:moveTo>
                  <a:pt x="0" y="0"/>
                </a:moveTo>
                <a:lnTo>
                  <a:pt x="0" y="633"/>
                </a:lnTo>
                <a:lnTo>
                  <a:pt x="2478" y="633"/>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9"/>
          <p:cNvSpPr>
            <a:spLocks/>
          </p:cNvSpPr>
          <p:nvPr/>
        </p:nvSpPr>
        <p:spPr bwMode="auto">
          <a:xfrm flipH="1">
            <a:off x="4889813" y="2499388"/>
            <a:ext cx="1779893" cy="352148"/>
          </a:xfrm>
          <a:custGeom>
            <a:avLst/>
            <a:gdLst>
              <a:gd name="T0" fmla="*/ 0 w 2478"/>
              <a:gd name="T1" fmla="*/ 501 h 501"/>
              <a:gd name="T2" fmla="*/ 0 w 2478"/>
              <a:gd name="T3" fmla="*/ 0 h 501"/>
              <a:gd name="T4" fmla="*/ 2478 w 2478"/>
              <a:gd name="T5" fmla="*/ 0 h 501"/>
            </a:gdLst>
            <a:ahLst/>
            <a:cxnLst>
              <a:cxn ang="0">
                <a:pos x="T0" y="T1"/>
              </a:cxn>
              <a:cxn ang="0">
                <a:pos x="T2" y="T3"/>
              </a:cxn>
              <a:cxn ang="0">
                <a:pos x="T4" y="T5"/>
              </a:cxn>
            </a:cxnLst>
            <a:rect l="0" t="0" r="r" b="b"/>
            <a:pathLst>
              <a:path w="2478" h="501">
                <a:moveTo>
                  <a:pt x="0" y="501"/>
                </a:moveTo>
                <a:lnTo>
                  <a:pt x="0" y="0"/>
                </a:lnTo>
                <a:lnTo>
                  <a:pt x="2478" y="0"/>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10"/>
          <p:cNvSpPr>
            <a:spLocks/>
          </p:cNvSpPr>
          <p:nvPr/>
        </p:nvSpPr>
        <p:spPr bwMode="auto">
          <a:xfrm>
            <a:off x="8078675" y="5131715"/>
            <a:ext cx="1741989" cy="369433"/>
          </a:xfrm>
          <a:custGeom>
            <a:avLst/>
            <a:gdLst>
              <a:gd name="T0" fmla="*/ 0 w 2478"/>
              <a:gd name="T1" fmla="*/ 0 h 633"/>
              <a:gd name="T2" fmla="*/ 0 w 2478"/>
              <a:gd name="T3" fmla="*/ 633 h 633"/>
              <a:gd name="T4" fmla="*/ 2478 w 2478"/>
              <a:gd name="T5" fmla="*/ 633 h 633"/>
            </a:gdLst>
            <a:ahLst/>
            <a:cxnLst>
              <a:cxn ang="0">
                <a:pos x="T0" y="T1"/>
              </a:cxn>
              <a:cxn ang="0">
                <a:pos x="T2" y="T3"/>
              </a:cxn>
              <a:cxn ang="0">
                <a:pos x="T4" y="T5"/>
              </a:cxn>
            </a:cxnLst>
            <a:rect l="0" t="0" r="r" b="b"/>
            <a:pathLst>
              <a:path w="2478" h="633">
                <a:moveTo>
                  <a:pt x="0" y="0"/>
                </a:moveTo>
                <a:lnTo>
                  <a:pt x="0" y="633"/>
                </a:lnTo>
                <a:lnTo>
                  <a:pt x="2478" y="633"/>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11"/>
          <p:cNvSpPr>
            <a:spLocks/>
          </p:cNvSpPr>
          <p:nvPr/>
        </p:nvSpPr>
        <p:spPr bwMode="auto">
          <a:xfrm flipH="1">
            <a:off x="7688994" y="2499388"/>
            <a:ext cx="1779893" cy="352148"/>
          </a:xfrm>
          <a:custGeom>
            <a:avLst/>
            <a:gdLst>
              <a:gd name="T0" fmla="*/ 0 w 2478"/>
              <a:gd name="T1" fmla="*/ 501 h 501"/>
              <a:gd name="T2" fmla="*/ 0 w 2478"/>
              <a:gd name="T3" fmla="*/ 0 h 501"/>
              <a:gd name="T4" fmla="*/ 2478 w 2478"/>
              <a:gd name="T5" fmla="*/ 0 h 501"/>
            </a:gdLst>
            <a:ahLst/>
            <a:cxnLst>
              <a:cxn ang="0">
                <a:pos x="T0" y="T1"/>
              </a:cxn>
              <a:cxn ang="0">
                <a:pos x="T2" y="T3"/>
              </a:cxn>
              <a:cxn ang="0">
                <a:pos x="T4" y="T5"/>
              </a:cxn>
            </a:cxnLst>
            <a:rect l="0" t="0" r="r" b="b"/>
            <a:pathLst>
              <a:path w="2478" h="501">
                <a:moveTo>
                  <a:pt x="0" y="501"/>
                </a:moveTo>
                <a:lnTo>
                  <a:pt x="0" y="0"/>
                </a:lnTo>
                <a:lnTo>
                  <a:pt x="2478" y="0"/>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TextBox 31"/>
          <p:cNvSpPr txBox="1"/>
          <p:nvPr/>
        </p:nvSpPr>
        <p:spPr>
          <a:xfrm>
            <a:off x="2386752" y="5501146"/>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3C536A"/>
                </a:solidFill>
                <a:latin typeface="微软雅黑" panose="020B0503020204020204" pitchFamily="34" charset="-122"/>
                <a:ea typeface="微软雅黑" panose="020B0503020204020204" pitchFamily="34" charset="-122"/>
                <a:cs typeface="华文黑体" pitchFamily="2" charset="-122"/>
              </a:rPr>
              <a:t>添加文字</a:t>
            </a:r>
          </a:p>
        </p:txBody>
      </p:sp>
      <p:sp>
        <p:nvSpPr>
          <p:cNvPr id="33" name="TextBox 32"/>
          <p:cNvSpPr txBox="1"/>
          <p:nvPr/>
        </p:nvSpPr>
        <p:spPr>
          <a:xfrm>
            <a:off x="2386752" y="5845107"/>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4" name="TextBox 33"/>
          <p:cNvSpPr txBox="1"/>
          <p:nvPr/>
        </p:nvSpPr>
        <p:spPr>
          <a:xfrm>
            <a:off x="2039162" y="1300838"/>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FF6D3A"/>
                </a:solidFill>
                <a:latin typeface="微软雅黑" panose="020B0503020204020204" pitchFamily="34" charset="-122"/>
                <a:ea typeface="微软雅黑" panose="020B0503020204020204" pitchFamily="34" charset="-122"/>
                <a:cs typeface="华文黑体" pitchFamily="2" charset="-122"/>
              </a:rPr>
              <a:t>添加文字</a:t>
            </a:r>
            <a:endParaRPr lang="zh-CN" altLang="en-US" sz="1687" b="1" dirty="0">
              <a:solidFill>
                <a:srgbClr val="FF6D3A"/>
              </a:solidFill>
              <a:latin typeface="微软雅黑" panose="020B0503020204020204" pitchFamily="34" charset="-122"/>
              <a:ea typeface="微软雅黑" panose="020B0503020204020204" pitchFamily="34" charset="-122"/>
              <a:cs typeface="华文黑体" pitchFamily="2" charset="-122"/>
            </a:endParaRPr>
          </a:p>
        </p:txBody>
      </p:sp>
      <p:sp>
        <p:nvSpPr>
          <p:cNvPr id="35" name="TextBox 34"/>
          <p:cNvSpPr txBox="1"/>
          <p:nvPr/>
        </p:nvSpPr>
        <p:spPr>
          <a:xfrm>
            <a:off x="2039162" y="1644798"/>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3" name="TextBox 52"/>
          <p:cNvSpPr txBox="1"/>
          <p:nvPr/>
        </p:nvSpPr>
        <p:spPr>
          <a:xfrm>
            <a:off x="5189019" y="5501146"/>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3C536A"/>
                </a:solidFill>
                <a:latin typeface="微软雅黑" panose="020B0503020204020204" pitchFamily="34" charset="-122"/>
                <a:ea typeface="微软雅黑" panose="020B0503020204020204" pitchFamily="34" charset="-122"/>
                <a:cs typeface="华文黑体" pitchFamily="2" charset="-122"/>
              </a:rPr>
              <a:t>添加文字</a:t>
            </a:r>
          </a:p>
        </p:txBody>
      </p:sp>
      <p:sp>
        <p:nvSpPr>
          <p:cNvPr id="54" name="TextBox 53"/>
          <p:cNvSpPr txBox="1"/>
          <p:nvPr/>
        </p:nvSpPr>
        <p:spPr>
          <a:xfrm>
            <a:off x="5189019" y="5845107"/>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5" name="TextBox 54"/>
          <p:cNvSpPr txBox="1"/>
          <p:nvPr/>
        </p:nvSpPr>
        <p:spPr>
          <a:xfrm>
            <a:off x="4819995" y="1300838"/>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FF6D3A"/>
                </a:solidFill>
                <a:latin typeface="微软雅黑" panose="020B0503020204020204" pitchFamily="34" charset="-122"/>
                <a:ea typeface="微软雅黑" panose="020B0503020204020204" pitchFamily="34" charset="-122"/>
                <a:cs typeface="华文黑体" pitchFamily="2" charset="-122"/>
              </a:rPr>
              <a:t>添加文字</a:t>
            </a:r>
          </a:p>
        </p:txBody>
      </p:sp>
      <p:sp>
        <p:nvSpPr>
          <p:cNvPr id="56" name="TextBox 55"/>
          <p:cNvSpPr txBox="1"/>
          <p:nvPr/>
        </p:nvSpPr>
        <p:spPr>
          <a:xfrm>
            <a:off x="4819995" y="1644798"/>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7" name="TextBox 56"/>
          <p:cNvSpPr txBox="1"/>
          <p:nvPr/>
        </p:nvSpPr>
        <p:spPr>
          <a:xfrm>
            <a:off x="7979276" y="5501146"/>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3C536A"/>
                </a:solidFill>
                <a:latin typeface="微软雅黑" panose="020B0503020204020204" pitchFamily="34" charset="-122"/>
                <a:ea typeface="微软雅黑" panose="020B0503020204020204" pitchFamily="34" charset="-122"/>
                <a:cs typeface="华文黑体" pitchFamily="2" charset="-122"/>
              </a:rPr>
              <a:t>添加文字</a:t>
            </a:r>
          </a:p>
        </p:txBody>
      </p:sp>
      <p:sp>
        <p:nvSpPr>
          <p:cNvPr id="58" name="TextBox 57"/>
          <p:cNvSpPr txBox="1"/>
          <p:nvPr/>
        </p:nvSpPr>
        <p:spPr>
          <a:xfrm>
            <a:off x="7979276" y="5845107"/>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9" name="TextBox 58"/>
          <p:cNvSpPr txBox="1"/>
          <p:nvPr/>
        </p:nvSpPr>
        <p:spPr>
          <a:xfrm>
            <a:off x="7610254" y="1300838"/>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FF6D3A"/>
                </a:solidFill>
                <a:latin typeface="微软雅黑" panose="020B0503020204020204" pitchFamily="34" charset="-122"/>
                <a:ea typeface="微软雅黑" panose="020B0503020204020204" pitchFamily="34" charset="-122"/>
                <a:cs typeface="华文黑体" pitchFamily="2" charset="-122"/>
              </a:rPr>
              <a:t>添加文字</a:t>
            </a:r>
          </a:p>
        </p:txBody>
      </p:sp>
      <p:sp>
        <p:nvSpPr>
          <p:cNvPr id="60" name="TextBox 59"/>
          <p:cNvSpPr txBox="1"/>
          <p:nvPr/>
        </p:nvSpPr>
        <p:spPr>
          <a:xfrm>
            <a:off x="7610254" y="1644798"/>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nvGrpSpPr>
          <p:cNvPr id="36" name="组合 35">
            <a:extLst>
              <a:ext uri="{FF2B5EF4-FFF2-40B4-BE49-F238E27FC236}">
                <a16:creationId xmlns:a16="http://schemas.microsoft.com/office/drawing/2014/main" xmlns="" id="{D5397274-ACD3-4294-B0B9-211E2EC65AEC}"/>
              </a:ext>
            </a:extLst>
          </p:cNvPr>
          <p:cNvGrpSpPr/>
          <p:nvPr/>
        </p:nvGrpSpPr>
        <p:grpSpPr>
          <a:xfrm>
            <a:off x="-1708812" y="-3944515"/>
            <a:ext cx="6515217" cy="5087249"/>
            <a:chOff x="-1708812" y="-3944515"/>
            <a:chExt cx="6515217" cy="5087249"/>
          </a:xfrm>
        </p:grpSpPr>
        <p:sp>
          <p:nvSpPr>
            <p:cNvPr id="37" name="TextBox 8">
              <a:extLst>
                <a:ext uri="{FF2B5EF4-FFF2-40B4-BE49-F238E27FC236}">
                  <a16:creationId xmlns:a16="http://schemas.microsoft.com/office/drawing/2014/main" xmlns="" id="{F6673F2B-59A7-443A-B3E7-B842A67464D3}"/>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上半年工作概述</a:t>
              </a:r>
            </a:p>
          </p:txBody>
        </p:sp>
        <p:sp>
          <p:nvSpPr>
            <p:cNvPr id="38" name="矩形 37">
              <a:extLst>
                <a:ext uri="{FF2B5EF4-FFF2-40B4-BE49-F238E27FC236}">
                  <a16:creationId xmlns:a16="http://schemas.microsoft.com/office/drawing/2014/main" xmlns="" id="{048543FB-6CA8-4240-BB23-2449B2BFD2C0}"/>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a16="http://schemas.microsoft.com/office/drawing/2014/main" xmlns="" id="{24EB4380-8EA9-47A7-B1FD-96F38B81A54E}"/>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a:extLst>
                <a:ext uri="{FF2B5EF4-FFF2-40B4-BE49-F238E27FC236}">
                  <a16:creationId xmlns:a16="http://schemas.microsoft.com/office/drawing/2014/main" xmlns="" id="{AD0C83CB-9405-471B-8392-B87B8EEB0785}"/>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a:extLst>
                <a:ext uri="{FF2B5EF4-FFF2-40B4-BE49-F238E27FC236}">
                  <a16:creationId xmlns:a16="http://schemas.microsoft.com/office/drawing/2014/main" xmlns="" id="{6397486C-CB76-4937-8A25-C6D71EFF8221}"/>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825354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360"/>
                                          </p:val>
                                        </p:tav>
                                        <p:tav tm="100000">
                                          <p:val>
                                            <p:fltVal val="0"/>
                                          </p:val>
                                        </p:tav>
                                      </p:tavLst>
                                    </p:anim>
                                    <p:animEffect transition="in" filter="fade">
                                      <p:cBhvr>
                                        <p:cTn id="10" dur="500"/>
                                        <p:tgtEl>
                                          <p:spTgt spid="25"/>
                                        </p:tgtEl>
                                      </p:cBhvr>
                                    </p:animEffect>
                                  </p:childTnLst>
                                </p:cTn>
                              </p:par>
                              <p:par>
                                <p:cTn id="11" presetID="49" presetClass="entr" presetSubtype="0" decel="100000" fill="hold" grpId="0" nodeType="withEffect">
                                  <p:stCondLst>
                                    <p:cond delay="10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 calcmode="lin" valueType="num">
                                      <p:cBhvr>
                                        <p:cTn id="15" dur="500" fill="hold"/>
                                        <p:tgtEl>
                                          <p:spTgt spid="24"/>
                                        </p:tgtEl>
                                        <p:attrNameLst>
                                          <p:attrName>style.rotation</p:attrName>
                                        </p:attrNameLst>
                                      </p:cBhvr>
                                      <p:tavLst>
                                        <p:tav tm="0">
                                          <p:val>
                                            <p:fltVal val="360"/>
                                          </p:val>
                                        </p:tav>
                                        <p:tav tm="100000">
                                          <p:val>
                                            <p:fltVal val="0"/>
                                          </p:val>
                                        </p:tav>
                                      </p:tavLst>
                                    </p:anim>
                                    <p:animEffect transition="in" filter="fade">
                                      <p:cBhvr>
                                        <p:cTn id="16" dur="500"/>
                                        <p:tgtEl>
                                          <p:spTgt spid="24"/>
                                        </p:tgtEl>
                                      </p:cBhvr>
                                    </p:animEffect>
                                  </p:childTnLst>
                                </p:cTn>
                              </p:par>
                              <p:par>
                                <p:cTn id="17" presetID="49" presetClass="entr" presetSubtype="0" decel="100000"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 calcmode="lin" valueType="num">
                                      <p:cBhvr>
                                        <p:cTn id="21" dur="500" fill="hold"/>
                                        <p:tgtEl>
                                          <p:spTgt spid="23"/>
                                        </p:tgtEl>
                                        <p:attrNameLst>
                                          <p:attrName>style.rotation</p:attrName>
                                        </p:attrNameLst>
                                      </p:cBhvr>
                                      <p:tavLst>
                                        <p:tav tm="0">
                                          <p:val>
                                            <p:fltVal val="360"/>
                                          </p:val>
                                        </p:tav>
                                        <p:tav tm="100000">
                                          <p:val>
                                            <p:fltVal val="0"/>
                                          </p:val>
                                        </p:tav>
                                      </p:tavLst>
                                    </p:anim>
                                    <p:animEffect transition="in" filter="fade">
                                      <p:cBhvr>
                                        <p:cTn id="22" dur="500"/>
                                        <p:tgtEl>
                                          <p:spTgt spid="23"/>
                                        </p:tgtEl>
                                      </p:cBhvr>
                                    </p:animEffect>
                                  </p:childTnLst>
                                </p:cTn>
                              </p:par>
                              <p:par>
                                <p:cTn id="23" presetID="49" presetClass="entr" presetSubtype="0" decel="100000" fill="hold" grpId="0" nodeType="withEffect">
                                  <p:stCondLst>
                                    <p:cond delay="30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 calcmode="lin" valueType="num">
                                      <p:cBhvr>
                                        <p:cTn id="27" dur="500" fill="hold"/>
                                        <p:tgtEl>
                                          <p:spTgt spid="22"/>
                                        </p:tgtEl>
                                        <p:attrNameLst>
                                          <p:attrName>style.rotation</p:attrName>
                                        </p:attrNameLst>
                                      </p:cBhvr>
                                      <p:tavLst>
                                        <p:tav tm="0">
                                          <p:val>
                                            <p:fltVal val="360"/>
                                          </p:val>
                                        </p:tav>
                                        <p:tav tm="100000">
                                          <p:val>
                                            <p:fltVal val="0"/>
                                          </p:val>
                                        </p:tav>
                                      </p:tavLst>
                                    </p:anim>
                                    <p:animEffect transition="in" filter="fade">
                                      <p:cBhvr>
                                        <p:cTn id="28" dur="500"/>
                                        <p:tgtEl>
                                          <p:spTgt spid="22"/>
                                        </p:tgtEl>
                                      </p:cBhvr>
                                    </p:animEffect>
                                  </p:childTnLst>
                                </p:cTn>
                              </p:par>
                              <p:par>
                                <p:cTn id="29" presetID="49" presetClass="entr" presetSubtype="0" decel="100000" fill="hold" grpId="0" nodeType="withEffect">
                                  <p:stCondLst>
                                    <p:cond delay="40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 calcmode="lin" valueType="num">
                                      <p:cBhvr>
                                        <p:cTn id="33" dur="500" fill="hold"/>
                                        <p:tgtEl>
                                          <p:spTgt spid="21"/>
                                        </p:tgtEl>
                                        <p:attrNameLst>
                                          <p:attrName>style.rotation</p:attrName>
                                        </p:attrNameLst>
                                      </p:cBhvr>
                                      <p:tavLst>
                                        <p:tav tm="0">
                                          <p:val>
                                            <p:fltVal val="360"/>
                                          </p:val>
                                        </p:tav>
                                        <p:tav tm="100000">
                                          <p:val>
                                            <p:fltVal val="0"/>
                                          </p:val>
                                        </p:tav>
                                      </p:tavLst>
                                    </p:anim>
                                    <p:animEffect transition="in" filter="fade">
                                      <p:cBhvr>
                                        <p:cTn id="34" dur="500"/>
                                        <p:tgtEl>
                                          <p:spTgt spid="21"/>
                                        </p:tgtEl>
                                      </p:cBhvr>
                                    </p:animEffect>
                                  </p:childTnLst>
                                </p:cTn>
                              </p:par>
                              <p:par>
                                <p:cTn id="35" presetID="49" presetClass="entr" presetSubtype="0" decel="100000"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 calcmode="lin" valueType="num">
                                      <p:cBhvr>
                                        <p:cTn id="39" dur="500" fill="hold"/>
                                        <p:tgtEl>
                                          <p:spTgt spid="20"/>
                                        </p:tgtEl>
                                        <p:attrNameLst>
                                          <p:attrName>style.rotation</p:attrName>
                                        </p:attrNameLst>
                                      </p:cBhvr>
                                      <p:tavLst>
                                        <p:tav tm="0">
                                          <p:val>
                                            <p:fltVal val="360"/>
                                          </p:val>
                                        </p:tav>
                                        <p:tav tm="100000">
                                          <p:val>
                                            <p:fltVal val="0"/>
                                          </p:val>
                                        </p:tav>
                                      </p:tavLst>
                                    </p:anim>
                                    <p:animEffect transition="in" filter="fade">
                                      <p:cBhvr>
                                        <p:cTn id="40" dur="500"/>
                                        <p:tgtEl>
                                          <p:spTgt spid="20"/>
                                        </p:tgtEl>
                                      </p:cBhvr>
                                    </p:animEffect>
                                  </p:childTnLst>
                                </p:cTn>
                              </p:par>
                            </p:childTnLst>
                          </p:cTn>
                        </p:par>
                        <p:par>
                          <p:cTn id="41" fill="hold">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right)">
                                      <p:cBhvr>
                                        <p:cTn id="47" dur="500"/>
                                        <p:tgtEl>
                                          <p:spTgt spid="27"/>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left)">
                                      <p:cBhvr>
                                        <p:cTn id="50" dur="500"/>
                                        <p:tgtEl>
                                          <p:spTgt spid="28"/>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righ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left)">
                                      <p:cBhvr>
                                        <p:cTn id="56" dur="500"/>
                                        <p:tgtEl>
                                          <p:spTgt spid="30"/>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right)">
                                      <p:cBhvr>
                                        <p:cTn id="59" dur="500"/>
                                        <p:tgtEl>
                                          <p:spTgt spid="31"/>
                                        </p:tgtEl>
                                      </p:cBhvr>
                                    </p:animEffect>
                                  </p:childTnLst>
                                </p:cTn>
                              </p:par>
                            </p:childTnLst>
                          </p:cTn>
                        </p:par>
                        <p:par>
                          <p:cTn id="60" fill="hold">
                            <p:stCondLst>
                              <p:cond delay="1500"/>
                            </p:stCondLst>
                            <p:childTnLst>
                              <p:par>
                                <p:cTn id="61" presetID="2" presetClass="entr" presetSubtype="8" accel="100000"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0-#ppt_w/2"/>
                                          </p:val>
                                        </p:tav>
                                        <p:tav tm="100000">
                                          <p:val>
                                            <p:strVal val="#ppt_x"/>
                                          </p:val>
                                        </p:tav>
                                      </p:tavLst>
                                    </p:anim>
                                    <p:anim calcmode="lin" valueType="num">
                                      <p:cBhvr additive="base">
                                        <p:cTn id="64" dur="500" fill="hold"/>
                                        <p:tgtEl>
                                          <p:spTgt spid="32"/>
                                        </p:tgtEl>
                                        <p:attrNameLst>
                                          <p:attrName>ppt_y</p:attrName>
                                        </p:attrNameLst>
                                      </p:cBhvr>
                                      <p:tavLst>
                                        <p:tav tm="0">
                                          <p:val>
                                            <p:strVal val="#ppt_y"/>
                                          </p:val>
                                        </p:tav>
                                        <p:tav tm="100000">
                                          <p:val>
                                            <p:strVal val="#ppt_y"/>
                                          </p:val>
                                        </p:tav>
                                      </p:tavLst>
                                    </p:anim>
                                  </p:childTnLst>
                                </p:cTn>
                              </p:par>
                              <p:par>
                                <p:cTn id="65" presetID="2" presetClass="entr" presetSubtype="8" accel="10000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fill="hold"/>
                                        <p:tgtEl>
                                          <p:spTgt spid="33"/>
                                        </p:tgtEl>
                                        <p:attrNameLst>
                                          <p:attrName>ppt_x</p:attrName>
                                        </p:attrNameLst>
                                      </p:cBhvr>
                                      <p:tavLst>
                                        <p:tav tm="0">
                                          <p:val>
                                            <p:strVal val="0-#ppt_w/2"/>
                                          </p:val>
                                        </p:tav>
                                        <p:tav tm="100000">
                                          <p:val>
                                            <p:strVal val="#ppt_x"/>
                                          </p:val>
                                        </p:tav>
                                      </p:tavLst>
                                    </p:anim>
                                    <p:anim calcmode="lin" valueType="num">
                                      <p:cBhvr additive="base">
                                        <p:cTn id="68" dur="500" fill="hold"/>
                                        <p:tgtEl>
                                          <p:spTgt spid="33"/>
                                        </p:tgtEl>
                                        <p:attrNameLst>
                                          <p:attrName>ppt_y</p:attrName>
                                        </p:attrNameLst>
                                      </p:cBhvr>
                                      <p:tavLst>
                                        <p:tav tm="0">
                                          <p:val>
                                            <p:strVal val="#ppt_y"/>
                                          </p:val>
                                        </p:tav>
                                        <p:tav tm="100000">
                                          <p:val>
                                            <p:strVal val="#ppt_y"/>
                                          </p:val>
                                        </p:tav>
                                      </p:tavLst>
                                    </p:anim>
                                  </p:childTnLst>
                                </p:cTn>
                              </p:par>
                              <p:par>
                                <p:cTn id="69" presetID="2" presetClass="entr" presetSubtype="2" accel="100000"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500" fill="hold"/>
                                        <p:tgtEl>
                                          <p:spTgt spid="34"/>
                                        </p:tgtEl>
                                        <p:attrNameLst>
                                          <p:attrName>ppt_x</p:attrName>
                                        </p:attrNameLst>
                                      </p:cBhvr>
                                      <p:tavLst>
                                        <p:tav tm="0">
                                          <p:val>
                                            <p:strVal val="1+#ppt_w/2"/>
                                          </p:val>
                                        </p:tav>
                                        <p:tav tm="100000">
                                          <p:val>
                                            <p:strVal val="#ppt_x"/>
                                          </p:val>
                                        </p:tav>
                                      </p:tavLst>
                                    </p:anim>
                                    <p:anim calcmode="lin" valueType="num">
                                      <p:cBhvr additive="base">
                                        <p:cTn id="72" dur="500" fill="hold"/>
                                        <p:tgtEl>
                                          <p:spTgt spid="34"/>
                                        </p:tgtEl>
                                        <p:attrNameLst>
                                          <p:attrName>ppt_y</p:attrName>
                                        </p:attrNameLst>
                                      </p:cBhvr>
                                      <p:tavLst>
                                        <p:tav tm="0">
                                          <p:val>
                                            <p:strVal val="#ppt_y"/>
                                          </p:val>
                                        </p:tav>
                                        <p:tav tm="100000">
                                          <p:val>
                                            <p:strVal val="#ppt_y"/>
                                          </p:val>
                                        </p:tav>
                                      </p:tavLst>
                                    </p:anim>
                                  </p:childTnLst>
                                </p:cTn>
                              </p:par>
                              <p:par>
                                <p:cTn id="73" presetID="2" presetClass="entr" presetSubtype="2" accel="100000"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additive="base">
                                        <p:cTn id="75" dur="500" fill="hold"/>
                                        <p:tgtEl>
                                          <p:spTgt spid="35"/>
                                        </p:tgtEl>
                                        <p:attrNameLst>
                                          <p:attrName>ppt_x</p:attrName>
                                        </p:attrNameLst>
                                      </p:cBhvr>
                                      <p:tavLst>
                                        <p:tav tm="0">
                                          <p:val>
                                            <p:strVal val="1+#ppt_w/2"/>
                                          </p:val>
                                        </p:tav>
                                        <p:tav tm="100000">
                                          <p:val>
                                            <p:strVal val="#ppt_x"/>
                                          </p:val>
                                        </p:tav>
                                      </p:tavLst>
                                    </p:anim>
                                    <p:anim calcmode="lin" valueType="num">
                                      <p:cBhvr additive="base">
                                        <p:cTn id="76" dur="500" fill="hold"/>
                                        <p:tgtEl>
                                          <p:spTgt spid="35"/>
                                        </p:tgtEl>
                                        <p:attrNameLst>
                                          <p:attrName>ppt_y</p:attrName>
                                        </p:attrNameLst>
                                      </p:cBhvr>
                                      <p:tavLst>
                                        <p:tav tm="0">
                                          <p:val>
                                            <p:strVal val="#ppt_y"/>
                                          </p:val>
                                        </p:tav>
                                        <p:tav tm="100000">
                                          <p:val>
                                            <p:strVal val="#ppt_y"/>
                                          </p:val>
                                        </p:tav>
                                      </p:tavLst>
                                    </p:anim>
                                  </p:childTnLst>
                                </p:cTn>
                              </p:par>
                              <p:par>
                                <p:cTn id="77" presetID="2" presetClass="entr" presetSubtype="8" accel="100000" fill="hold" grpId="0" nodeType="withEffect">
                                  <p:stCondLst>
                                    <p:cond delay="0"/>
                                  </p:stCondLst>
                                  <p:childTnLst>
                                    <p:set>
                                      <p:cBhvr>
                                        <p:cTn id="78" dur="1" fill="hold">
                                          <p:stCondLst>
                                            <p:cond delay="0"/>
                                          </p:stCondLst>
                                        </p:cTn>
                                        <p:tgtEl>
                                          <p:spTgt spid="53"/>
                                        </p:tgtEl>
                                        <p:attrNameLst>
                                          <p:attrName>style.visibility</p:attrName>
                                        </p:attrNameLst>
                                      </p:cBhvr>
                                      <p:to>
                                        <p:strVal val="visible"/>
                                      </p:to>
                                    </p:set>
                                    <p:anim calcmode="lin" valueType="num">
                                      <p:cBhvr additive="base">
                                        <p:cTn id="79" dur="500" fill="hold"/>
                                        <p:tgtEl>
                                          <p:spTgt spid="53"/>
                                        </p:tgtEl>
                                        <p:attrNameLst>
                                          <p:attrName>ppt_x</p:attrName>
                                        </p:attrNameLst>
                                      </p:cBhvr>
                                      <p:tavLst>
                                        <p:tav tm="0">
                                          <p:val>
                                            <p:strVal val="0-#ppt_w/2"/>
                                          </p:val>
                                        </p:tav>
                                        <p:tav tm="100000">
                                          <p:val>
                                            <p:strVal val="#ppt_x"/>
                                          </p:val>
                                        </p:tav>
                                      </p:tavLst>
                                    </p:anim>
                                    <p:anim calcmode="lin" valueType="num">
                                      <p:cBhvr additive="base">
                                        <p:cTn id="80" dur="500" fill="hold"/>
                                        <p:tgtEl>
                                          <p:spTgt spid="53"/>
                                        </p:tgtEl>
                                        <p:attrNameLst>
                                          <p:attrName>ppt_y</p:attrName>
                                        </p:attrNameLst>
                                      </p:cBhvr>
                                      <p:tavLst>
                                        <p:tav tm="0">
                                          <p:val>
                                            <p:strVal val="#ppt_y"/>
                                          </p:val>
                                        </p:tav>
                                        <p:tav tm="100000">
                                          <p:val>
                                            <p:strVal val="#ppt_y"/>
                                          </p:val>
                                        </p:tav>
                                      </p:tavLst>
                                    </p:anim>
                                  </p:childTnLst>
                                </p:cTn>
                              </p:par>
                              <p:par>
                                <p:cTn id="81" presetID="2" presetClass="entr" presetSubtype="8" accel="100000" fill="hold" grpId="0" nodeType="withEffect">
                                  <p:stCondLst>
                                    <p:cond delay="0"/>
                                  </p:stCondLst>
                                  <p:childTnLst>
                                    <p:set>
                                      <p:cBhvr>
                                        <p:cTn id="82" dur="1" fill="hold">
                                          <p:stCondLst>
                                            <p:cond delay="0"/>
                                          </p:stCondLst>
                                        </p:cTn>
                                        <p:tgtEl>
                                          <p:spTgt spid="54"/>
                                        </p:tgtEl>
                                        <p:attrNameLst>
                                          <p:attrName>style.visibility</p:attrName>
                                        </p:attrNameLst>
                                      </p:cBhvr>
                                      <p:to>
                                        <p:strVal val="visible"/>
                                      </p:to>
                                    </p:set>
                                    <p:anim calcmode="lin" valueType="num">
                                      <p:cBhvr additive="base">
                                        <p:cTn id="83" dur="500" fill="hold"/>
                                        <p:tgtEl>
                                          <p:spTgt spid="54"/>
                                        </p:tgtEl>
                                        <p:attrNameLst>
                                          <p:attrName>ppt_x</p:attrName>
                                        </p:attrNameLst>
                                      </p:cBhvr>
                                      <p:tavLst>
                                        <p:tav tm="0">
                                          <p:val>
                                            <p:strVal val="0-#ppt_w/2"/>
                                          </p:val>
                                        </p:tav>
                                        <p:tav tm="100000">
                                          <p:val>
                                            <p:strVal val="#ppt_x"/>
                                          </p:val>
                                        </p:tav>
                                      </p:tavLst>
                                    </p:anim>
                                    <p:anim calcmode="lin" valueType="num">
                                      <p:cBhvr additive="base">
                                        <p:cTn id="84" dur="500" fill="hold"/>
                                        <p:tgtEl>
                                          <p:spTgt spid="54"/>
                                        </p:tgtEl>
                                        <p:attrNameLst>
                                          <p:attrName>ppt_y</p:attrName>
                                        </p:attrNameLst>
                                      </p:cBhvr>
                                      <p:tavLst>
                                        <p:tav tm="0">
                                          <p:val>
                                            <p:strVal val="#ppt_y"/>
                                          </p:val>
                                        </p:tav>
                                        <p:tav tm="100000">
                                          <p:val>
                                            <p:strVal val="#ppt_y"/>
                                          </p:val>
                                        </p:tav>
                                      </p:tavLst>
                                    </p:anim>
                                  </p:childTnLst>
                                </p:cTn>
                              </p:par>
                              <p:par>
                                <p:cTn id="85" presetID="2" presetClass="entr" presetSubtype="2" accel="100000" fill="hold" grpId="0" nodeType="withEffect">
                                  <p:stCondLst>
                                    <p:cond delay="0"/>
                                  </p:stCondLst>
                                  <p:childTnLst>
                                    <p:set>
                                      <p:cBhvr>
                                        <p:cTn id="86" dur="1" fill="hold">
                                          <p:stCondLst>
                                            <p:cond delay="0"/>
                                          </p:stCondLst>
                                        </p:cTn>
                                        <p:tgtEl>
                                          <p:spTgt spid="55"/>
                                        </p:tgtEl>
                                        <p:attrNameLst>
                                          <p:attrName>style.visibility</p:attrName>
                                        </p:attrNameLst>
                                      </p:cBhvr>
                                      <p:to>
                                        <p:strVal val="visible"/>
                                      </p:to>
                                    </p:set>
                                    <p:anim calcmode="lin" valueType="num">
                                      <p:cBhvr additive="base">
                                        <p:cTn id="87" dur="500" fill="hold"/>
                                        <p:tgtEl>
                                          <p:spTgt spid="55"/>
                                        </p:tgtEl>
                                        <p:attrNameLst>
                                          <p:attrName>ppt_x</p:attrName>
                                        </p:attrNameLst>
                                      </p:cBhvr>
                                      <p:tavLst>
                                        <p:tav tm="0">
                                          <p:val>
                                            <p:strVal val="1+#ppt_w/2"/>
                                          </p:val>
                                        </p:tav>
                                        <p:tav tm="100000">
                                          <p:val>
                                            <p:strVal val="#ppt_x"/>
                                          </p:val>
                                        </p:tav>
                                      </p:tavLst>
                                    </p:anim>
                                    <p:anim calcmode="lin" valueType="num">
                                      <p:cBhvr additive="base">
                                        <p:cTn id="88" dur="500" fill="hold"/>
                                        <p:tgtEl>
                                          <p:spTgt spid="55"/>
                                        </p:tgtEl>
                                        <p:attrNameLst>
                                          <p:attrName>ppt_y</p:attrName>
                                        </p:attrNameLst>
                                      </p:cBhvr>
                                      <p:tavLst>
                                        <p:tav tm="0">
                                          <p:val>
                                            <p:strVal val="#ppt_y"/>
                                          </p:val>
                                        </p:tav>
                                        <p:tav tm="100000">
                                          <p:val>
                                            <p:strVal val="#ppt_y"/>
                                          </p:val>
                                        </p:tav>
                                      </p:tavLst>
                                    </p:anim>
                                  </p:childTnLst>
                                </p:cTn>
                              </p:par>
                              <p:par>
                                <p:cTn id="89" presetID="2" presetClass="entr" presetSubtype="2" accel="100000"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additive="base">
                                        <p:cTn id="91" dur="500" fill="hold"/>
                                        <p:tgtEl>
                                          <p:spTgt spid="56"/>
                                        </p:tgtEl>
                                        <p:attrNameLst>
                                          <p:attrName>ppt_x</p:attrName>
                                        </p:attrNameLst>
                                      </p:cBhvr>
                                      <p:tavLst>
                                        <p:tav tm="0">
                                          <p:val>
                                            <p:strVal val="1+#ppt_w/2"/>
                                          </p:val>
                                        </p:tav>
                                        <p:tav tm="100000">
                                          <p:val>
                                            <p:strVal val="#ppt_x"/>
                                          </p:val>
                                        </p:tav>
                                      </p:tavLst>
                                    </p:anim>
                                    <p:anim calcmode="lin" valueType="num">
                                      <p:cBhvr additive="base">
                                        <p:cTn id="92" dur="500" fill="hold"/>
                                        <p:tgtEl>
                                          <p:spTgt spid="56"/>
                                        </p:tgtEl>
                                        <p:attrNameLst>
                                          <p:attrName>ppt_y</p:attrName>
                                        </p:attrNameLst>
                                      </p:cBhvr>
                                      <p:tavLst>
                                        <p:tav tm="0">
                                          <p:val>
                                            <p:strVal val="#ppt_y"/>
                                          </p:val>
                                        </p:tav>
                                        <p:tav tm="100000">
                                          <p:val>
                                            <p:strVal val="#ppt_y"/>
                                          </p:val>
                                        </p:tav>
                                      </p:tavLst>
                                    </p:anim>
                                  </p:childTnLst>
                                </p:cTn>
                              </p:par>
                              <p:par>
                                <p:cTn id="93" presetID="2" presetClass="entr" presetSubtype="8" accel="100000" fill="hold" grpId="0" nodeType="withEffect">
                                  <p:stCondLst>
                                    <p:cond delay="0"/>
                                  </p:stCondLst>
                                  <p:childTnLst>
                                    <p:set>
                                      <p:cBhvr>
                                        <p:cTn id="94" dur="1" fill="hold">
                                          <p:stCondLst>
                                            <p:cond delay="0"/>
                                          </p:stCondLst>
                                        </p:cTn>
                                        <p:tgtEl>
                                          <p:spTgt spid="57"/>
                                        </p:tgtEl>
                                        <p:attrNameLst>
                                          <p:attrName>style.visibility</p:attrName>
                                        </p:attrNameLst>
                                      </p:cBhvr>
                                      <p:to>
                                        <p:strVal val="visible"/>
                                      </p:to>
                                    </p:set>
                                    <p:anim calcmode="lin" valueType="num">
                                      <p:cBhvr additive="base">
                                        <p:cTn id="95" dur="500" fill="hold"/>
                                        <p:tgtEl>
                                          <p:spTgt spid="57"/>
                                        </p:tgtEl>
                                        <p:attrNameLst>
                                          <p:attrName>ppt_x</p:attrName>
                                        </p:attrNameLst>
                                      </p:cBhvr>
                                      <p:tavLst>
                                        <p:tav tm="0">
                                          <p:val>
                                            <p:strVal val="0-#ppt_w/2"/>
                                          </p:val>
                                        </p:tav>
                                        <p:tav tm="100000">
                                          <p:val>
                                            <p:strVal val="#ppt_x"/>
                                          </p:val>
                                        </p:tav>
                                      </p:tavLst>
                                    </p:anim>
                                    <p:anim calcmode="lin" valueType="num">
                                      <p:cBhvr additive="base">
                                        <p:cTn id="96" dur="500" fill="hold"/>
                                        <p:tgtEl>
                                          <p:spTgt spid="57"/>
                                        </p:tgtEl>
                                        <p:attrNameLst>
                                          <p:attrName>ppt_y</p:attrName>
                                        </p:attrNameLst>
                                      </p:cBhvr>
                                      <p:tavLst>
                                        <p:tav tm="0">
                                          <p:val>
                                            <p:strVal val="#ppt_y"/>
                                          </p:val>
                                        </p:tav>
                                        <p:tav tm="100000">
                                          <p:val>
                                            <p:strVal val="#ppt_y"/>
                                          </p:val>
                                        </p:tav>
                                      </p:tavLst>
                                    </p:anim>
                                  </p:childTnLst>
                                </p:cTn>
                              </p:par>
                              <p:par>
                                <p:cTn id="97" presetID="2" presetClass="entr" presetSubtype="8" accel="100000" fill="hold" grpId="0" nodeType="withEffect">
                                  <p:stCondLst>
                                    <p:cond delay="0"/>
                                  </p:stCondLst>
                                  <p:childTnLst>
                                    <p:set>
                                      <p:cBhvr>
                                        <p:cTn id="98" dur="1" fill="hold">
                                          <p:stCondLst>
                                            <p:cond delay="0"/>
                                          </p:stCondLst>
                                        </p:cTn>
                                        <p:tgtEl>
                                          <p:spTgt spid="58"/>
                                        </p:tgtEl>
                                        <p:attrNameLst>
                                          <p:attrName>style.visibility</p:attrName>
                                        </p:attrNameLst>
                                      </p:cBhvr>
                                      <p:to>
                                        <p:strVal val="visible"/>
                                      </p:to>
                                    </p:set>
                                    <p:anim calcmode="lin" valueType="num">
                                      <p:cBhvr additive="base">
                                        <p:cTn id="99" dur="500" fill="hold"/>
                                        <p:tgtEl>
                                          <p:spTgt spid="58"/>
                                        </p:tgtEl>
                                        <p:attrNameLst>
                                          <p:attrName>ppt_x</p:attrName>
                                        </p:attrNameLst>
                                      </p:cBhvr>
                                      <p:tavLst>
                                        <p:tav tm="0">
                                          <p:val>
                                            <p:strVal val="0-#ppt_w/2"/>
                                          </p:val>
                                        </p:tav>
                                        <p:tav tm="100000">
                                          <p:val>
                                            <p:strVal val="#ppt_x"/>
                                          </p:val>
                                        </p:tav>
                                      </p:tavLst>
                                    </p:anim>
                                    <p:anim calcmode="lin" valueType="num">
                                      <p:cBhvr additive="base">
                                        <p:cTn id="100" dur="500" fill="hold"/>
                                        <p:tgtEl>
                                          <p:spTgt spid="58"/>
                                        </p:tgtEl>
                                        <p:attrNameLst>
                                          <p:attrName>ppt_y</p:attrName>
                                        </p:attrNameLst>
                                      </p:cBhvr>
                                      <p:tavLst>
                                        <p:tav tm="0">
                                          <p:val>
                                            <p:strVal val="#ppt_y"/>
                                          </p:val>
                                        </p:tav>
                                        <p:tav tm="100000">
                                          <p:val>
                                            <p:strVal val="#ppt_y"/>
                                          </p:val>
                                        </p:tav>
                                      </p:tavLst>
                                    </p:anim>
                                  </p:childTnLst>
                                </p:cTn>
                              </p:par>
                              <p:par>
                                <p:cTn id="101" presetID="2" presetClass="entr" presetSubtype="2" accel="100000" fill="hold" grpId="0" nodeType="withEffect">
                                  <p:stCondLst>
                                    <p:cond delay="0"/>
                                  </p:stCondLst>
                                  <p:childTnLst>
                                    <p:set>
                                      <p:cBhvr>
                                        <p:cTn id="102" dur="1" fill="hold">
                                          <p:stCondLst>
                                            <p:cond delay="0"/>
                                          </p:stCondLst>
                                        </p:cTn>
                                        <p:tgtEl>
                                          <p:spTgt spid="59"/>
                                        </p:tgtEl>
                                        <p:attrNameLst>
                                          <p:attrName>style.visibility</p:attrName>
                                        </p:attrNameLst>
                                      </p:cBhvr>
                                      <p:to>
                                        <p:strVal val="visible"/>
                                      </p:to>
                                    </p:set>
                                    <p:anim calcmode="lin" valueType="num">
                                      <p:cBhvr additive="base">
                                        <p:cTn id="103" dur="500" fill="hold"/>
                                        <p:tgtEl>
                                          <p:spTgt spid="59"/>
                                        </p:tgtEl>
                                        <p:attrNameLst>
                                          <p:attrName>ppt_x</p:attrName>
                                        </p:attrNameLst>
                                      </p:cBhvr>
                                      <p:tavLst>
                                        <p:tav tm="0">
                                          <p:val>
                                            <p:strVal val="1+#ppt_w/2"/>
                                          </p:val>
                                        </p:tav>
                                        <p:tav tm="100000">
                                          <p:val>
                                            <p:strVal val="#ppt_x"/>
                                          </p:val>
                                        </p:tav>
                                      </p:tavLst>
                                    </p:anim>
                                    <p:anim calcmode="lin" valueType="num">
                                      <p:cBhvr additive="base">
                                        <p:cTn id="104" dur="500" fill="hold"/>
                                        <p:tgtEl>
                                          <p:spTgt spid="59"/>
                                        </p:tgtEl>
                                        <p:attrNameLst>
                                          <p:attrName>ppt_y</p:attrName>
                                        </p:attrNameLst>
                                      </p:cBhvr>
                                      <p:tavLst>
                                        <p:tav tm="0">
                                          <p:val>
                                            <p:strVal val="#ppt_y"/>
                                          </p:val>
                                        </p:tav>
                                        <p:tav tm="100000">
                                          <p:val>
                                            <p:strVal val="#ppt_y"/>
                                          </p:val>
                                        </p:tav>
                                      </p:tavLst>
                                    </p:anim>
                                  </p:childTnLst>
                                </p:cTn>
                              </p:par>
                              <p:par>
                                <p:cTn id="105" presetID="2" presetClass="entr" presetSubtype="2" accel="100000" fill="hold" grpId="0" nodeType="withEffect">
                                  <p:stCondLst>
                                    <p:cond delay="0"/>
                                  </p:stCondLst>
                                  <p:childTnLst>
                                    <p:set>
                                      <p:cBhvr>
                                        <p:cTn id="106" dur="1" fill="hold">
                                          <p:stCondLst>
                                            <p:cond delay="0"/>
                                          </p:stCondLst>
                                        </p:cTn>
                                        <p:tgtEl>
                                          <p:spTgt spid="60"/>
                                        </p:tgtEl>
                                        <p:attrNameLst>
                                          <p:attrName>style.visibility</p:attrName>
                                        </p:attrNameLst>
                                      </p:cBhvr>
                                      <p:to>
                                        <p:strVal val="visible"/>
                                      </p:to>
                                    </p:set>
                                    <p:anim calcmode="lin" valueType="num">
                                      <p:cBhvr additive="base">
                                        <p:cTn id="107" dur="500" fill="hold"/>
                                        <p:tgtEl>
                                          <p:spTgt spid="60"/>
                                        </p:tgtEl>
                                        <p:attrNameLst>
                                          <p:attrName>ppt_x</p:attrName>
                                        </p:attrNameLst>
                                      </p:cBhvr>
                                      <p:tavLst>
                                        <p:tav tm="0">
                                          <p:val>
                                            <p:strVal val="1+#ppt_w/2"/>
                                          </p:val>
                                        </p:tav>
                                        <p:tav tm="100000">
                                          <p:val>
                                            <p:strVal val="#ppt_x"/>
                                          </p:val>
                                        </p:tav>
                                      </p:tavLst>
                                    </p:anim>
                                    <p:anim calcmode="lin" valueType="num">
                                      <p:cBhvr additive="base">
                                        <p:cTn id="108"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5" grpId="0"/>
      <p:bldP spid="53" grpId="0"/>
      <p:bldP spid="54" grpId="0"/>
      <p:bldP spid="55" grpId="0"/>
      <p:bldP spid="56" grpId="0"/>
      <p:bldP spid="57" grpId="0"/>
      <p:bldP spid="58" grpId="0"/>
      <p:bldP spid="59" grpId="0"/>
      <p:bldP spid="6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MH_Other_1"/>
          <p:cNvSpPr/>
          <p:nvPr>
            <p:custDataLst>
              <p:tags r:id="rId1"/>
            </p:custDataLst>
          </p:nvPr>
        </p:nvSpPr>
        <p:spPr>
          <a:xfrm>
            <a:off x="1634326" y="3515978"/>
            <a:ext cx="9857834" cy="699826"/>
          </a:xfrm>
          <a:prstGeom prst="rightArrow">
            <a:avLst>
              <a:gd name="adj1" fmla="val 53492"/>
              <a:gd name="adj2" fmla="val 82531"/>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微软雅黑" panose="020B0503020204020204" pitchFamily="34" charset="-122"/>
              <a:ea typeface="微软雅黑" panose="020B0503020204020204" pitchFamily="34" charset="-122"/>
              <a:cs typeface="+mn-ea"/>
              <a:sym typeface="+mn-lt"/>
            </a:endParaRPr>
          </a:p>
        </p:txBody>
      </p:sp>
      <p:sp>
        <p:nvSpPr>
          <p:cNvPr id="57" name="MH_Other_2"/>
          <p:cNvSpPr/>
          <p:nvPr>
            <p:custDataLst>
              <p:tags r:id="rId2"/>
            </p:custDataLst>
          </p:nvPr>
        </p:nvSpPr>
        <p:spPr>
          <a:xfrm rot="5400000">
            <a:off x="2473671" y="3376459"/>
            <a:ext cx="1131776" cy="2810464"/>
          </a:xfrm>
          <a:prstGeom prst="bentArrow">
            <a:avLst>
              <a:gd name="adj1" fmla="val 9441"/>
              <a:gd name="adj2" fmla="val 12901"/>
              <a:gd name="adj3" fmla="val 16613"/>
              <a:gd name="adj4" fmla="val 40158"/>
            </a:avLst>
          </a:prstGeom>
          <a:solidFill>
            <a:srgbClr val="FF6D3A"/>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898">
              <a:latin typeface="微软雅黑" panose="020B0503020204020204" pitchFamily="34" charset="-122"/>
              <a:ea typeface="微软雅黑" panose="020B0503020204020204" pitchFamily="34" charset="-122"/>
              <a:cs typeface="+mn-ea"/>
              <a:sym typeface="+mn-lt"/>
            </a:endParaRPr>
          </a:p>
        </p:txBody>
      </p:sp>
      <p:sp>
        <p:nvSpPr>
          <p:cNvPr id="58" name="MH_Other_3"/>
          <p:cNvSpPr/>
          <p:nvPr>
            <p:custDataLst>
              <p:tags r:id="rId3"/>
            </p:custDataLst>
          </p:nvPr>
        </p:nvSpPr>
        <p:spPr>
          <a:xfrm rot="5400000">
            <a:off x="5608936" y="3230244"/>
            <a:ext cx="1131776" cy="3102896"/>
          </a:xfrm>
          <a:prstGeom prst="bentArrow">
            <a:avLst>
              <a:gd name="adj1" fmla="val 9441"/>
              <a:gd name="adj2" fmla="val 12901"/>
              <a:gd name="adj3" fmla="val 16613"/>
              <a:gd name="adj4" fmla="val 40158"/>
            </a:avLst>
          </a:prstGeom>
          <a:solidFill>
            <a:srgbClr val="FF6D3A"/>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898">
              <a:latin typeface="微软雅黑" panose="020B0503020204020204" pitchFamily="34" charset="-122"/>
              <a:ea typeface="微软雅黑" panose="020B0503020204020204" pitchFamily="34" charset="-122"/>
              <a:cs typeface="+mn-ea"/>
              <a:sym typeface="+mn-lt"/>
            </a:endParaRPr>
          </a:p>
        </p:txBody>
      </p:sp>
      <p:sp>
        <p:nvSpPr>
          <p:cNvPr id="59" name="MH_Other_4"/>
          <p:cNvSpPr/>
          <p:nvPr>
            <p:custDataLst>
              <p:tags r:id="rId4"/>
            </p:custDataLst>
          </p:nvPr>
        </p:nvSpPr>
        <p:spPr>
          <a:xfrm rot="5400000">
            <a:off x="8802241" y="3139836"/>
            <a:ext cx="1131776" cy="3283713"/>
          </a:xfrm>
          <a:prstGeom prst="bentArrow">
            <a:avLst>
              <a:gd name="adj1" fmla="val 9441"/>
              <a:gd name="adj2" fmla="val 12901"/>
              <a:gd name="adj3" fmla="val 16613"/>
              <a:gd name="adj4" fmla="val 40158"/>
            </a:avLst>
          </a:prstGeom>
          <a:solidFill>
            <a:srgbClr val="FF6D3A"/>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898">
              <a:latin typeface="微软雅黑" panose="020B0503020204020204" pitchFamily="34" charset="-122"/>
              <a:ea typeface="微软雅黑" panose="020B0503020204020204" pitchFamily="34" charset="-122"/>
              <a:cs typeface="+mn-ea"/>
              <a:sym typeface="+mn-lt"/>
            </a:endParaRPr>
          </a:p>
        </p:txBody>
      </p:sp>
      <p:sp>
        <p:nvSpPr>
          <p:cNvPr id="60" name="MH_Other_5"/>
          <p:cNvSpPr/>
          <p:nvPr>
            <p:custDataLst>
              <p:tags r:id="rId5"/>
            </p:custDataLst>
          </p:nvPr>
        </p:nvSpPr>
        <p:spPr>
          <a:xfrm rot="16200000" flipV="1">
            <a:off x="2474509" y="1544020"/>
            <a:ext cx="1130100" cy="2810464"/>
          </a:xfrm>
          <a:prstGeom prst="bentArrow">
            <a:avLst>
              <a:gd name="adj1" fmla="val 9441"/>
              <a:gd name="adj2" fmla="val 12901"/>
              <a:gd name="adj3" fmla="val 16613"/>
              <a:gd name="adj4" fmla="val 40158"/>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微软雅黑" panose="020B0503020204020204" pitchFamily="34" charset="-122"/>
              <a:ea typeface="微软雅黑" panose="020B0503020204020204" pitchFamily="34" charset="-122"/>
              <a:cs typeface="+mn-ea"/>
              <a:sym typeface="+mn-lt"/>
            </a:endParaRPr>
          </a:p>
        </p:txBody>
      </p:sp>
      <p:sp>
        <p:nvSpPr>
          <p:cNvPr id="61" name="MH_Other_6"/>
          <p:cNvSpPr/>
          <p:nvPr>
            <p:custDataLst>
              <p:tags r:id="rId6"/>
            </p:custDataLst>
          </p:nvPr>
        </p:nvSpPr>
        <p:spPr>
          <a:xfrm rot="16200000" flipV="1">
            <a:off x="5611448" y="1396131"/>
            <a:ext cx="1126754" cy="3102896"/>
          </a:xfrm>
          <a:prstGeom prst="bentArrow">
            <a:avLst>
              <a:gd name="adj1" fmla="val 9441"/>
              <a:gd name="adj2" fmla="val 12901"/>
              <a:gd name="adj3" fmla="val 16613"/>
              <a:gd name="adj4" fmla="val 40158"/>
            </a:avLst>
          </a:prstGeom>
          <a:solidFill>
            <a:srgbClr val="FF6D3A"/>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898">
              <a:latin typeface="微软雅黑" panose="020B0503020204020204" pitchFamily="34" charset="-122"/>
              <a:ea typeface="微软雅黑" panose="020B0503020204020204" pitchFamily="34" charset="-122"/>
              <a:cs typeface="+mn-ea"/>
              <a:sym typeface="+mn-lt"/>
            </a:endParaRPr>
          </a:p>
        </p:txBody>
      </p:sp>
      <p:sp>
        <p:nvSpPr>
          <p:cNvPr id="62" name="MH_Other_7"/>
          <p:cNvSpPr/>
          <p:nvPr>
            <p:custDataLst>
              <p:tags r:id="rId7"/>
            </p:custDataLst>
          </p:nvPr>
        </p:nvSpPr>
        <p:spPr>
          <a:xfrm rot="16200000" flipV="1">
            <a:off x="8804753" y="1305722"/>
            <a:ext cx="1126754" cy="3283713"/>
          </a:xfrm>
          <a:prstGeom prst="bentArrow">
            <a:avLst>
              <a:gd name="adj1" fmla="val 9441"/>
              <a:gd name="adj2" fmla="val 12901"/>
              <a:gd name="adj3" fmla="val 16613"/>
              <a:gd name="adj4" fmla="val 40158"/>
            </a:avLst>
          </a:prstGeom>
          <a:solidFill>
            <a:srgbClr val="FF6D3A"/>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898">
              <a:latin typeface="微软雅黑" panose="020B0503020204020204" pitchFamily="34" charset="-122"/>
              <a:ea typeface="微软雅黑" panose="020B0503020204020204" pitchFamily="34" charset="-122"/>
              <a:cs typeface="+mn-ea"/>
              <a:sym typeface="+mn-lt"/>
            </a:endParaRPr>
          </a:p>
        </p:txBody>
      </p:sp>
      <p:sp>
        <p:nvSpPr>
          <p:cNvPr id="63" name="MH_Other_8"/>
          <p:cNvSpPr>
            <a:spLocks/>
          </p:cNvSpPr>
          <p:nvPr>
            <p:custDataLst>
              <p:tags r:id="rId8"/>
            </p:custDataLst>
          </p:nvPr>
        </p:nvSpPr>
        <p:spPr bwMode="auto">
          <a:xfrm>
            <a:off x="4083157" y="1919353"/>
            <a:ext cx="323684" cy="297428"/>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6D3A"/>
              </a:solidFill>
              <a:latin typeface="微软雅黑" panose="020B0503020204020204" pitchFamily="34" charset="-122"/>
              <a:ea typeface="微软雅黑" panose="020B0503020204020204" pitchFamily="34" charset="-122"/>
              <a:cs typeface="+mn-ea"/>
              <a:sym typeface="+mn-lt"/>
            </a:endParaRPr>
          </a:p>
        </p:txBody>
      </p:sp>
      <p:sp>
        <p:nvSpPr>
          <p:cNvPr id="64" name="MH_Other_9"/>
          <p:cNvSpPr>
            <a:spLocks noChangeAspect="1"/>
          </p:cNvSpPr>
          <p:nvPr>
            <p:custDataLst>
              <p:tags r:id="rId9"/>
            </p:custDataLst>
          </p:nvPr>
        </p:nvSpPr>
        <p:spPr bwMode="auto">
          <a:xfrm>
            <a:off x="7389197" y="1919353"/>
            <a:ext cx="290199" cy="297428"/>
          </a:xfrm>
          <a:custGeom>
            <a:avLst/>
            <a:gdLst>
              <a:gd name="T0" fmla="*/ 1709661 w 2424113"/>
              <a:gd name="T1" fmla="*/ 1178878 h 2703513"/>
              <a:gd name="T2" fmla="*/ 1794476 w 2424113"/>
              <a:gd name="T3" fmla="*/ 1247141 h 2703513"/>
              <a:gd name="T4" fmla="*/ 1864996 w 2424113"/>
              <a:gd name="T5" fmla="*/ 1438593 h 2703513"/>
              <a:gd name="T6" fmla="*/ 1803052 w 2424113"/>
              <a:gd name="T7" fmla="*/ 1682751 h 2703513"/>
              <a:gd name="T8" fmla="*/ 1566715 w 2424113"/>
              <a:gd name="T9" fmla="*/ 1968501 h 2703513"/>
              <a:gd name="T10" fmla="*/ 1225550 w 2424113"/>
              <a:gd name="T11" fmla="*/ 2254251 h 2703513"/>
              <a:gd name="T12" fmla="*/ 1275740 w 2424113"/>
              <a:gd name="T13" fmla="*/ 2068514 h 2703513"/>
              <a:gd name="T14" fmla="*/ 1422816 w 2424113"/>
              <a:gd name="T15" fmla="*/ 1857376 h 2703513"/>
              <a:gd name="T16" fmla="*/ 1644541 w 2424113"/>
              <a:gd name="T17" fmla="*/ 1598931 h 2703513"/>
              <a:gd name="T18" fmla="*/ 1681707 w 2424113"/>
              <a:gd name="T19" fmla="*/ 1485583 h 2703513"/>
              <a:gd name="T20" fmla="*/ 1663918 w 2424113"/>
              <a:gd name="T21" fmla="*/ 1382078 h 2703513"/>
              <a:gd name="T22" fmla="*/ 1598481 w 2424113"/>
              <a:gd name="T23" fmla="*/ 1328421 h 2703513"/>
              <a:gd name="T24" fmla="*/ 1507630 w 2424113"/>
              <a:gd name="T25" fmla="*/ 1333183 h 2703513"/>
              <a:gd name="T26" fmla="*/ 1446640 w 2424113"/>
              <a:gd name="T27" fmla="*/ 1400176 h 2703513"/>
              <a:gd name="T28" fmla="*/ 1255410 w 2424113"/>
              <a:gd name="T29" fmla="*/ 1412241 h 2703513"/>
              <a:gd name="T30" fmla="*/ 1314812 w 2424113"/>
              <a:gd name="T31" fmla="*/ 1261746 h 2703513"/>
              <a:gd name="T32" fmla="*/ 1432028 w 2424113"/>
              <a:gd name="T33" fmla="*/ 1171893 h 2703513"/>
              <a:gd name="T34" fmla="*/ 794166 w 2424113"/>
              <a:gd name="T35" fmla="*/ 1458278 h 2703513"/>
              <a:gd name="T36" fmla="*/ 592061 w 2424113"/>
              <a:gd name="T37" fmla="*/ 1604328 h 2703513"/>
              <a:gd name="T38" fmla="*/ 662703 w 2424113"/>
              <a:gd name="T39" fmla="*/ 1366521 h 2703513"/>
              <a:gd name="T40" fmla="*/ 791315 w 2424113"/>
              <a:gd name="T41" fmla="*/ 1231266 h 2703513"/>
              <a:gd name="T42" fmla="*/ 113045 w 2424113"/>
              <a:gd name="T43" fmla="*/ 555625 h 2703513"/>
              <a:gd name="T44" fmla="*/ 382320 w 2424113"/>
              <a:gd name="T45" fmla="*/ 782186 h 2703513"/>
              <a:gd name="T46" fmla="*/ 442653 w 2424113"/>
              <a:gd name="T47" fmla="*/ 836446 h 2703513"/>
              <a:gd name="T48" fmla="*/ 773531 w 2424113"/>
              <a:gd name="T49" fmla="*/ 834225 h 2703513"/>
              <a:gd name="T50" fmla="*/ 831324 w 2424113"/>
              <a:gd name="T51" fmla="*/ 776474 h 2703513"/>
              <a:gd name="T52" fmla="*/ 1591837 w 2424113"/>
              <a:gd name="T53" fmla="*/ 719993 h 2703513"/>
              <a:gd name="T54" fmla="*/ 1617557 w 2424113"/>
              <a:gd name="T55" fmla="*/ 806936 h 2703513"/>
              <a:gd name="T56" fmla="*/ 1682336 w 2424113"/>
              <a:gd name="T57" fmla="*/ 853899 h 2703513"/>
              <a:gd name="T58" fmla="*/ 2012262 w 2424113"/>
              <a:gd name="T59" fmla="*/ 843427 h 2703513"/>
              <a:gd name="T60" fmla="*/ 2065291 w 2424113"/>
              <a:gd name="T61" fmla="*/ 779013 h 2703513"/>
              <a:gd name="T62" fmla="*/ 2328216 w 2424113"/>
              <a:gd name="T63" fmla="*/ 557212 h 2703513"/>
              <a:gd name="T64" fmla="*/ 2394582 w 2424113"/>
              <a:gd name="T65" fmla="*/ 600366 h 2703513"/>
              <a:gd name="T66" fmla="*/ 2424113 w 2424113"/>
              <a:gd name="T67" fmla="*/ 685406 h 2703513"/>
              <a:gd name="T68" fmla="*/ 2405061 w 2424113"/>
              <a:gd name="T69" fmla="*/ 2643224 h 2703513"/>
              <a:gd name="T70" fmla="*/ 2344728 w 2424113"/>
              <a:gd name="T71" fmla="*/ 2697167 h 2703513"/>
              <a:gd name="T72" fmla="*/ 73987 w 2424113"/>
              <a:gd name="T73" fmla="*/ 2695263 h 2703513"/>
              <a:gd name="T74" fmla="*/ 16512 w 2424113"/>
              <a:gd name="T75" fmla="*/ 2637512 h 2703513"/>
              <a:gd name="T76" fmla="*/ 635 w 2424113"/>
              <a:gd name="T77" fmla="*/ 678425 h 2703513"/>
              <a:gd name="T78" fmla="*/ 33024 w 2424113"/>
              <a:gd name="T79" fmla="*/ 595607 h 2703513"/>
              <a:gd name="T80" fmla="*/ 101296 w 2424113"/>
              <a:gd name="T81" fmla="*/ 556260 h 2703513"/>
              <a:gd name="T82" fmla="*/ 745446 w 2424113"/>
              <a:gd name="T83" fmla="*/ 24766 h 2703513"/>
              <a:gd name="T84" fmla="*/ 793109 w 2424113"/>
              <a:gd name="T85" fmla="*/ 94933 h 2703513"/>
              <a:gd name="T86" fmla="*/ 795016 w 2424113"/>
              <a:gd name="T87" fmla="*/ 702311 h 2703513"/>
              <a:gd name="T88" fmla="*/ 750212 w 2424113"/>
              <a:gd name="T89" fmla="*/ 775018 h 2703513"/>
              <a:gd name="T90" fmla="*/ 513484 w 2424113"/>
              <a:gd name="T91" fmla="*/ 798513 h 2703513"/>
              <a:gd name="T92" fmla="*/ 443259 w 2424113"/>
              <a:gd name="T93" fmla="*/ 762953 h 2703513"/>
              <a:gd name="T94" fmla="*/ 407671 w 2424113"/>
              <a:gd name="T95" fmla="*/ 682308 h 2703513"/>
              <a:gd name="T96" fmla="*/ 420063 w 2424113"/>
              <a:gd name="T97" fmla="*/ 76518 h 2703513"/>
              <a:gd name="T98" fmla="*/ 475353 w 2424113"/>
              <a:gd name="T99" fmla="*/ 15876 h 2703513"/>
              <a:gd name="T100" fmla="*/ 1939853 w 2424113"/>
              <a:gd name="T101" fmla="*/ 2859 h 2703513"/>
              <a:gd name="T102" fmla="*/ 2004357 w 2424113"/>
              <a:gd name="T103" fmla="*/ 49867 h 2703513"/>
              <a:gd name="T104" fmla="*/ 2030413 w 2424113"/>
              <a:gd name="T105" fmla="*/ 136897 h 2703513"/>
              <a:gd name="T106" fmla="*/ 2007853 w 2424113"/>
              <a:gd name="T107" fmla="*/ 738801 h 2703513"/>
              <a:gd name="T108" fmla="*/ 1945255 w 2424113"/>
              <a:gd name="T109" fmla="*/ 789621 h 2703513"/>
              <a:gd name="T110" fmla="*/ 1705666 w 2424113"/>
              <a:gd name="T111" fmla="*/ 783268 h 2703513"/>
              <a:gd name="T112" fmla="*/ 1650059 w 2424113"/>
              <a:gd name="T113" fmla="*/ 722284 h 2703513"/>
              <a:gd name="T114" fmla="*/ 1637984 w 2424113"/>
              <a:gd name="T115" fmla="*/ 116252 h 2703513"/>
              <a:gd name="T116" fmla="*/ 1673891 w 2424113"/>
              <a:gd name="T117" fmla="*/ 35574 h 2703513"/>
              <a:gd name="T118" fmla="*/ 1744115 w 2424113"/>
              <a:gd name="T119" fmla="*/ 318 h 2703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24113" h="2703513">
                <a:moveTo>
                  <a:pt x="1563221" y="1147763"/>
                </a:moveTo>
                <a:lnTo>
                  <a:pt x="1580692" y="1148081"/>
                </a:lnTo>
                <a:lnTo>
                  <a:pt x="1597528" y="1149351"/>
                </a:lnTo>
                <a:lnTo>
                  <a:pt x="1614046" y="1150938"/>
                </a:lnTo>
                <a:lnTo>
                  <a:pt x="1630246" y="1153478"/>
                </a:lnTo>
                <a:lnTo>
                  <a:pt x="1645494" y="1156336"/>
                </a:lnTo>
                <a:lnTo>
                  <a:pt x="1660424" y="1160146"/>
                </a:lnTo>
                <a:lnTo>
                  <a:pt x="1668048" y="1162368"/>
                </a:lnTo>
                <a:lnTo>
                  <a:pt x="1675354" y="1164591"/>
                </a:lnTo>
                <a:lnTo>
                  <a:pt x="1682342" y="1167448"/>
                </a:lnTo>
                <a:lnTo>
                  <a:pt x="1689013" y="1169988"/>
                </a:lnTo>
                <a:lnTo>
                  <a:pt x="1696002" y="1172528"/>
                </a:lnTo>
                <a:lnTo>
                  <a:pt x="1702990" y="1175703"/>
                </a:lnTo>
                <a:lnTo>
                  <a:pt x="1709661" y="1178878"/>
                </a:lnTo>
                <a:lnTo>
                  <a:pt x="1715696" y="1182053"/>
                </a:lnTo>
                <a:lnTo>
                  <a:pt x="1722367" y="1185863"/>
                </a:lnTo>
                <a:lnTo>
                  <a:pt x="1728720" y="1189356"/>
                </a:lnTo>
                <a:lnTo>
                  <a:pt x="1735073" y="1193483"/>
                </a:lnTo>
                <a:lnTo>
                  <a:pt x="1740791" y="1197293"/>
                </a:lnTo>
                <a:lnTo>
                  <a:pt x="1746827" y="1201738"/>
                </a:lnTo>
                <a:lnTo>
                  <a:pt x="1752862" y="1205866"/>
                </a:lnTo>
                <a:lnTo>
                  <a:pt x="1758263" y="1210628"/>
                </a:lnTo>
                <a:lnTo>
                  <a:pt x="1763980" y="1215073"/>
                </a:lnTo>
                <a:lnTo>
                  <a:pt x="1769063" y="1220173"/>
                </a:lnTo>
                <a:lnTo>
                  <a:pt x="1774463" y="1225233"/>
                </a:lnTo>
                <a:lnTo>
                  <a:pt x="1779863" y="1230313"/>
                </a:lnTo>
                <a:lnTo>
                  <a:pt x="1784946" y="1235711"/>
                </a:lnTo>
                <a:lnTo>
                  <a:pt x="1794476" y="1247141"/>
                </a:lnTo>
                <a:lnTo>
                  <a:pt x="1803688" y="1258571"/>
                </a:lnTo>
                <a:lnTo>
                  <a:pt x="1812264" y="1270318"/>
                </a:lnTo>
                <a:lnTo>
                  <a:pt x="1820206" y="1282383"/>
                </a:lnTo>
                <a:lnTo>
                  <a:pt x="1827512" y="1294766"/>
                </a:lnTo>
                <a:lnTo>
                  <a:pt x="1834183" y="1307783"/>
                </a:lnTo>
                <a:lnTo>
                  <a:pt x="1840218" y="1320801"/>
                </a:lnTo>
                <a:lnTo>
                  <a:pt x="1845301" y="1334453"/>
                </a:lnTo>
                <a:lnTo>
                  <a:pt x="1850066" y="1348106"/>
                </a:lnTo>
                <a:lnTo>
                  <a:pt x="1854195" y="1362393"/>
                </a:lnTo>
                <a:lnTo>
                  <a:pt x="1857372" y="1377316"/>
                </a:lnTo>
                <a:lnTo>
                  <a:pt x="1860548" y="1391921"/>
                </a:lnTo>
                <a:lnTo>
                  <a:pt x="1862772" y="1407161"/>
                </a:lnTo>
                <a:lnTo>
                  <a:pt x="1864043" y="1422718"/>
                </a:lnTo>
                <a:lnTo>
                  <a:pt x="1864996" y="1438593"/>
                </a:lnTo>
                <a:lnTo>
                  <a:pt x="1865313" y="1454468"/>
                </a:lnTo>
                <a:lnTo>
                  <a:pt x="1864996" y="1472883"/>
                </a:lnTo>
                <a:lnTo>
                  <a:pt x="1864043" y="1491616"/>
                </a:lnTo>
                <a:lnTo>
                  <a:pt x="1862137" y="1509396"/>
                </a:lnTo>
                <a:lnTo>
                  <a:pt x="1859913" y="1527493"/>
                </a:lnTo>
                <a:lnTo>
                  <a:pt x="1856419" y="1544956"/>
                </a:lnTo>
                <a:lnTo>
                  <a:pt x="1852607" y="1562418"/>
                </a:lnTo>
                <a:lnTo>
                  <a:pt x="1847842" y="1579563"/>
                </a:lnTo>
                <a:lnTo>
                  <a:pt x="1842442" y="1596073"/>
                </a:lnTo>
                <a:lnTo>
                  <a:pt x="1836089" y="1613218"/>
                </a:lnTo>
                <a:lnTo>
                  <a:pt x="1829100" y="1630046"/>
                </a:lnTo>
                <a:lnTo>
                  <a:pt x="1821159" y="1647508"/>
                </a:lnTo>
                <a:lnTo>
                  <a:pt x="1812582" y="1664971"/>
                </a:lnTo>
                <a:lnTo>
                  <a:pt x="1803052" y="1682751"/>
                </a:lnTo>
                <a:lnTo>
                  <a:pt x="1792570" y="1700531"/>
                </a:lnTo>
                <a:lnTo>
                  <a:pt x="1781452" y="1718628"/>
                </a:lnTo>
                <a:lnTo>
                  <a:pt x="1769063" y="1737361"/>
                </a:lnTo>
                <a:lnTo>
                  <a:pt x="1760168" y="1750061"/>
                </a:lnTo>
                <a:lnTo>
                  <a:pt x="1749368" y="1764348"/>
                </a:lnTo>
                <a:lnTo>
                  <a:pt x="1736979" y="1779906"/>
                </a:lnTo>
                <a:lnTo>
                  <a:pt x="1722685" y="1796733"/>
                </a:lnTo>
                <a:lnTo>
                  <a:pt x="1706802" y="1814831"/>
                </a:lnTo>
                <a:lnTo>
                  <a:pt x="1689648" y="1834833"/>
                </a:lnTo>
                <a:lnTo>
                  <a:pt x="1670589" y="1855471"/>
                </a:lnTo>
                <a:lnTo>
                  <a:pt x="1649624" y="1878013"/>
                </a:lnTo>
                <a:lnTo>
                  <a:pt x="1610234" y="1919606"/>
                </a:lnTo>
                <a:lnTo>
                  <a:pt x="1579103" y="1953896"/>
                </a:lnTo>
                <a:lnTo>
                  <a:pt x="1566715" y="1968501"/>
                </a:lnTo>
                <a:lnTo>
                  <a:pt x="1555597" y="1980566"/>
                </a:lnTo>
                <a:lnTo>
                  <a:pt x="1547020" y="1991044"/>
                </a:lnTo>
                <a:lnTo>
                  <a:pt x="1540349" y="1999616"/>
                </a:lnTo>
                <a:lnTo>
                  <a:pt x="1534631" y="2006919"/>
                </a:lnTo>
                <a:lnTo>
                  <a:pt x="1529231" y="2014539"/>
                </a:lnTo>
                <a:lnTo>
                  <a:pt x="1524466" y="2021841"/>
                </a:lnTo>
                <a:lnTo>
                  <a:pt x="1519384" y="2029461"/>
                </a:lnTo>
                <a:lnTo>
                  <a:pt x="1514937" y="2036764"/>
                </a:lnTo>
                <a:lnTo>
                  <a:pt x="1510489" y="2043749"/>
                </a:lnTo>
                <a:lnTo>
                  <a:pt x="1506677" y="2051051"/>
                </a:lnTo>
                <a:lnTo>
                  <a:pt x="1502866" y="2058036"/>
                </a:lnTo>
                <a:lnTo>
                  <a:pt x="1865313" y="2058036"/>
                </a:lnTo>
                <a:lnTo>
                  <a:pt x="1865313" y="2254251"/>
                </a:lnTo>
                <a:lnTo>
                  <a:pt x="1225550" y="2254251"/>
                </a:lnTo>
                <a:lnTo>
                  <a:pt x="1226821" y="2240599"/>
                </a:lnTo>
                <a:lnTo>
                  <a:pt x="1228727" y="2226629"/>
                </a:lnTo>
                <a:lnTo>
                  <a:pt x="1230633" y="2213294"/>
                </a:lnTo>
                <a:lnTo>
                  <a:pt x="1233492" y="2199641"/>
                </a:lnTo>
                <a:lnTo>
                  <a:pt x="1236033" y="2186306"/>
                </a:lnTo>
                <a:lnTo>
                  <a:pt x="1238892" y="2172654"/>
                </a:lnTo>
                <a:lnTo>
                  <a:pt x="1242704" y="2159319"/>
                </a:lnTo>
                <a:lnTo>
                  <a:pt x="1246198" y="2145984"/>
                </a:lnTo>
                <a:lnTo>
                  <a:pt x="1250328" y="2132966"/>
                </a:lnTo>
                <a:lnTo>
                  <a:pt x="1254775" y="2119949"/>
                </a:lnTo>
                <a:lnTo>
                  <a:pt x="1259540" y="2106931"/>
                </a:lnTo>
                <a:lnTo>
                  <a:pt x="1264305" y="2093914"/>
                </a:lnTo>
                <a:lnTo>
                  <a:pt x="1270022" y="2081531"/>
                </a:lnTo>
                <a:lnTo>
                  <a:pt x="1275740" y="2068514"/>
                </a:lnTo>
                <a:lnTo>
                  <a:pt x="1281458" y="2056131"/>
                </a:lnTo>
                <a:lnTo>
                  <a:pt x="1287811" y="2043431"/>
                </a:lnTo>
                <a:lnTo>
                  <a:pt x="1294800" y="2030731"/>
                </a:lnTo>
                <a:lnTo>
                  <a:pt x="1302741" y="2017396"/>
                </a:lnTo>
                <a:lnTo>
                  <a:pt x="1311000" y="2004061"/>
                </a:lnTo>
                <a:lnTo>
                  <a:pt x="1320212" y="1989456"/>
                </a:lnTo>
                <a:lnTo>
                  <a:pt x="1330377" y="1975169"/>
                </a:lnTo>
                <a:lnTo>
                  <a:pt x="1341178" y="1959611"/>
                </a:lnTo>
                <a:lnTo>
                  <a:pt x="1352613" y="1944054"/>
                </a:lnTo>
                <a:lnTo>
                  <a:pt x="1365320" y="1927544"/>
                </a:lnTo>
                <a:lnTo>
                  <a:pt x="1378344" y="1910716"/>
                </a:lnTo>
                <a:lnTo>
                  <a:pt x="1392638" y="1893571"/>
                </a:lnTo>
                <a:lnTo>
                  <a:pt x="1407251" y="1875791"/>
                </a:lnTo>
                <a:lnTo>
                  <a:pt x="1422816" y="1857376"/>
                </a:lnTo>
                <a:lnTo>
                  <a:pt x="1439334" y="1838643"/>
                </a:lnTo>
                <a:lnTo>
                  <a:pt x="1456488" y="1819593"/>
                </a:lnTo>
                <a:lnTo>
                  <a:pt x="1474276" y="1799908"/>
                </a:lnTo>
                <a:lnTo>
                  <a:pt x="1493018" y="1779271"/>
                </a:lnTo>
                <a:lnTo>
                  <a:pt x="1522560" y="1747521"/>
                </a:lnTo>
                <a:lnTo>
                  <a:pt x="1548926" y="1717993"/>
                </a:lnTo>
                <a:lnTo>
                  <a:pt x="1572433" y="1691641"/>
                </a:lnTo>
                <a:lnTo>
                  <a:pt x="1592445" y="1667828"/>
                </a:lnTo>
                <a:lnTo>
                  <a:pt x="1609916" y="1646556"/>
                </a:lnTo>
                <a:lnTo>
                  <a:pt x="1624529" y="1627823"/>
                </a:lnTo>
                <a:lnTo>
                  <a:pt x="1630882" y="1619568"/>
                </a:lnTo>
                <a:lnTo>
                  <a:pt x="1635964" y="1611948"/>
                </a:lnTo>
                <a:lnTo>
                  <a:pt x="1640729" y="1604963"/>
                </a:lnTo>
                <a:lnTo>
                  <a:pt x="1644541" y="1598931"/>
                </a:lnTo>
                <a:lnTo>
                  <a:pt x="1649306" y="1590676"/>
                </a:lnTo>
                <a:lnTo>
                  <a:pt x="1653435" y="1582738"/>
                </a:lnTo>
                <a:lnTo>
                  <a:pt x="1657565" y="1574483"/>
                </a:lnTo>
                <a:lnTo>
                  <a:pt x="1661059" y="1566228"/>
                </a:lnTo>
                <a:lnTo>
                  <a:pt x="1664553" y="1557973"/>
                </a:lnTo>
                <a:lnTo>
                  <a:pt x="1667412" y="1550036"/>
                </a:lnTo>
                <a:lnTo>
                  <a:pt x="1670271" y="1541781"/>
                </a:lnTo>
                <a:lnTo>
                  <a:pt x="1673130" y="1533843"/>
                </a:lnTo>
                <a:lnTo>
                  <a:pt x="1675036" y="1525588"/>
                </a:lnTo>
                <a:lnTo>
                  <a:pt x="1676942" y="1517968"/>
                </a:lnTo>
                <a:lnTo>
                  <a:pt x="1678530" y="1509713"/>
                </a:lnTo>
                <a:lnTo>
                  <a:pt x="1679801" y="1501776"/>
                </a:lnTo>
                <a:lnTo>
                  <a:pt x="1680754" y="1493838"/>
                </a:lnTo>
                <a:lnTo>
                  <a:pt x="1681707" y="1485583"/>
                </a:lnTo>
                <a:lnTo>
                  <a:pt x="1682342" y="1477646"/>
                </a:lnTo>
                <a:lnTo>
                  <a:pt x="1682342" y="1469708"/>
                </a:lnTo>
                <a:lnTo>
                  <a:pt x="1682342" y="1460818"/>
                </a:lnTo>
                <a:lnTo>
                  <a:pt x="1682025" y="1452563"/>
                </a:lnTo>
                <a:lnTo>
                  <a:pt x="1681389" y="1444308"/>
                </a:lnTo>
                <a:lnTo>
                  <a:pt x="1680119" y="1436371"/>
                </a:lnTo>
                <a:lnTo>
                  <a:pt x="1678848" y="1428433"/>
                </a:lnTo>
                <a:lnTo>
                  <a:pt x="1677577" y="1421448"/>
                </a:lnTo>
                <a:lnTo>
                  <a:pt x="1675989" y="1414146"/>
                </a:lnTo>
                <a:lnTo>
                  <a:pt x="1674083" y="1407161"/>
                </a:lnTo>
                <a:lnTo>
                  <a:pt x="1671860" y="1400493"/>
                </a:lnTo>
                <a:lnTo>
                  <a:pt x="1669318" y="1393826"/>
                </a:lnTo>
                <a:lnTo>
                  <a:pt x="1666777" y="1388111"/>
                </a:lnTo>
                <a:lnTo>
                  <a:pt x="1663918" y="1382078"/>
                </a:lnTo>
                <a:lnTo>
                  <a:pt x="1660424" y="1376363"/>
                </a:lnTo>
                <a:lnTo>
                  <a:pt x="1657247" y="1370966"/>
                </a:lnTo>
                <a:lnTo>
                  <a:pt x="1653435" y="1365886"/>
                </a:lnTo>
                <a:lnTo>
                  <a:pt x="1649624" y="1361123"/>
                </a:lnTo>
                <a:lnTo>
                  <a:pt x="1645176" y="1356361"/>
                </a:lnTo>
                <a:lnTo>
                  <a:pt x="1640729" y="1352233"/>
                </a:lnTo>
                <a:lnTo>
                  <a:pt x="1635964" y="1348106"/>
                </a:lnTo>
                <a:lnTo>
                  <a:pt x="1631517" y="1344296"/>
                </a:lnTo>
                <a:lnTo>
                  <a:pt x="1626434" y="1340803"/>
                </a:lnTo>
                <a:lnTo>
                  <a:pt x="1621352" y="1337946"/>
                </a:lnTo>
                <a:lnTo>
                  <a:pt x="1615952" y="1335088"/>
                </a:lnTo>
                <a:lnTo>
                  <a:pt x="1610234" y="1332231"/>
                </a:lnTo>
                <a:lnTo>
                  <a:pt x="1604516" y="1330326"/>
                </a:lnTo>
                <a:lnTo>
                  <a:pt x="1598481" y="1328421"/>
                </a:lnTo>
                <a:lnTo>
                  <a:pt x="1592445" y="1326833"/>
                </a:lnTo>
                <a:lnTo>
                  <a:pt x="1586092" y="1325563"/>
                </a:lnTo>
                <a:lnTo>
                  <a:pt x="1579739" y="1324611"/>
                </a:lnTo>
                <a:lnTo>
                  <a:pt x="1572750" y="1323341"/>
                </a:lnTo>
                <a:lnTo>
                  <a:pt x="1565762" y="1323023"/>
                </a:lnTo>
                <a:lnTo>
                  <a:pt x="1558773" y="1323023"/>
                </a:lnTo>
                <a:lnTo>
                  <a:pt x="1551785" y="1323023"/>
                </a:lnTo>
                <a:lnTo>
                  <a:pt x="1544796" y="1323658"/>
                </a:lnTo>
                <a:lnTo>
                  <a:pt x="1538126" y="1324611"/>
                </a:lnTo>
                <a:lnTo>
                  <a:pt x="1531772" y="1325563"/>
                </a:lnTo>
                <a:lnTo>
                  <a:pt x="1525419" y="1326833"/>
                </a:lnTo>
                <a:lnTo>
                  <a:pt x="1519066" y="1328738"/>
                </a:lnTo>
                <a:lnTo>
                  <a:pt x="1513031" y="1330643"/>
                </a:lnTo>
                <a:lnTo>
                  <a:pt x="1507630" y="1333183"/>
                </a:lnTo>
                <a:lnTo>
                  <a:pt x="1501913" y="1335723"/>
                </a:lnTo>
                <a:lnTo>
                  <a:pt x="1496512" y="1338581"/>
                </a:lnTo>
                <a:lnTo>
                  <a:pt x="1491112" y="1342073"/>
                </a:lnTo>
                <a:lnTo>
                  <a:pt x="1486030" y="1345566"/>
                </a:lnTo>
                <a:lnTo>
                  <a:pt x="1481265" y="1349058"/>
                </a:lnTo>
                <a:lnTo>
                  <a:pt x="1476500" y="1353503"/>
                </a:lnTo>
                <a:lnTo>
                  <a:pt x="1472370" y="1357948"/>
                </a:lnTo>
                <a:lnTo>
                  <a:pt x="1467606" y="1363028"/>
                </a:lnTo>
                <a:lnTo>
                  <a:pt x="1463794" y="1367791"/>
                </a:lnTo>
                <a:lnTo>
                  <a:pt x="1459664" y="1373506"/>
                </a:lnTo>
                <a:lnTo>
                  <a:pt x="1456170" y="1379538"/>
                </a:lnTo>
                <a:lnTo>
                  <a:pt x="1452993" y="1386206"/>
                </a:lnTo>
                <a:lnTo>
                  <a:pt x="1449499" y="1392873"/>
                </a:lnTo>
                <a:lnTo>
                  <a:pt x="1446640" y="1400176"/>
                </a:lnTo>
                <a:lnTo>
                  <a:pt x="1443781" y="1407796"/>
                </a:lnTo>
                <a:lnTo>
                  <a:pt x="1441240" y="1415733"/>
                </a:lnTo>
                <a:lnTo>
                  <a:pt x="1439016" y="1424306"/>
                </a:lnTo>
                <a:lnTo>
                  <a:pt x="1436793" y="1433196"/>
                </a:lnTo>
                <a:lnTo>
                  <a:pt x="1435204" y="1442403"/>
                </a:lnTo>
                <a:lnTo>
                  <a:pt x="1432981" y="1452246"/>
                </a:lnTo>
                <a:lnTo>
                  <a:pt x="1431710" y="1462406"/>
                </a:lnTo>
                <a:lnTo>
                  <a:pt x="1430440" y="1472883"/>
                </a:lnTo>
                <a:lnTo>
                  <a:pt x="1429487" y="1483996"/>
                </a:lnTo>
                <a:lnTo>
                  <a:pt x="1428851" y="1495108"/>
                </a:lnTo>
                <a:lnTo>
                  <a:pt x="1246833" y="1474153"/>
                </a:lnTo>
                <a:lnTo>
                  <a:pt x="1249375" y="1452563"/>
                </a:lnTo>
                <a:lnTo>
                  <a:pt x="1252234" y="1432243"/>
                </a:lnTo>
                <a:lnTo>
                  <a:pt x="1255410" y="1412241"/>
                </a:lnTo>
                <a:lnTo>
                  <a:pt x="1259540" y="1392873"/>
                </a:lnTo>
                <a:lnTo>
                  <a:pt x="1263669" y="1374776"/>
                </a:lnTo>
                <a:lnTo>
                  <a:pt x="1269069" y="1356996"/>
                </a:lnTo>
                <a:lnTo>
                  <a:pt x="1274470" y="1340168"/>
                </a:lnTo>
                <a:lnTo>
                  <a:pt x="1280505" y="1324611"/>
                </a:lnTo>
                <a:lnTo>
                  <a:pt x="1283682" y="1316673"/>
                </a:lnTo>
                <a:lnTo>
                  <a:pt x="1287176" y="1309053"/>
                </a:lnTo>
                <a:lnTo>
                  <a:pt x="1290670" y="1301751"/>
                </a:lnTo>
                <a:lnTo>
                  <a:pt x="1294482" y="1294448"/>
                </a:lnTo>
                <a:lnTo>
                  <a:pt x="1298294" y="1287463"/>
                </a:lnTo>
                <a:lnTo>
                  <a:pt x="1302423" y="1281113"/>
                </a:lnTo>
                <a:lnTo>
                  <a:pt x="1306235" y="1274446"/>
                </a:lnTo>
                <a:lnTo>
                  <a:pt x="1310683" y="1267778"/>
                </a:lnTo>
                <a:lnTo>
                  <a:pt x="1314812" y="1261746"/>
                </a:lnTo>
                <a:lnTo>
                  <a:pt x="1318942" y="1255713"/>
                </a:lnTo>
                <a:lnTo>
                  <a:pt x="1323707" y="1249998"/>
                </a:lnTo>
                <a:lnTo>
                  <a:pt x="1328789" y="1244283"/>
                </a:lnTo>
                <a:lnTo>
                  <a:pt x="1333554" y="1238886"/>
                </a:lnTo>
                <a:lnTo>
                  <a:pt x="1338636" y="1233806"/>
                </a:lnTo>
                <a:lnTo>
                  <a:pt x="1343719" y="1228726"/>
                </a:lnTo>
                <a:lnTo>
                  <a:pt x="1349119" y="1223963"/>
                </a:lnTo>
                <a:lnTo>
                  <a:pt x="1359920" y="1214756"/>
                </a:lnTo>
                <a:lnTo>
                  <a:pt x="1371038" y="1206183"/>
                </a:lnTo>
                <a:lnTo>
                  <a:pt x="1382791" y="1197928"/>
                </a:lnTo>
                <a:lnTo>
                  <a:pt x="1394544" y="1190626"/>
                </a:lnTo>
                <a:lnTo>
                  <a:pt x="1406615" y="1183958"/>
                </a:lnTo>
                <a:lnTo>
                  <a:pt x="1419322" y="1177608"/>
                </a:lnTo>
                <a:lnTo>
                  <a:pt x="1432028" y="1171893"/>
                </a:lnTo>
                <a:lnTo>
                  <a:pt x="1445370" y="1167131"/>
                </a:lnTo>
                <a:lnTo>
                  <a:pt x="1459029" y="1162368"/>
                </a:lnTo>
                <a:lnTo>
                  <a:pt x="1473006" y="1158558"/>
                </a:lnTo>
                <a:lnTo>
                  <a:pt x="1487300" y="1155066"/>
                </a:lnTo>
                <a:lnTo>
                  <a:pt x="1501595" y="1152526"/>
                </a:lnTo>
                <a:lnTo>
                  <a:pt x="1516525" y="1150621"/>
                </a:lnTo>
                <a:lnTo>
                  <a:pt x="1532090" y="1149351"/>
                </a:lnTo>
                <a:lnTo>
                  <a:pt x="1547338" y="1148081"/>
                </a:lnTo>
                <a:lnTo>
                  <a:pt x="1563221" y="1147763"/>
                </a:lnTo>
                <a:close/>
                <a:moveTo>
                  <a:pt x="828378" y="1147763"/>
                </a:moveTo>
                <a:lnTo>
                  <a:pt x="976313" y="1147763"/>
                </a:lnTo>
                <a:lnTo>
                  <a:pt x="976313" y="2254251"/>
                </a:lnTo>
                <a:lnTo>
                  <a:pt x="794166" y="2254251"/>
                </a:lnTo>
                <a:lnTo>
                  <a:pt x="794166" y="1458278"/>
                </a:lnTo>
                <a:lnTo>
                  <a:pt x="781178" y="1471613"/>
                </a:lnTo>
                <a:lnTo>
                  <a:pt x="768507" y="1484631"/>
                </a:lnTo>
                <a:lnTo>
                  <a:pt x="755519" y="1497013"/>
                </a:lnTo>
                <a:lnTo>
                  <a:pt x="741897" y="1509078"/>
                </a:lnTo>
                <a:lnTo>
                  <a:pt x="727959" y="1520508"/>
                </a:lnTo>
                <a:lnTo>
                  <a:pt x="714338" y="1531621"/>
                </a:lnTo>
                <a:lnTo>
                  <a:pt x="699766" y="1542098"/>
                </a:lnTo>
                <a:lnTo>
                  <a:pt x="685511" y="1552258"/>
                </a:lnTo>
                <a:lnTo>
                  <a:pt x="670622" y="1562418"/>
                </a:lnTo>
                <a:lnTo>
                  <a:pt x="655417" y="1571626"/>
                </a:lnTo>
                <a:lnTo>
                  <a:pt x="639895" y="1580516"/>
                </a:lnTo>
                <a:lnTo>
                  <a:pt x="624373" y="1589088"/>
                </a:lnTo>
                <a:lnTo>
                  <a:pt x="608534" y="1597026"/>
                </a:lnTo>
                <a:lnTo>
                  <a:pt x="592061" y="1604328"/>
                </a:lnTo>
                <a:lnTo>
                  <a:pt x="575589" y="1611631"/>
                </a:lnTo>
                <a:lnTo>
                  <a:pt x="558800" y="1618298"/>
                </a:lnTo>
                <a:lnTo>
                  <a:pt x="558800" y="1426846"/>
                </a:lnTo>
                <a:lnTo>
                  <a:pt x="567670" y="1423353"/>
                </a:lnTo>
                <a:lnTo>
                  <a:pt x="576856" y="1419226"/>
                </a:lnTo>
                <a:lnTo>
                  <a:pt x="586043" y="1415098"/>
                </a:lnTo>
                <a:lnTo>
                  <a:pt x="595229" y="1410018"/>
                </a:lnTo>
                <a:lnTo>
                  <a:pt x="604416" y="1405256"/>
                </a:lnTo>
                <a:lnTo>
                  <a:pt x="613919" y="1399541"/>
                </a:lnTo>
                <a:lnTo>
                  <a:pt x="623739" y="1393508"/>
                </a:lnTo>
                <a:lnTo>
                  <a:pt x="633243" y="1387793"/>
                </a:lnTo>
                <a:lnTo>
                  <a:pt x="643063" y="1381126"/>
                </a:lnTo>
                <a:lnTo>
                  <a:pt x="652883" y="1373823"/>
                </a:lnTo>
                <a:lnTo>
                  <a:pt x="662703" y="1366521"/>
                </a:lnTo>
                <a:lnTo>
                  <a:pt x="672523" y="1358583"/>
                </a:lnTo>
                <a:lnTo>
                  <a:pt x="682660" y="1350963"/>
                </a:lnTo>
                <a:lnTo>
                  <a:pt x="692797" y="1342391"/>
                </a:lnTo>
                <a:lnTo>
                  <a:pt x="703567" y="1333501"/>
                </a:lnTo>
                <a:lnTo>
                  <a:pt x="713704" y="1323976"/>
                </a:lnTo>
                <a:lnTo>
                  <a:pt x="723841" y="1314451"/>
                </a:lnTo>
                <a:lnTo>
                  <a:pt x="733661" y="1304608"/>
                </a:lnTo>
                <a:lnTo>
                  <a:pt x="743164" y="1294766"/>
                </a:lnTo>
                <a:lnTo>
                  <a:pt x="752034" y="1284923"/>
                </a:lnTo>
                <a:lnTo>
                  <a:pt x="760904" y="1274446"/>
                </a:lnTo>
                <a:lnTo>
                  <a:pt x="769140" y="1263968"/>
                </a:lnTo>
                <a:lnTo>
                  <a:pt x="776743" y="1253173"/>
                </a:lnTo>
                <a:lnTo>
                  <a:pt x="784345" y="1242378"/>
                </a:lnTo>
                <a:lnTo>
                  <a:pt x="791315" y="1231266"/>
                </a:lnTo>
                <a:lnTo>
                  <a:pt x="797650" y="1219836"/>
                </a:lnTo>
                <a:lnTo>
                  <a:pt x="803669" y="1208406"/>
                </a:lnTo>
                <a:lnTo>
                  <a:pt x="809688" y="1196658"/>
                </a:lnTo>
                <a:lnTo>
                  <a:pt x="814756" y="1184911"/>
                </a:lnTo>
                <a:lnTo>
                  <a:pt x="819825" y="1172528"/>
                </a:lnTo>
                <a:lnTo>
                  <a:pt x="824259" y="1160463"/>
                </a:lnTo>
                <a:lnTo>
                  <a:pt x="828378" y="1147763"/>
                </a:lnTo>
                <a:close/>
                <a:moveTo>
                  <a:pt x="181634" y="1037623"/>
                </a:moveTo>
                <a:lnTo>
                  <a:pt x="181634" y="2421740"/>
                </a:lnTo>
                <a:lnTo>
                  <a:pt x="2242479" y="2421740"/>
                </a:lnTo>
                <a:lnTo>
                  <a:pt x="2242479" y="1037623"/>
                </a:lnTo>
                <a:lnTo>
                  <a:pt x="181634" y="1037623"/>
                </a:lnTo>
                <a:close/>
                <a:moveTo>
                  <a:pt x="107329" y="555625"/>
                </a:moveTo>
                <a:lnTo>
                  <a:pt x="113045" y="555625"/>
                </a:lnTo>
                <a:lnTo>
                  <a:pt x="362950" y="555625"/>
                </a:lnTo>
                <a:lnTo>
                  <a:pt x="362950" y="705714"/>
                </a:lnTo>
                <a:lnTo>
                  <a:pt x="363267" y="712695"/>
                </a:lnTo>
                <a:lnTo>
                  <a:pt x="363585" y="719676"/>
                </a:lnTo>
                <a:lnTo>
                  <a:pt x="364220" y="726339"/>
                </a:lnTo>
                <a:lnTo>
                  <a:pt x="365173" y="733003"/>
                </a:lnTo>
                <a:lnTo>
                  <a:pt x="366443" y="739666"/>
                </a:lnTo>
                <a:lnTo>
                  <a:pt x="368348" y="746330"/>
                </a:lnTo>
                <a:lnTo>
                  <a:pt x="369936" y="752676"/>
                </a:lnTo>
                <a:lnTo>
                  <a:pt x="371841" y="758705"/>
                </a:lnTo>
                <a:lnTo>
                  <a:pt x="374064" y="765051"/>
                </a:lnTo>
                <a:lnTo>
                  <a:pt x="376922" y="771080"/>
                </a:lnTo>
                <a:lnTo>
                  <a:pt x="379462" y="776474"/>
                </a:lnTo>
                <a:lnTo>
                  <a:pt x="382320" y="782186"/>
                </a:lnTo>
                <a:lnTo>
                  <a:pt x="385495" y="787263"/>
                </a:lnTo>
                <a:lnTo>
                  <a:pt x="388988" y="792657"/>
                </a:lnTo>
                <a:lnTo>
                  <a:pt x="392164" y="797734"/>
                </a:lnTo>
                <a:lnTo>
                  <a:pt x="396292" y="802494"/>
                </a:lnTo>
                <a:lnTo>
                  <a:pt x="400102" y="806936"/>
                </a:lnTo>
                <a:lnTo>
                  <a:pt x="404230" y="811061"/>
                </a:lnTo>
                <a:lnTo>
                  <a:pt x="408358" y="815504"/>
                </a:lnTo>
                <a:lnTo>
                  <a:pt x="413121" y="818994"/>
                </a:lnTo>
                <a:lnTo>
                  <a:pt x="417567" y="822485"/>
                </a:lnTo>
                <a:lnTo>
                  <a:pt x="422330" y="825975"/>
                </a:lnTo>
                <a:lnTo>
                  <a:pt x="427093" y="828831"/>
                </a:lnTo>
                <a:lnTo>
                  <a:pt x="432174" y="831687"/>
                </a:lnTo>
                <a:lnTo>
                  <a:pt x="437572" y="834225"/>
                </a:lnTo>
                <a:lnTo>
                  <a:pt x="442653" y="836446"/>
                </a:lnTo>
                <a:lnTo>
                  <a:pt x="448051" y="838033"/>
                </a:lnTo>
                <a:lnTo>
                  <a:pt x="453449" y="839620"/>
                </a:lnTo>
                <a:lnTo>
                  <a:pt x="458847" y="841206"/>
                </a:lnTo>
                <a:lnTo>
                  <a:pt x="464881" y="841841"/>
                </a:lnTo>
                <a:lnTo>
                  <a:pt x="470279" y="842475"/>
                </a:lnTo>
                <a:lnTo>
                  <a:pt x="476312" y="842475"/>
                </a:lnTo>
                <a:lnTo>
                  <a:pt x="734474" y="842475"/>
                </a:lnTo>
                <a:lnTo>
                  <a:pt x="740189" y="842475"/>
                </a:lnTo>
                <a:lnTo>
                  <a:pt x="745905" y="841841"/>
                </a:lnTo>
                <a:lnTo>
                  <a:pt x="751621" y="841206"/>
                </a:lnTo>
                <a:lnTo>
                  <a:pt x="757337" y="839620"/>
                </a:lnTo>
                <a:lnTo>
                  <a:pt x="762735" y="838033"/>
                </a:lnTo>
                <a:lnTo>
                  <a:pt x="768133" y="836446"/>
                </a:lnTo>
                <a:lnTo>
                  <a:pt x="773531" y="834225"/>
                </a:lnTo>
                <a:lnTo>
                  <a:pt x="778612" y="831687"/>
                </a:lnTo>
                <a:lnTo>
                  <a:pt x="783693" y="828831"/>
                </a:lnTo>
                <a:lnTo>
                  <a:pt x="788456" y="825975"/>
                </a:lnTo>
                <a:lnTo>
                  <a:pt x="793219" y="822485"/>
                </a:lnTo>
                <a:lnTo>
                  <a:pt x="797664" y="818994"/>
                </a:lnTo>
                <a:lnTo>
                  <a:pt x="802110" y="815504"/>
                </a:lnTo>
                <a:lnTo>
                  <a:pt x="806238" y="811061"/>
                </a:lnTo>
                <a:lnTo>
                  <a:pt x="810684" y="806936"/>
                </a:lnTo>
                <a:lnTo>
                  <a:pt x="814494" y="802494"/>
                </a:lnTo>
                <a:lnTo>
                  <a:pt x="818305" y="797734"/>
                </a:lnTo>
                <a:lnTo>
                  <a:pt x="821798" y="792657"/>
                </a:lnTo>
                <a:lnTo>
                  <a:pt x="824973" y="787263"/>
                </a:lnTo>
                <a:lnTo>
                  <a:pt x="828466" y="782186"/>
                </a:lnTo>
                <a:lnTo>
                  <a:pt x="831324" y="776474"/>
                </a:lnTo>
                <a:lnTo>
                  <a:pt x="833864" y="771080"/>
                </a:lnTo>
                <a:lnTo>
                  <a:pt x="836405" y="765051"/>
                </a:lnTo>
                <a:lnTo>
                  <a:pt x="838627" y="758705"/>
                </a:lnTo>
                <a:lnTo>
                  <a:pt x="840533" y="752676"/>
                </a:lnTo>
                <a:lnTo>
                  <a:pt x="842438" y="746330"/>
                </a:lnTo>
                <a:lnTo>
                  <a:pt x="844343" y="739666"/>
                </a:lnTo>
                <a:lnTo>
                  <a:pt x="845296" y="733003"/>
                </a:lnTo>
                <a:lnTo>
                  <a:pt x="846248" y="726339"/>
                </a:lnTo>
                <a:lnTo>
                  <a:pt x="847201" y="719676"/>
                </a:lnTo>
                <a:lnTo>
                  <a:pt x="847518" y="712695"/>
                </a:lnTo>
                <a:lnTo>
                  <a:pt x="847518" y="705714"/>
                </a:lnTo>
                <a:lnTo>
                  <a:pt x="847518" y="555625"/>
                </a:lnTo>
                <a:lnTo>
                  <a:pt x="1591837" y="555625"/>
                </a:lnTo>
                <a:lnTo>
                  <a:pt x="1591837" y="719993"/>
                </a:lnTo>
                <a:lnTo>
                  <a:pt x="1591837" y="727291"/>
                </a:lnTo>
                <a:lnTo>
                  <a:pt x="1592472" y="733955"/>
                </a:lnTo>
                <a:lnTo>
                  <a:pt x="1593424" y="740618"/>
                </a:lnTo>
                <a:lnTo>
                  <a:pt x="1594377" y="747599"/>
                </a:lnTo>
                <a:lnTo>
                  <a:pt x="1595647" y="754263"/>
                </a:lnTo>
                <a:lnTo>
                  <a:pt x="1596917" y="760609"/>
                </a:lnTo>
                <a:lnTo>
                  <a:pt x="1598822" y="766955"/>
                </a:lnTo>
                <a:lnTo>
                  <a:pt x="1600728" y="773301"/>
                </a:lnTo>
                <a:lnTo>
                  <a:pt x="1603268" y="779013"/>
                </a:lnTo>
                <a:lnTo>
                  <a:pt x="1605491" y="785042"/>
                </a:lnTo>
                <a:lnTo>
                  <a:pt x="1608349" y="791071"/>
                </a:lnTo>
                <a:lnTo>
                  <a:pt x="1611207" y="796148"/>
                </a:lnTo>
                <a:lnTo>
                  <a:pt x="1614382" y="801859"/>
                </a:lnTo>
                <a:lnTo>
                  <a:pt x="1617557" y="806936"/>
                </a:lnTo>
                <a:lnTo>
                  <a:pt x="1621368" y="811696"/>
                </a:lnTo>
                <a:lnTo>
                  <a:pt x="1624861" y="816773"/>
                </a:lnTo>
                <a:lnTo>
                  <a:pt x="1628989" y="821215"/>
                </a:lnTo>
                <a:lnTo>
                  <a:pt x="1633117" y="825658"/>
                </a:lnTo>
                <a:lnTo>
                  <a:pt x="1637563" y="829466"/>
                </a:lnTo>
                <a:lnTo>
                  <a:pt x="1641691" y="833591"/>
                </a:lnTo>
                <a:lnTo>
                  <a:pt x="1646454" y="836764"/>
                </a:lnTo>
                <a:lnTo>
                  <a:pt x="1651217" y="839937"/>
                </a:lnTo>
                <a:lnTo>
                  <a:pt x="1655980" y="843427"/>
                </a:lnTo>
                <a:lnTo>
                  <a:pt x="1661061" y="845966"/>
                </a:lnTo>
                <a:lnTo>
                  <a:pt x="1666141" y="848187"/>
                </a:lnTo>
                <a:lnTo>
                  <a:pt x="1671222" y="850726"/>
                </a:lnTo>
                <a:lnTo>
                  <a:pt x="1676620" y="852629"/>
                </a:lnTo>
                <a:lnTo>
                  <a:pt x="1682336" y="853899"/>
                </a:lnTo>
                <a:lnTo>
                  <a:pt x="1687734" y="855168"/>
                </a:lnTo>
                <a:lnTo>
                  <a:pt x="1693450" y="855803"/>
                </a:lnTo>
                <a:lnTo>
                  <a:pt x="1699483" y="856437"/>
                </a:lnTo>
                <a:lnTo>
                  <a:pt x="1704881" y="856754"/>
                </a:lnTo>
                <a:lnTo>
                  <a:pt x="1963043" y="856754"/>
                </a:lnTo>
                <a:lnTo>
                  <a:pt x="1969076" y="856437"/>
                </a:lnTo>
                <a:lnTo>
                  <a:pt x="1974792" y="855803"/>
                </a:lnTo>
                <a:lnTo>
                  <a:pt x="1980507" y="855168"/>
                </a:lnTo>
                <a:lnTo>
                  <a:pt x="1985906" y="853899"/>
                </a:lnTo>
                <a:lnTo>
                  <a:pt x="1991621" y="852629"/>
                </a:lnTo>
                <a:lnTo>
                  <a:pt x="1996702" y="850726"/>
                </a:lnTo>
                <a:lnTo>
                  <a:pt x="2002100" y="848187"/>
                </a:lnTo>
                <a:lnTo>
                  <a:pt x="2007181" y="845966"/>
                </a:lnTo>
                <a:lnTo>
                  <a:pt x="2012262" y="843427"/>
                </a:lnTo>
                <a:lnTo>
                  <a:pt x="2017342" y="839937"/>
                </a:lnTo>
                <a:lnTo>
                  <a:pt x="2021788" y="836764"/>
                </a:lnTo>
                <a:lnTo>
                  <a:pt x="2026551" y="833591"/>
                </a:lnTo>
                <a:lnTo>
                  <a:pt x="2030997" y="829466"/>
                </a:lnTo>
                <a:lnTo>
                  <a:pt x="2035442" y="825658"/>
                </a:lnTo>
                <a:lnTo>
                  <a:pt x="2039253" y="821215"/>
                </a:lnTo>
                <a:lnTo>
                  <a:pt x="2043381" y="816773"/>
                </a:lnTo>
                <a:lnTo>
                  <a:pt x="2047191" y="811696"/>
                </a:lnTo>
                <a:lnTo>
                  <a:pt x="2050367" y="806936"/>
                </a:lnTo>
                <a:lnTo>
                  <a:pt x="2054177" y="801859"/>
                </a:lnTo>
                <a:lnTo>
                  <a:pt x="2057035" y="796148"/>
                </a:lnTo>
                <a:lnTo>
                  <a:pt x="2059893" y="791071"/>
                </a:lnTo>
                <a:lnTo>
                  <a:pt x="2062751" y="785042"/>
                </a:lnTo>
                <a:lnTo>
                  <a:pt x="2065291" y="779013"/>
                </a:lnTo>
                <a:lnTo>
                  <a:pt x="2067514" y="773301"/>
                </a:lnTo>
                <a:lnTo>
                  <a:pt x="2069419" y="766955"/>
                </a:lnTo>
                <a:lnTo>
                  <a:pt x="2071324" y="760609"/>
                </a:lnTo>
                <a:lnTo>
                  <a:pt x="2072912" y="754263"/>
                </a:lnTo>
                <a:lnTo>
                  <a:pt x="2074182" y="747599"/>
                </a:lnTo>
                <a:lnTo>
                  <a:pt x="2075135" y="740618"/>
                </a:lnTo>
                <a:lnTo>
                  <a:pt x="2075770" y="733955"/>
                </a:lnTo>
                <a:lnTo>
                  <a:pt x="2076088" y="727291"/>
                </a:lnTo>
                <a:lnTo>
                  <a:pt x="2076405" y="719993"/>
                </a:lnTo>
                <a:lnTo>
                  <a:pt x="2076405" y="555625"/>
                </a:lnTo>
                <a:lnTo>
                  <a:pt x="2311068" y="555625"/>
                </a:lnTo>
                <a:lnTo>
                  <a:pt x="2316467" y="555625"/>
                </a:lnTo>
                <a:lnTo>
                  <a:pt x="2322500" y="556260"/>
                </a:lnTo>
                <a:lnTo>
                  <a:pt x="2328216" y="557212"/>
                </a:lnTo>
                <a:lnTo>
                  <a:pt x="2333614" y="558164"/>
                </a:lnTo>
                <a:lnTo>
                  <a:pt x="2339330" y="559750"/>
                </a:lnTo>
                <a:lnTo>
                  <a:pt x="2344728" y="561654"/>
                </a:lnTo>
                <a:lnTo>
                  <a:pt x="2349808" y="563875"/>
                </a:lnTo>
                <a:lnTo>
                  <a:pt x="2354889" y="566096"/>
                </a:lnTo>
                <a:lnTo>
                  <a:pt x="2359970" y="569270"/>
                </a:lnTo>
                <a:lnTo>
                  <a:pt x="2365050" y="572125"/>
                </a:lnTo>
                <a:lnTo>
                  <a:pt x="2369813" y="575299"/>
                </a:lnTo>
                <a:lnTo>
                  <a:pt x="2374259" y="579106"/>
                </a:lnTo>
                <a:lnTo>
                  <a:pt x="2378705" y="582597"/>
                </a:lnTo>
                <a:lnTo>
                  <a:pt x="2382833" y="587039"/>
                </a:lnTo>
                <a:lnTo>
                  <a:pt x="2386961" y="591164"/>
                </a:lnTo>
                <a:lnTo>
                  <a:pt x="2391089" y="595607"/>
                </a:lnTo>
                <a:lnTo>
                  <a:pt x="2394582" y="600366"/>
                </a:lnTo>
                <a:lnTo>
                  <a:pt x="2398392" y="605443"/>
                </a:lnTo>
                <a:lnTo>
                  <a:pt x="2401567" y="610520"/>
                </a:lnTo>
                <a:lnTo>
                  <a:pt x="2405061" y="615915"/>
                </a:lnTo>
                <a:lnTo>
                  <a:pt x="2407919" y="621309"/>
                </a:lnTo>
                <a:lnTo>
                  <a:pt x="2410459" y="627020"/>
                </a:lnTo>
                <a:lnTo>
                  <a:pt x="2412681" y="633049"/>
                </a:lnTo>
                <a:lnTo>
                  <a:pt x="2415222" y="638761"/>
                </a:lnTo>
                <a:lnTo>
                  <a:pt x="2417127" y="645107"/>
                </a:lnTo>
                <a:lnTo>
                  <a:pt x="2419032" y="651771"/>
                </a:lnTo>
                <a:lnTo>
                  <a:pt x="2420620" y="658117"/>
                </a:lnTo>
                <a:lnTo>
                  <a:pt x="2421573" y="664463"/>
                </a:lnTo>
                <a:lnTo>
                  <a:pt x="2422843" y="671444"/>
                </a:lnTo>
                <a:lnTo>
                  <a:pt x="2423795" y="678425"/>
                </a:lnTo>
                <a:lnTo>
                  <a:pt x="2424113" y="685406"/>
                </a:lnTo>
                <a:lnTo>
                  <a:pt x="2424113" y="692387"/>
                </a:lnTo>
                <a:lnTo>
                  <a:pt x="2424113" y="2566434"/>
                </a:lnTo>
                <a:lnTo>
                  <a:pt x="2424113" y="2573732"/>
                </a:lnTo>
                <a:lnTo>
                  <a:pt x="2423795" y="2580713"/>
                </a:lnTo>
                <a:lnTo>
                  <a:pt x="2422843" y="2587694"/>
                </a:lnTo>
                <a:lnTo>
                  <a:pt x="2421573" y="2594040"/>
                </a:lnTo>
                <a:lnTo>
                  <a:pt x="2420620" y="2600704"/>
                </a:lnTo>
                <a:lnTo>
                  <a:pt x="2419032" y="2607368"/>
                </a:lnTo>
                <a:lnTo>
                  <a:pt x="2417127" y="2613396"/>
                </a:lnTo>
                <a:lnTo>
                  <a:pt x="2415222" y="2619743"/>
                </a:lnTo>
                <a:lnTo>
                  <a:pt x="2412681" y="2625772"/>
                </a:lnTo>
                <a:lnTo>
                  <a:pt x="2410459" y="2631801"/>
                </a:lnTo>
                <a:lnTo>
                  <a:pt x="2407919" y="2637512"/>
                </a:lnTo>
                <a:lnTo>
                  <a:pt x="2405061" y="2643224"/>
                </a:lnTo>
                <a:lnTo>
                  <a:pt x="2401567" y="2648301"/>
                </a:lnTo>
                <a:lnTo>
                  <a:pt x="2398392" y="2653695"/>
                </a:lnTo>
                <a:lnTo>
                  <a:pt x="2394582" y="2658772"/>
                </a:lnTo>
                <a:lnTo>
                  <a:pt x="2391089" y="2663214"/>
                </a:lnTo>
                <a:lnTo>
                  <a:pt x="2386961" y="2667974"/>
                </a:lnTo>
                <a:lnTo>
                  <a:pt x="2382833" y="2672099"/>
                </a:lnTo>
                <a:lnTo>
                  <a:pt x="2378705" y="2676224"/>
                </a:lnTo>
                <a:lnTo>
                  <a:pt x="2374259" y="2680032"/>
                </a:lnTo>
                <a:lnTo>
                  <a:pt x="2369813" y="2683522"/>
                </a:lnTo>
                <a:lnTo>
                  <a:pt x="2365050" y="2687013"/>
                </a:lnTo>
                <a:lnTo>
                  <a:pt x="2359970" y="2689869"/>
                </a:lnTo>
                <a:lnTo>
                  <a:pt x="2354889" y="2692407"/>
                </a:lnTo>
                <a:lnTo>
                  <a:pt x="2349808" y="2695263"/>
                </a:lnTo>
                <a:lnTo>
                  <a:pt x="2344728" y="2697167"/>
                </a:lnTo>
                <a:lnTo>
                  <a:pt x="2339330" y="2699071"/>
                </a:lnTo>
                <a:lnTo>
                  <a:pt x="2333614" y="2700340"/>
                </a:lnTo>
                <a:lnTo>
                  <a:pt x="2328216" y="2701927"/>
                </a:lnTo>
                <a:lnTo>
                  <a:pt x="2322500" y="2702879"/>
                </a:lnTo>
                <a:lnTo>
                  <a:pt x="2316467" y="2703196"/>
                </a:lnTo>
                <a:lnTo>
                  <a:pt x="2311068" y="2703513"/>
                </a:lnTo>
                <a:lnTo>
                  <a:pt x="113045" y="2703513"/>
                </a:lnTo>
                <a:lnTo>
                  <a:pt x="107329" y="2703196"/>
                </a:lnTo>
                <a:lnTo>
                  <a:pt x="101296" y="2702879"/>
                </a:lnTo>
                <a:lnTo>
                  <a:pt x="95897" y="2701927"/>
                </a:lnTo>
                <a:lnTo>
                  <a:pt x="90182" y="2700340"/>
                </a:lnTo>
                <a:lnTo>
                  <a:pt x="84783" y="2699071"/>
                </a:lnTo>
                <a:lnTo>
                  <a:pt x="79385" y="2697167"/>
                </a:lnTo>
                <a:lnTo>
                  <a:pt x="73987" y="2695263"/>
                </a:lnTo>
                <a:lnTo>
                  <a:pt x="69224" y="2692407"/>
                </a:lnTo>
                <a:lnTo>
                  <a:pt x="63826" y="2689869"/>
                </a:lnTo>
                <a:lnTo>
                  <a:pt x="59380" y="2687013"/>
                </a:lnTo>
                <a:lnTo>
                  <a:pt x="54299" y="2683522"/>
                </a:lnTo>
                <a:lnTo>
                  <a:pt x="49854" y="2680032"/>
                </a:lnTo>
                <a:lnTo>
                  <a:pt x="45408" y="2676224"/>
                </a:lnTo>
                <a:lnTo>
                  <a:pt x="41280" y="2672099"/>
                </a:lnTo>
                <a:lnTo>
                  <a:pt x="36835" y="2667974"/>
                </a:lnTo>
                <a:lnTo>
                  <a:pt x="33024" y="2663214"/>
                </a:lnTo>
                <a:lnTo>
                  <a:pt x="29214" y="2658772"/>
                </a:lnTo>
                <a:lnTo>
                  <a:pt x="25721" y="2653695"/>
                </a:lnTo>
                <a:lnTo>
                  <a:pt x="22228" y="2648301"/>
                </a:lnTo>
                <a:lnTo>
                  <a:pt x="19052" y="2643224"/>
                </a:lnTo>
                <a:lnTo>
                  <a:pt x="16512" y="2637512"/>
                </a:lnTo>
                <a:lnTo>
                  <a:pt x="13337" y="2631801"/>
                </a:lnTo>
                <a:lnTo>
                  <a:pt x="11114" y="2625772"/>
                </a:lnTo>
                <a:lnTo>
                  <a:pt x="8891" y="2619743"/>
                </a:lnTo>
                <a:lnTo>
                  <a:pt x="6986" y="2613396"/>
                </a:lnTo>
                <a:lnTo>
                  <a:pt x="4763" y="2607368"/>
                </a:lnTo>
                <a:lnTo>
                  <a:pt x="3493" y="2600704"/>
                </a:lnTo>
                <a:lnTo>
                  <a:pt x="2223" y="2594040"/>
                </a:lnTo>
                <a:lnTo>
                  <a:pt x="1270" y="2587694"/>
                </a:lnTo>
                <a:lnTo>
                  <a:pt x="635" y="2580713"/>
                </a:lnTo>
                <a:lnTo>
                  <a:pt x="0" y="2573732"/>
                </a:lnTo>
                <a:lnTo>
                  <a:pt x="0" y="2566434"/>
                </a:lnTo>
                <a:lnTo>
                  <a:pt x="0" y="692387"/>
                </a:lnTo>
                <a:lnTo>
                  <a:pt x="0" y="685406"/>
                </a:lnTo>
                <a:lnTo>
                  <a:pt x="635" y="678425"/>
                </a:lnTo>
                <a:lnTo>
                  <a:pt x="1270" y="671444"/>
                </a:lnTo>
                <a:lnTo>
                  <a:pt x="2223" y="664463"/>
                </a:lnTo>
                <a:lnTo>
                  <a:pt x="3493" y="658117"/>
                </a:lnTo>
                <a:lnTo>
                  <a:pt x="4763" y="651771"/>
                </a:lnTo>
                <a:lnTo>
                  <a:pt x="6986" y="645107"/>
                </a:lnTo>
                <a:lnTo>
                  <a:pt x="8891" y="638761"/>
                </a:lnTo>
                <a:lnTo>
                  <a:pt x="11114" y="633049"/>
                </a:lnTo>
                <a:lnTo>
                  <a:pt x="13337" y="627020"/>
                </a:lnTo>
                <a:lnTo>
                  <a:pt x="16512" y="621309"/>
                </a:lnTo>
                <a:lnTo>
                  <a:pt x="19052" y="615915"/>
                </a:lnTo>
                <a:lnTo>
                  <a:pt x="22228" y="610520"/>
                </a:lnTo>
                <a:lnTo>
                  <a:pt x="25721" y="605443"/>
                </a:lnTo>
                <a:lnTo>
                  <a:pt x="29214" y="600366"/>
                </a:lnTo>
                <a:lnTo>
                  <a:pt x="33024" y="595607"/>
                </a:lnTo>
                <a:lnTo>
                  <a:pt x="36835" y="591164"/>
                </a:lnTo>
                <a:lnTo>
                  <a:pt x="41280" y="587039"/>
                </a:lnTo>
                <a:lnTo>
                  <a:pt x="45408" y="582597"/>
                </a:lnTo>
                <a:lnTo>
                  <a:pt x="49854" y="579106"/>
                </a:lnTo>
                <a:lnTo>
                  <a:pt x="54299" y="575299"/>
                </a:lnTo>
                <a:lnTo>
                  <a:pt x="59380" y="572125"/>
                </a:lnTo>
                <a:lnTo>
                  <a:pt x="63826" y="569270"/>
                </a:lnTo>
                <a:lnTo>
                  <a:pt x="69224" y="566096"/>
                </a:lnTo>
                <a:lnTo>
                  <a:pt x="73987" y="563875"/>
                </a:lnTo>
                <a:lnTo>
                  <a:pt x="79385" y="561654"/>
                </a:lnTo>
                <a:lnTo>
                  <a:pt x="84783" y="559750"/>
                </a:lnTo>
                <a:lnTo>
                  <a:pt x="90182" y="558164"/>
                </a:lnTo>
                <a:lnTo>
                  <a:pt x="95897" y="557212"/>
                </a:lnTo>
                <a:lnTo>
                  <a:pt x="101296" y="556260"/>
                </a:lnTo>
                <a:lnTo>
                  <a:pt x="107329" y="555625"/>
                </a:lnTo>
                <a:close/>
                <a:moveTo>
                  <a:pt x="519521" y="4763"/>
                </a:moveTo>
                <a:lnTo>
                  <a:pt x="686979" y="4763"/>
                </a:lnTo>
                <a:lnTo>
                  <a:pt x="692380" y="5081"/>
                </a:lnTo>
                <a:lnTo>
                  <a:pt x="698418" y="5398"/>
                </a:lnTo>
                <a:lnTo>
                  <a:pt x="704137" y="6351"/>
                </a:lnTo>
                <a:lnTo>
                  <a:pt x="709539" y="7938"/>
                </a:lnTo>
                <a:lnTo>
                  <a:pt x="715259" y="9208"/>
                </a:lnTo>
                <a:lnTo>
                  <a:pt x="720661" y="11113"/>
                </a:lnTo>
                <a:lnTo>
                  <a:pt x="725745" y="13018"/>
                </a:lnTo>
                <a:lnTo>
                  <a:pt x="730829" y="15876"/>
                </a:lnTo>
                <a:lnTo>
                  <a:pt x="735913" y="18416"/>
                </a:lnTo>
                <a:lnTo>
                  <a:pt x="740679" y="21273"/>
                </a:lnTo>
                <a:lnTo>
                  <a:pt x="745446" y="24766"/>
                </a:lnTo>
                <a:lnTo>
                  <a:pt x="750212" y="28258"/>
                </a:lnTo>
                <a:lnTo>
                  <a:pt x="754661" y="32068"/>
                </a:lnTo>
                <a:lnTo>
                  <a:pt x="758791" y="36196"/>
                </a:lnTo>
                <a:lnTo>
                  <a:pt x="762922" y="40323"/>
                </a:lnTo>
                <a:lnTo>
                  <a:pt x="767053" y="45086"/>
                </a:lnTo>
                <a:lnTo>
                  <a:pt x="770548" y="49531"/>
                </a:lnTo>
                <a:lnTo>
                  <a:pt x="774362" y="54611"/>
                </a:lnTo>
                <a:lnTo>
                  <a:pt x="777539" y="60008"/>
                </a:lnTo>
                <a:lnTo>
                  <a:pt x="780717" y="65088"/>
                </a:lnTo>
                <a:lnTo>
                  <a:pt x="783894" y="70803"/>
                </a:lnTo>
                <a:lnTo>
                  <a:pt x="786436" y="76518"/>
                </a:lnTo>
                <a:lnTo>
                  <a:pt x="788661" y="82551"/>
                </a:lnTo>
                <a:lnTo>
                  <a:pt x="791203" y="88583"/>
                </a:lnTo>
                <a:lnTo>
                  <a:pt x="793109" y="94933"/>
                </a:lnTo>
                <a:lnTo>
                  <a:pt x="795016" y="100966"/>
                </a:lnTo>
                <a:lnTo>
                  <a:pt x="796287" y="107633"/>
                </a:lnTo>
                <a:lnTo>
                  <a:pt x="797558" y="114301"/>
                </a:lnTo>
                <a:lnTo>
                  <a:pt x="798829" y="121286"/>
                </a:lnTo>
                <a:lnTo>
                  <a:pt x="799464" y="127636"/>
                </a:lnTo>
                <a:lnTo>
                  <a:pt x="800100" y="134938"/>
                </a:lnTo>
                <a:lnTo>
                  <a:pt x="800100" y="141923"/>
                </a:lnTo>
                <a:lnTo>
                  <a:pt x="800100" y="661671"/>
                </a:lnTo>
                <a:lnTo>
                  <a:pt x="800100" y="668656"/>
                </a:lnTo>
                <a:lnTo>
                  <a:pt x="799464" y="675641"/>
                </a:lnTo>
                <a:lnTo>
                  <a:pt x="798829" y="682308"/>
                </a:lnTo>
                <a:lnTo>
                  <a:pt x="797558" y="689293"/>
                </a:lnTo>
                <a:lnTo>
                  <a:pt x="796287" y="695961"/>
                </a:lnTo>
                <a:lnTo>
                  <a:pt x="795016" y="702311"/>
                </a:lnTo>
                <a:lnTo>
                  <a:pt x="793109" y="708661"/>
                </a:lnTo>
                <a:lnTo>
                  <a:pt x="791203" y="715011"/>
                </a:lnTo>
                <a:lnTo>
                  <a:pt x="788661" y="721043"/>
                </a:lnTo>
                <a:lnTo>
                  <a:pt x="786436" y="727076"/>
                </a:lnTo>
                <a:lnTo>
                  <a:pt x="783894" y="732473"/>
                </a:lnTo>
                <a:lnTo>
                  <a:pt x="780717" y="738188"/>
                </a:lnTo>
                <a:lnTo>
                  <a:pt x="777539" y="743268"/>
                </a:lnTo>
                <a:lnTo>
                  <a:pt x="774362" y="748666"/>
                </a:lnTo>
                <a:lnTo>
                  <a:pt x="770548" y="753746"/>
                </a:lnTo>
                <a:lnTo>
                  <a:pt x="767053" y="758508"/>
                </a:lnTo>
                <a:lnTo>
                  <a:pt x="762922" y="762953"/>
                </a:lnTo>
                <a:lnTo>
                  <a:pt x="758791" y="767080"/>
                </a:lnTo>
                <a:lnTo>
                  <a:pt x="754661" y="771525"/>
                </a:lnTo>
                <a:lnTo>
                  <a:pt x="750212" y="775018"/>
                </a:lnTo>
                <a:lnTo>
                  <a:pt x="745446" y="778510"/>
                </a:lnTo>
                <a:lnTo>
                  <a:pt x="740679" y="782003"/>
                </a:lnTo>
                <a:lnTo>
                  <a:pt x="735913" y="784860"/>
                </a:lnTo>
                <a:lnTo>
                  <a:pt x="730829" y="787718"/>
                </a:lnTo>
                <a:lnTo>
                  <a:pt x="725745" y="790258"/>
                </a:lnTo>
                <a:lnTo>
                  <a:pt x="720661" y="792480"/>
                </a:lnTo>
                <a:lnTo>
                  <a:pt x="715259" y="794068"/>
                </a:lnTo>
                <a:lnTo>
                  <a:pt x="709539" y="795655"/>
                </a:lnTo>
                <a:lnTo>
                  <a:pt x="704137" y="797243"/>
                </a:lnTo>
                <a:lnTo>
                  <a:pt x="698418" y="797878"/>
                </a:lnTo>
                <a:lnTo>
                  <a:pt x="692380" y="798513"/>
                </a:lnTo>
                <a:lnTo>
                  <a:pt x="686979" y="798513"/>
                </a:lnTo>
                <a:lnTo>
                  <a:pt x="519521" y="798513"/>
                </a:lnTo>
                <a:lnTo>
                  <a:pt x="513484" y="798513"/>
                </a:lnTo>
                <a:lnTo>
                  <a:pt x="508082" y="797878"/>
                </a:lnTo>
                <a:lnTo>
                  <a:pt x="502362" y="797243"/>
                </a:lnTo>
                <a:lnTo>
                  <a:pt x="496643" y="795655"/>
                </a:lnTo>
                <a:lnTo>
                  <a:pt x="491241" y="794068"/>
                </a:lnTo>
                <a:lnTo>
                  <a:pt x="485839" y="792480"/>
                </a:lnTo>
                <a:lnTo>
                  <a:pt x="480437" y="790258"/>
                </a:lnTo>
                <a:lnTo>
                  <a:pt x="475353" y="787718"/>
                </a:lnTo>
                <a:lnTo>
                  <a:pt x="470269" y="784860"/>
                </a:lnTo>
                <a:lnTo>
                  <a:pt x="465502" y="782003"/>
                </a:lnTo>
                <a:lnTo>
                  <a:pt x="460736" y="778510"/>
                </a:lnTo>
                <a:lnTo>
                  <a:pt x="456287" y="775018"/>
                </a:lnTo>
                <a:lnTo>
                  <a:pt x="451839" y="771525"/>
                </a:lnTo>
                <a:lnTo>
                  <a:pt x="447708" y="767080"/>
                </a:lnTo>
                <a:lnTo>
                  <a:pt x="443259" y="762953"/>
                </a:lnTo>
                <a:lnTo>
                  <a:pt x="439446" y="758508"/>
                </a:lnTo>
                <a:lnTo>
                  <a:pt x="435633" y="753746"/>
                </a:lnTo>
                <a:lnTo>
                  <a:pt x="432138" y="748666"/>
                </a:lnTo>
                <a:lnTo>
                  <a:pt x="428960" y="743268"/>
                </a:lnTo>
                <a:lnTo>
                  <a:pt x="425465" y="738188"/>
                </a:lnTo>
                <a:lnTo>
                  <a:pt x="422605" y="732473"/>
                </a:lnTo>
                <a:lnTo>
                  <a:pt x="420063" y="727076"/>
                </a:lnTo>
                <a:lnTo>
                  <a:pt x="417521" y="721043"/>
                </a:lnTo>
                <a:lnTo>
                  <a:pt x="415297" y="715011"/>
                </a:lnTo>
                <a:lnTo>
                  <a:pt x="413390" y="708661"/>
                </a:lnTo>
                <a:lnTo>
                  <a:pt x="411484" y="702311"/>
                </a:lnTo>
                <a:lnTo>
                  <a:pt x="409895" y="695961"/>
                </a:lnTo>
                <a:lnTo>
                  <a:pt x="408624" y="689293"/>
                </a:lnTo>
                <a:lnTo>
                  <a:pt x="407671" y="682308"/>
                </a:lnTo>
                <a:lnTo>
                  <a:pt x="407035" y="675641"/>
                </a:lnTo>
                <a:lnTo>
                  <a:pt x="406400" y="668656"/>
                </a:lnTo>
                <a:lnTo>
                  <a:pt x="406400" y="661671"/>
                </a:lnTo>
                <a:lnTo>
                  <a:pt x="406400" y="141923"/>
                </a:lnTo>
                <a:lnTo>
                  <a:pt x="406400" y="134938"/>
                </a:lnTo>
                <a:lnTo>
                  <a:pt x="407035" y="127636"/>
                </a:lnTo>
                <a:lnTo>
                  <a:pt x="407671" y="121286"/>
                </a:lnTo>
                <a:lnTo>
                  <a:pt x="408624" y="114301"/>
                </a:lnTo>
                <a:lnTo>
                  <a:pt x="409895" y="107633"/>
                </a:lnTo>
                <a:lnTo>
                  <a:pt x="411484" y="100966"/>
                </a:lnTo>
                <a:lnTo>
                  <a:pt x="413390" y="94933"/>
                </a:lnTo>
                <a:lnTo>
                  <a:pt x="415297" y="88583"/>
                </a:lnTo>
                <a:lnTo>
                  <a:pt x="417521" y="82551"/>
                </a:lnTo>
                <a:lnTo>
                  <a:pt x="420063" y="76518"/>
                </a:lnTo>
                <a:lnTo>
                  <a:pt x="422605" y="70803"/>
                </a:lnTo>
                <a:lnTo>
                  <a:pt x="425465" y="65088"/>
                </a:lnTo>
                <a:lnTo>
                  <a:pt x="428960" y="60008"/>
                </a:lnTo>
                <a:lnTo>
                  <a:pt x="432138" y="54611"/>
                </a:lnTo>
                <a:lnTo>
                  <a:pt x="435633" y="49531"/>
                </a:lnTo>
                <a:lnTo>
                  <a:pt x="439446" y="45086"/>
                </a:lnTo>
                <a:lnTo>
                  <a:pt x="443259" y="40323"/>
                </a:lnTo>
                <a:lnTo>
                  <a:pt x="447708" y="36196"/>
                </a:lnTo>
                <a:lnTo>
                  <a:pt x="451839" y="32068"/>
                </a:lnTo>
                <a:lnTo>
                  <a:pt x="456287" y="28258"/>
                </a:lnTo>
                <a:lnTo>
                  <a:pt x="460736" y="24766"/>
                </a:lnTo>
                <a:lnTo>
                  <a:pt x="465502" y="21273"/>
                </a:lnTo>
                <a:lnTo>
                  <a:pt x="470269" y="18416"/>
                </a:lnTo>
                <a:lnTo>
                  <a:pt x="475353" y="15876"/>
                </a:lnTo>
                <a:lnTo>
                  <a:pt x="480437" y="13018"/>
                </a:lnTo>
                <a:lnTo>
                  <a:pt x="485839" y="11113"/>
                </a:lnTo>
                <a:lnTo>
                  <a:pt x="491241" y="9208"/>
                </a:lnTo>
                <a:lnTo>
                  <a:pt x="496643" y="7938"/>
                </a:lnTo>
                <a:lnTo>
                  <a:pt x="502362" y="6351"/>
                </a:lnTo>
                <a:lnTo>
                  <a:pt x="508082" y="5398"/>
                </a:lnTo>
                <a:lnTo>
                  <a:pt x="513484" y="5081"/>
                </a:lnTo>
                <a:lnTo>
                  <a:pt x="519521" y="4763"/>
                </a:lnTo>
                <a:close/>
                <a:moveTo>
                  <a:pt x="1749834" y="0"/>
                </a:moveTo>
                <a:lnTo>
                  <a:pt x="1916974" y="0"/>
                </a:lnTo>
                <a:lnTo>
                  <a:pt x="1923012" y="318"/>
                </a:lnTo>
                <a:lnTo>
                  <a:pt x="1928731" y="953"/>
                </a:lnTo>
                <a:lnTo>
                  <a:pt x="1934133" y="1588"/>
                </a:lnTo>
                <a:lnTo>
                  <a:pt x="1939853" y="2859"/>
                </a:lnTo>
                <a:lnTo>
                  <a:pt x="1945255" y="4129"/>
                </a:lnTo>
                <a:lnTo>
                  <a:pt x="1950656" y="6035"/>
                </a:lnTo>
                <a:lnTo>
                  <a:pt x="1956058" y="8576"/>
                </a:lnTo>
                <a:lnTo>
                  <a:pt x="1961142" y="10799"/>
                </a:lnTo>
                <a:lnTo>
                  <a:pt x="1966226" y="13340"/>
                </a:lnTo>
                <a:lnTo>
                  <a:pt x="1970993" y="16834"/>
                </a:lnTo>
                <a:lnTo>
                  <a:pt x="1975759" y="20010"/>
                </a:lnTo>
                <a:lnTo>
                  <a:pt x="1980208" y="23187"/>
                </a:lnTo>
                <a:lnTo>
                  <a:pt x="1984974" y="27316"/>
                </a:lnTo>
                <a:lnTo>
                  <a:pt x="1988787" y="31127"/>
                </a:lnTo>
                <a:lnTo>
                  <a:pt x="1993236" y="35574"/>
                </a:lnTo>
                <a:lnTo>
                  <a:pt x="1997049" y="40021"/>
                </a:lnTo>
                <a:lnTo>
                  <a:pt x="2000862" y="45103"/>
                </a:lnTo>
                <a:lnTo>
                  <a:pt x="2004357" y="49867"/>
                </a:lnTo>
                <a:lnTo>
                  <a:pt x="2007853" y="54949"/>
                </a:lnTo>
                <a:lnTo>
                  <a:pt x="2011030" y="60667"/>
                </a:lnTo>
                <a:lnTo>
                  <a:pt x="2013890" y="65749"/>
                </a:lnTo>
                <a:lnTo>
                  <a:pt x="2017750" y="71784"/>
                </a:lnTo>
                <a:lnTo>
                  <a:pt x="2019292" y="77819"/>
                </a:lnTo>
                <a:lnTo>
                  <a:pt x="2021516" y="83536"/>
                </a:lnTo>
                <a:lnTo>
                  <a:pt x="2023423" y="89888"/>
                </a:lnTo>
                <a:lnTo>
                  <a:pt x="2025329" y="96241"/>
                </a:lnTo>
                <a:lnTo>
                  <a:pt x="2026918" y="102594"/>
                </a:lnTo>
                <a:lnTo>
                  <a:pt x="2028189" y="109264"/>
                </a:lnTo>
                <a:lnTo>
                  <a:pt x="2029142" y="116252"/>
                </a:lnTo>
                <a:lnTo>
                  <a:pt x="2029778" y="122922"/>
                </a:lnTo>
                <a:lnTo>
                  <a:pt x="2030095" y="130227"/>
                </a:lnTo>
                <a:lnTo>
                  <a:pt x="2030413" y="136897"/>
                </a:lnTo>
                <a:lnTo>
                  <a:pt x="2030413" y="657170"/>
                </a:lnTo>
                <a:lnTo>
                  <a:pt x="2030095" y="663841"/>
                </a:lnTo>
                <a:lnTo>
                  <a:pt x="2029778" y="670828"/>
                </a:lnTo>
                <a:lnTo>
                  <a:pt x="2029142" y="677816"/>
                </a:lnTo>
                <a:lnTo>
                  <a:pt x="2028189" y="684486"/>
                </a:lnTo>
                <a:lnTo>
                  <a:pt x="2026918" y="691157"/>
                </a:lnTo>
                <a:lnTo>
                  <a:pt x="2025329" y="697509"/>
                </a:lnTo>
                <a:lnTo>
                  <a:pt x="2023423" y="704179"/>
                </a:lnTo>
                <a:lnTo>
                  <a:pt x="2021516" y="710214"/>
                </a:lnTo>
                <a:lnTo>
                  <a:pt x="2019292" y="716249"/>
                </a:lnTo>
                <a:lnTo>
                  <a:pt x="2017750" y="722284"/>
                </a:lnTo>
                <a:lnTo>
                  <a:pt x="2013890" y="728001"/>
                </a:lnTo>
                <a:lnTo>
                  <a:pt x="2011030" y="733401"/>
                </a:lnTo>
                <a:lnTo>
                  <a:pt x="2007853" y="738801"/>
                </a:lnTo>
                <a:lnTo>
                  <a:pt x="2004357" y="743883"/>
                </a:lnTo>
                <a:lnTo>
                  <a:pt x="2000862" y="748965"/>
                </a:lnTo>
                <a:lnTo>
                  <a:pt x="1997049" y="754047"/>
                </a:lnTo>
                <a:lnTo>
                  <a:pt x="1993236" y="758176"/>
                </a:lnTo>
                <a:lnTo>
                  <a:pt x="1988787" y="762622"/>
                </a:lnTo>
                <a:lnTo>
                  <a:pt x="1984974" y="766752"/>
                </a:lnTo>
                <a:lnTo>
                  <a:pt x="1980208" y="770246"/>
                </a:lnTo>
                <a:lnTo>
                  <a:pt x="1975759" y="774057"/>
                </a:lnTo>
                <a:lnTo>
                  <a:pt x="1970993" y="777233"/>
                </a:lnTo>
                <a:lnTo>
                  <a:pt x="1966226" y="780410"/>
                </a:lnTo>
                <a:lnTo>
                  <a:pt x="1961142" y="783268"/>
                </a:lnTo>
                <a:lnTo>
                  <a:pt x="1956058" y="785492"/>
                </a:lnTo>
                <a:lnTo>
                  <a:pt x="1950656" y="787715"/>
                </a:lnTo>
                <a:lnTo>
                  <a:pt x="1945255" y="789621"/>
                </a:lnTo>
                <a:lnTo>
                  <a:pt x="1939853" y="791209"/>
                </a:lnTo>
                <a:lnTo>
                  <a:pt x="1934133" y="792162"/>
                </a:lnTo>
                <a:lnTo>
                  <a:pt x="1928731" y="793115"/>
                </a:lnTo>
                <a:lnTo>
                  <a:pt x="1923012" y="793750"/>
                </a:lnTo>
                <a:lnTo>
                  <a:pt x="1916974" y="793750"/>
                </a:lnTo>
                <a:lnTo>
                  <a:pt x="1749834" y="793750"/>
                </a:lnTo>
                <a:lnTo>
                  <a:pt x="1744115" y="793750"/>
                </a:lnTo>
                <a:lnTo>
                  <a:pt x="1738077" y="793115"/>
                </a:lnTo>
                <a:lnTo>
                  <a:pt x="1732358" y="792162"/>
                </a:lnTo>
                <a:lnTo>
                  <a:pt x="1726956" y="791209"/>
                </a:lnTo>
                <a:lnTo>
                  <a:pt x="1721554" y="789621"/>
                </a:lnTo>
                <a:lnTo>
                  <a:pt x="1716152" y="787715"/>
                </a:lnTo>
                <a:lnTo>
                  <a:pt x="1710750" y="785492"/>
                </a:lnTo>
                <a:lnTo>
                  <a:pt x="1705666" y="783268"/>
                </a:lnTo>
                <a:lnTo>
                  <a:pt x="1700900" y="780410"/>
                </a:lnTo>
                <a:lnTo>
                  <a:pt x="1695816" y="777233"/>
                </a:lnTo>
                <a:lnTo>
                  <a:pt x="1691050" y="774057"/>
                </a:lnTo>
                <a:lnTo>
                  <a:pt x="1686283" y="770246"/>
                </a:lnTo>
                <a:lnTo>
                  <a:pt x="1682152" y="766752"/>
                </a:lnTo>
                <a:lnTo>
                  <a:pt x="1677704" y="762622"/>
                </a:lnTo>
                <a:lnTo>
                  <a:pt x="1673891" y="758176"/>
                </a:lnTo>
                <a:lnTo>
                  <a:pt x="1669760" y="754047"/>
                </a:lnTo>
                <a:lnTo>
                  <a:pt x="1665947" y="748965"/>
                </a:lnTo>
                <a:lnTo>
                  <a:pt x="1662134" y="743883"/>
                </a:lnTo>
                <a:lnTo>
                  <a:pt x="1658956" y="738801"/>
                </a:lnTo>
                <a:lnTo>
                  <a:pt x="1656096" y="733401"/>
                </a:lnTo>
                <a:lnTo>
                  <a:pt x="1652919" y="728001"/>
                </a:lnTo>
                <a:lnTo>
                  <a:pt x="1650059" y="722284"/>
                </a:lnTo>
                <a:lnTo>
                  <a:pt x="1647835" y="716249"/>
                </a:lnTo>
                <a:lnTo>
                  <a:pt x="1645610" y="710214"/>
                </a:lnTo>
                <a:lnTo>
                  <a:pt x="1643386" y="704179"/>
                </a:lnTo>
                <a:lnTo>
                  <a:pt x="1641480" y="697509"/>
                </a:lnTo>
                <a:lnTo>
                  <a:pt x="1640209" y="691157"/>
                </a:lnTo>
                <a:lnTo>
                  <a:pt x="1638938" y="684486"/>
                </a:lnTo>
                <a:lnTo>
                  <a:pt x="1637984" y="677816"/>
                </a:lnTo>
                <a:lnTo>
                  <a:pt x="1637349" y="670828"/>
                </a:lnTo>
                <a:lnTo>
                  <a:pt x="1636713" y="663841"/>
                </a:lnTo>
                <a:lnTo>
                  <a:pt x="1636713" y="657170"/>
                </a:lnTo>
                <a:lnTo>
                  <a:pt x="1636713" y="136897"/>
                </a:lnTo>
                <a:lnTo>
                  <a:pt x="1636713" y="130227"/>
                </a:lnTo>
                <a:lnTo>
                  <a:pt x="1637349" y="122922"/>
                </a:lnTo>
                <a:lnTo>
                  <a:pt x="1637984" y="116252"/>
                </a:lnTo>
                <a:lnTo>
                  <a:pt x="1638938" y="109264"/>
                </a:lnTo>
                <a:lnTo>
                  <a:pt x="1640209" y="102594"/>
                </a:lnTo>
                <a:lnTo>
                  <a:pt x="1641480" y="96241"/>
                </a:lnTo>
                <a:lnTo>
                  <a:pt x="1643386" y="89888"/>
                </a:lnTo>
                <a:lnTo>
                  <a:pt x="1645610" y="83536"/>
                </a:lnTo>
                <a:lnTo>
                  <a:pt x="1647835" y="77819"/>
                </a:lnTo>
                <a:lnTo>
                  <a:pt x="1650059" y="71784"/>
                </a:lnTo>
                <a:lnTo>
                  <a:pt x="1652919" y="65749"/>
                </a:lnTo>
                <a:lnTo>
                  <a:pt x="1656096" y="60667"/>
                </a:lnTo>
                <a:lnTo>
                  <a:pt x="1658956" y="54949"/>
                </a:lnTo>
                <a:lnTo>
                  <a:pt x="1662134" y="49867"/>
                </a:lnTo>
                <a:lnTo>
                  <a:pt x="1665947" y="45103"/>
                </a:lnTo>
                <a:lnTo>
                  <a:pt x="1669760" y="40021"/>
                </a:lnTo>
                <a:lnTo>
                  <a:pt x="1673891" y="35574"/>
                </a:lnTo>
                <a:lnTo>
                  <a:pt x="1677704" y="31127"/>
                </a:lnTo>
                <a:lnTo>
                  <a:pt x="1682152" y="27316"/>
                </a:lnTo>
                <a:lnTo>
                  <a:pt x="1686283" y="23187"/>
                </a:lnTo>
                <a:lnTo>
                  <a:pt x="1691050" y="20010"/>
                </a:lnTo>
                <a:lnTo>
                  <a:pt x="1695816" y="16834"/>
                </a:lnTo>
                <a:lnTo>
                  <a:pt x="1700900" y="13340"/>
                </a:lnTo>
                <a:lnTo>
                  <a:pt x="1705666" y="10799"/>
                </a:lnTo>
                <a:lnTo>
                  <a:pt x="1710750" y="8576"/>
                </a:lnTo>
                <a:lnTo>
                  <a:pt x="1716152" y="6035"/>
                </a:lnTo>
                <a:lnTo>
                  <a:pt x="1721554" y="4129"/>
                </a:lnTo>
                <a:lnTo>
                  <a:pt x="1726956" y="2859"/>
                </a:lnTo>
                <a:lnTo>
                  <a:pt x="1732358" y="1588"/>
                </a:lnTo>
                <a:lnTo>
                  <a:pt x="1738077" y="953"/>
                </a:lnTo>
                <a:lnTo>
                  <a:pt x="1744115" y="318"/>
                </a:lnTo>
                <a:lnTo>
                  <a:pt x="1749834" y="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6D3A"/>
              </a:solidFill>
              <a:latin typeface="微软雅黑" panose="020B0503020204020204" pitchFamily="34" charset="-122"/>
              <a:ea typeface="微软雅黑" panose="020B0503020204020204" pitchFamily="34" charset="-122"/>
              <a:cs typeface="+mn-ea"/>
              <a:sym typeface="+mn-lt"/>
            </a:endParaRPr>
          </a:p>
        </p:txBody>
      </p:sp>
      <p:sp>
        <p:nvSpPr>
          <p:cNvPr id="65" name="MH_Other_10"/>
          <p:cNvSpPr>
            <a:spLocks noChangeAspect="1"/>
          </p:cNvSpPr>
          <p:nvPr>
            <p:custDataLst>
              <p:tags r:id="rId10"/>
            </p:custDataLst>
          </p:nvPr>
        </p:nvSpPr>
        <p:spPr bwMode="auto">
          <a:xfrm>
            <a:off x="10659515" y="1921781"/>
            <a:ext cx="325916" cy="293325"/>
          </a:xfrm>
          <a:custGeom>
            <a:avLst/>
            <a:gdLst>
              <a:gd name="T0" fmla="*/ 1597279 w 2787650"/>
              <a:gd name="T1" fmla="*/ 1636046 h 2727325"/>
              <a:gd name="T2" fmla="*/ 1627294 w 2787650"/>
              <a:gd name="T3" fmla="*/ 2215059 h 2727325"/>
              <a:gd name="T4" fmla="*/ 1883633 w 2787650"/>
              <a:gd name="T5" fmla="*/ 2097942 h 2727325"/>
              <a:gd name="T6" fmla="*/ 2087561 w 2787650"/>
              <a:gd name="T7" fmla="*/ 1909413 h 2727325"/>
              <a:gd name="T8" fmla="*/ 2223831 w 2787650"/>
              <a:gd name="T9" fmla="*/ 1665024 h 2727325"/>
              <a:gd name="T10" fmla="*/ 529196 w 2787650"/>
              <a:gd name="T11" fmla="*/ 1544733 h 2727325"/>
              <a:gd name="T12" fmla="*/ 630842 w 2787650"/>
              <a:gd name="T13" fmla="*/ 1808483 h 2727325"/>
              <a:gd name="T14" fmla="*/ 807453 w 2787650"/>
              <a:gd name="T15" fmla="*/ 2023673 h 2727325"/>
              <a:gd name="T16" fmla="*/ 1042827 w 2787650"/>
              <a:gd name="T17" fmla="*/ 2173481 h 2727325"/>
              <a:gd name="T18" fmla="*/ 1292972 w 2787650"/>
              <a:gd name="T19" fmla="*/ 1687822 h 2727325"/>
              <a:gd name="T20" fmla="*/ 1095077 w 2787650"/>
              <a:gd name="T21" fmla="*/ 1525504 h 2727325"/>
              <a:gd name="T22" fmla="*/ 1297101 w 2787650"/>
              <a:gd name="T23" fmla="*/ 1184350 h 2727325"/>
              <a:gd name="T24" fmla="*/ 1199583 w 2787650"/>
              <a:gd name="T25" fmla="*/ 1302832 h 2727325"/>
              <a:gd name="T26" fmla="*/ 1214830 w 2787650"/>
              <a:gd name="T27" fmla="*/ 1460386 h 2727325"/>
              <a:gd name="T28" fmla="*/ 1333631 w 2787650"/>
              <a:gd name="T29" fmla="*/ 1557904 h 2727325"/>
              <a:gd name="T30" fmla="*/ 1491184 w 2787650"/>
              <a:gd name="T31" fmla="*/ 1542657 h 2727325"/>
              <a:gd name="T32" fmla="*/ 1588385 w 2787650"/>
              <a:gd name="T33" fmla="*/ 1424174 h 2727325"/>
              <a:gd name="T34" fmla="*/ 1572820 w 2787650"/>
              <a:gd name="T35" fmla="*/ 1266303 h 2727325"/>
              <a:gd name="T36" fmla="*/ 1454655 w 2787650"/>
              <a:gd name="T37" fmla="*/ 1168785 h 2727325"/>
              <a:gd name="T38" fmla="*/ 1570279 w 2787650"/>
              <a:gd name="T39" fmla="*/ 1073173 h 2727325"/>
              <a:gd name="T40" fmla="*/ 1723068 w 2787650"/>
              <a:gd name="T41" fmla="*/ 1278691 h 2727325"/>
              <a:gd name="T42" fmla="*/ 2197149 w 2787650"/>
              <a:gd name="T43" fmla="*/ 996602 h 2727325"/>
              <a:gd name="T44" fmla="*/ 2042138 w 2787650"/>
              <a:gd name="T45" fmla="*/ 764591 h 2727325"/>
              <a:gd name="T46" fmla="*/ 1823916 w 2787650"/>
              <a:gd name="T47" fmla="*/ 592566 h 2727325"/>
              <a:gd name="T48" fmla="*/ 1557095 w 2787650"/>
              <a:gd name="T49" fmla="*/ 496397 h 2727325"/>
              <a:gd name="T50" fmla="*/ 1042827 w 2787650"/>
              <a:gd name="T51" fmla="*/ 553527 h 2727325"/>
              <a:gd name="T52" fmla="*/ 807453 w 2787650"/>
              <a:gd name="T53" fmla="*/ 703652 h 2727325"/>
              <a:gd name="T54" fmla="*/ 630842 w 2787650"/>
              <a:gd name="T55" fmla="*/ 918842 h 2727325"/>
              <a:gd name="T56" fmla="*/ 529196 w 2787650"/>
              <a:gd name="T57" fmla="*/ 1182909 h 2727325"/>
              <a:gd name="T58" fmla="*/ 1153524 w 2787650"/>
              <a:gd name="T59" fmla="*/ 1123361 h 2727325"/>
              <a:gd name="T60" fmla="*/ 1107627 w 2787650"/>
              <a:gd name="T61" fmla="*/ 952 h 2727325"/>
              <a:gd name="T62" fmla="*/ 1311873 w 2787650"/>
              <a:gd name="T63" fmla="*/ 257403 h 2727325"/>
              <a:gd name="T64" fmla="*/ 1636823 w 2787650"/>
              <a:gd name="T65" fmla="*/ 28882 h 2727325"/>
              <a:gd name="T66" fmla="*/ 1947798 w 2787650"/>
              <a:gd name="T67" fmla="*/ 80617 h 2727325"/>
              <a:gd name="T68" fmla="*/ 1925880 w 2787650"/>
              <a:gd name="T69" fmla="*/ 390389 h 2727325"/>
              <a:gd name="T70" fmla="*/ 2357242 w 2787650"/>
              <a:gd name="T71" fmla="*/ 435775 h 2727325"/>
              <a:gd name="T72" fmla="*/ 2452853 w 2787650"/>
              <a:gd name="T73" fmla="*/ 451327 h 2727325"/>
              <a:gd name="T74" fmla="*/ 2580228 w 2787650"/>
              <a:gd name="T75" fmla="*/ 730630 h 2727325"/>
              <a:gd name="T76" fmla="*/ 2480805 w 2787650"/>
              <a:gd name="T77" fmla="*/ 1138158 h 2727325"/>
              <a:gd name="T78" fmla="*/ 2784474 w 2787650"/>
              <a:gd name="T79" fmla="*/ 1226709 h 2727325"/>
              <a:gd name="T80" fmla="*/ 2745403 w 2787650"/>
              <a:gd name="T81" fmla="*/ 1543146 h 2727325"/>
              <a:gd name="T82" fmla="*/ 2428712 w 2787650"/>
              <a:gd name="T83" fmla="*/ 1764684 h 2727325"/>
              <a:gd name="T84" fmla="*/ 2602781 w 2787650"/>
              <a:gd name="T85" fmla="*/ 2050334 h 2727325"/>
              <a:gd name="T86" fmla="*/ 2401712 w 2787650"/>
              <a:gd name="T87" fmla="*/ 2304245 h 2727325"/>
              <a:gd name="T88" fmla="*/ 2046585 w 2787650"/>
              <a:gd name="T89" fmla="*/ 2260446 h 2727325"/>
              <a:gd name="T90" fmla="*/ 1977656 w 2787650"/>
              <a:gd name="T91" fmla="*/ 2612113 h 2727325"/>
              <a:gd name="T92" fmla="*/ 1673670 w 2787650"/>
              <a:gd name="T93" fmla="*/ 2724786 h 2727325"/>
              <a:gd name="T94" fmla="*/ 1455448 w 2787650"/>
              <a:gd name="T95" fmla="*/ 2470875 h 2727325"/>
              <a:gd name="T96" fmla="*/ 1147015 w 2787650"/>
              <a:gd name="T97" fmla="*/ 2703521 h 2727325"/>
              <a:gd name="T98" fmla="*/ 834135 w 2787650"/>
              <a:gd name="T99" fmla="*/ 2642900 h 2727325"/>
              <a:gd name="T100" fmla="*/ 843982 w 2787650"/>
              <a:gd name="T101" fmla="*/ 2327097 h 2727325"/>
              <a:gd name="T102" fmla="*/ 424691 w 2787650"/>
              <a:gd name="T103" fmla="*/ 2295041 h 2727325"/>
              <a:gd name="T104" fmla="*/ 197575 w 2787650"/>
              <a:gd name="T105" fmla="*/ 2087786 h 2727325"/>
              <a:gd name="T106" fmla="*/ 213139 w 2787650"/>
              <a:gd name="T107" fmla="*/ 1992252 h 2727325"/>
              <a:gd name="T108" fmla="*/ 303033 w 2787650"/>
              <a:gd name="T109" fmla="*/ 1568855 h 2727325"/>
              <a:gd name="T110" fmla="*/ 1588 w 2787650"/>
              <a:gd name="T111" fmla="*/ 1493951 h 2727325"/>
              <a:gd name="T112" fmla="*/ 48282 w 2787650"/>
              <a:gd name="T113" fmla="*/ 1181640 h 2727325"/>
              <a:gd name="T114" fmla="*/ 366244 w 2787650"/>
              <a:gd name="T115" fmla="*/ 943598 h 2727325"/>
              <a:gd name="T116" fmla="*/ 185187 w 2787650"/>
              <a:gd name="T117" fmla="*/ 670326 h 2727325"/>
              <a:gd name="T118" fmla="*/ 392609 w 2787650"/>
              <a:gd name="T119" fmla="*/ 422762 h 2727325"/>
              <a:gd name="T120" fmla="*/ 757900 w 2787650"/>
              <a:gd name="T121" fmla="*/ 454501 h 2727325"/>
              <a:gd name="T122" fmla="*/ 812217 w 2787650"/>
              <a:gd name="T123" fmla="*/ 109499 h 2727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7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7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6D3A"/>
              </a:solidFill>
              <a:latin typeface="微软雅黑" panose="020B0503020204020204" pitchFamily="34" charset="-122"/>
              <a:ea typeface="微软雅黑" panose="020B0503020204020204" pitchFamily="34" charset="-122"/>
              <a:cs typeface="+mn-ea"/>
              <a:sym typeface="+mn-lt"/>
            </a:endParaRPr>
          </a:p>
        </p:txBody>
      </p:sp>
      <p:sp>
        <p:nvSpPr>
          <p:cNvPr id="66" name="MH_Other_11"/>
          <p:cNvSpPr>
            <a:spLocks noChangeAspect="1"/>
          </p:cNvSpPr>
          <p:nvPr>
            <p:custDataLst>
              <p:tags r:id="rId11"/>
            </p:custDataLst>
          </p:nvPr>
        </p:nvSpPr>
        <p:spPr bwMode="auto">
          <a:xfrm>
            <a:off x="10699696" y="5434638"/>
            <a:ext cx="325916" cy="30236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7"/>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7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7" name="MH_Other_12"/>
          <p:cNvSpPr>
            <a:spLocks noChangeAspect="1" noChangeArrowheads="1"/>
          </p:cNvSpPr>
          <p:nvPr>
            <p:custDataLst>
              <p:tags r:id="rId12"/>
            </p:custDataLst>
          </p:nvPr>
        </p:nvSpPr>
        <p:spPr bwMode="auto">
          <a:xfrm>
            <a:off x="7398126" y="5441337"/>
            <a:ext cx="323683" cy="287668"/>
          </a:xfrm>
          <a:custGeom>
            <a:avLst/>
            <a:gdLst>
              <a:gd name="T0" fmla="*/ 186557 w 1993900"/>
              <a:gd name="T1" fmla="*/ 1472017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7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7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7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8" name="MH_Other_13"/>
          <p:cNvSpPr>
            <a:spLocks noChangeAspect="1"/>
          </p:cNvSpPr>
          <p:nvPr>
            <p:custDataLst>
              <p:tags r:id="rId13"/>
            </p:custDataLst>
          </p:nvPr>
        </p:nvSpPr>
        <p:spPr bwMode="auto">
          <a:xfrm>
            <a:off x="4134501" y="5434639"/>
            <a:ext cx="274572" cy="304467"/>
          </a:xfrm>
          <a:custGeom>
            <a:avLst/>
            <a:gdLst>
              <a:gd name="T0" fmla="*/ 2147483646 w 4388"/>
              <a:gd name="T1" fmla="*/ 0 h 5157"/>
              <a:gd name="T2" fmla="*/ 2147483646 w 4388"/>
              <a:gd name="T3" fmla="*/ 2147483646 h 5157"/>
              <a:gd name="T4" fmla="*/ 0 w 4388"/>
              <a:gd name="T5" fmla="*/ 2147483646 h 5157"/>
              <a:gd name="T6" fmla="*/ 2147483646 w 4388"/>
              <a:gd name="T7" fmla="*/ 2147483646 h 5157"/>
              <a:gd name="T8" fmla="*/ 2147483646 w 4388"/>
              <a:gd name="T9" fmla="*/ 2147483646 h 5157"/>
              <a:gd name="T10" fmla="*/ 2147483646 w 4388"/>
              <a:gd name="T11" fmla="*/ 2147483646 h 5157"/>
              <a:gd name="T12" fmla="*/ 2147483646 w 4388"/>
              <a:gd name="T13" fmla="*/ 2147483646 h 5157"/>
              <a:gd name="T14" fmla="*/ 2147483646 w 4388"/>
              <a:gd name="T15" fmla="*/ 2147483646 h 5157"/>
              <a:gd name="T16" fmla="*/ 2147483646 w 4388"/>
              <a:gd name="T17" fmla="*/ 2147483646 h 5157"/>
              <a:gd name="T18" fmla="*/ 2147483646 w 4388"/>
              <a:gd name="T19" fmla="*/ 2147483646 h 5157"/>
              <a:gd name="T20" fmla="*/ 2147483646 w 4388"/>
              <a:gd name="T21" fmla="*/ 2147483646 h 5157"/>
              <a:gd name="T22" fmla="*/ 2147483646 w 4388"/>
              <a:gd name="T23" fmla="*/ 2147483646 h 5157"/>
              <a:gd name="T24" fmla="*/ 2147483646 w 4388"/>
              <a:gd name="T25" fmla="*/ 2147483646 h 5157"/>
              <a:gd name="T26" fmla="*/ 2147483646 w 4388"/>
              <a:gd name="T27" fmla="*/ 2147483646 h 5157"/>
              <a:gd name="T28" fmla="*/ 2147483646 w 4388"/>
              <a:gd name="T29" fmla="*/ 2147483646 h 5157"/>
              <a:gd name="T30" fmla="*/ 2147483646 w 4388"/>
              <a:gd name="T31" fmla="*/ 2147483646 h 5157"/>
              <a:gd name="T32" fmla="*/ 2147483646 w 4388"/>
              <a:gd name="T33" fmla="*/ 2147483646 h 5157"/>
              <a:gd name="T34" fmla="*/ 2147483646 w 4388"/>
              <a:gd name="T35" fmla="*/ 2147483646 h 5157"/>
              <a:gd name="T36" fmla="*/ 2147483646 w 4388"/>
              <a:gd name="T37" fmla="*/ 2147483646 h 5157"/>
              <a:gd name="T38" fmla="*/ 2147483646 w 4388"/>
              <a:gd name="T39" fmla="*/ 2147483646 h 5157"/>
              <a:gd name="T40" fmla="*/ 2147483646 w 4388"/>
              <a:gd name="T41" fmla="*/ 2147483646 h 5157"/>
              <a:gd name="T42" fmla="*/ 2147483646 w 4388"/>
              <a:gd name="T43" fmla="*/ 2147483646 h 5157"/>
              <a:gd name="T44" fmla="*/ 2147483646 w 4388"/>
              <a:gd name="T45" fmla="*/ 2147483646 h 5157"/>
              <a:gd name="T46" fmla="*/ 2147483646 w 4388"/>
              <a:gd name="T47" fmla="*/ 2147483646 h 5157"/>
              <a:gd name="T48" fmla="*/ 2147483646 w 4388"/>
              <a:gd name="T49" fmla="*/ 2147483646 h 5157"/>
              <a:gd name="T50" fmla="*/ 2147483646 w 4388"/>
              <a:gd name="T51" fmla="*/ 2147483646 h 5157"/>
              <a:gd name="T52" fmla="*/ 2147483646 w 4388"/>
              <a:gd name="T53" fmla="*/ 2147483646 h 5157"/>
              <a:gd name="T54" fmla="*/ 2147483646 w 4388"/>
              <a:gd name="T55" fmla="*/ 2147483646 h 5157"/>
              <a:gd name="T56" fmla="*/ 2147483646 w 4388"/>
              <a:gd name="T57" fmla="*/ 2147483646 h 5157"/>
              <a:gd name="T58" fmla="*/ 2147483646 w 4388"/>
              <a:gd name="T59" fmla="*/ 2147483646 h 5157"/>
              <a:gd name="T60" fmla="*/ 2147483646 w 4388"/>
              <a:gd name="T61" fmla="*/ 2147483646 h 5157"/>
              <a:gd name="T62" fmla="*/ 2147483646 w 4388"/>
              <a:gd name="T63" fmla="*/ 2147483646 h 5157"/>
              <a:gd name="T64" fmla="*/ 2147483646 w 4388"/>
              <a:gd name="T65" fmla="*/ 2147483646 h 5157"/>
              <a:gd name="T66" fmla="*/ 2147483646 w 4388"/>
              <a:gd name="T67" fmla="*/ 2147483646 h 5157"/>
              <a:gd name="T68" fmla="*/ 2147483646 w 4388"/>
              <a:gd name="T69" fmla="*/ 2147483646 h 5157"/>
              <a:gd name="T70" fmla="*/ 2147483646 w 4388"/>
              <a:gd name="T71" fmla="*/ 2147483646 h 5157"/>
              <a:gd name="T72" fmla="*/ 2147483646 w 4388"/>
              <a:gd name="T73" fmla="*/ 2147483646 h 5157"/>
              <a:gd name="T74" fmla="*/ 2147483646 w 4388"/>
              <a:gd name="T75" fmla="*/ 2147483646 h 5157"/>
              <a:gd name="T76" fmla="*/ 2147483646 w 4388"/>
              <a:gd name="T77" fmla="*/ 2147483646 h 5157"/>
              <a:gd name="T78" fmla="*/ 2147483646 w 4388"/>
              <a:gd name="T79" fmla="*/ 2147483646 h 5157"/>
              <a:gd name="T80" fmla="*/ 2147483646 w 4388"/>
              <a:gd name="T81" fmla="*/ 2147483646 h 5157"/>
              <a:gd name="T82" fmla="*/ 2147483646 w 4388"/>
              <a:gd name="T83" fmla="*/ 2147483646 h 5157"/>
              <a:gd name="T84" fmla="*/ 2147483646 w 4388"/>
              <a:gd name="T85" fmla="*/ 2147483646 h 5157"/>
              <a:gd name="T86" fmla="*/ 2147483646 w 4388"/>
              <a:gd name="T87" fmla="*/ 2147483646 h 5157"/>
              <a:gd name="T88" fmla="*/ 2147483646 w 4388"/>
              <a:gd name="T89" fmla="*/ 2147483646 h 5157"/>
              <a:gd name="T90" fmla="*/ 2147483646 w 4388"/>
              <a:gd name="T91" fmla="*/ 2147483646 h 5157"/>
              <a:gd name="T92" fmla="*/ 2147483646 w 4388"/>
              <a:gd name="T93" fmla="*/ 2147483646 h 5157"/>
              <a:gd name="T94" fmla="*/ 2147483646 w 4388"/>
              <a:gd name="T95" fmla="*/ 2147483646 h 5157"/>
              <a:gd name="T96" fmla="*/ 2147483646 w 4388"/>
              <a:gd name="T97" fmla="*/ 2147483646 h 5157"/>
              <a:gd name="T98" fmla="*/ 2147483646 w 4388"/>
              <a:gd name="T99" fmla="*/ 2147483646 h 5157"/>
              <a:gd name="T100" fmla="*/ 2147483646 w 4388"/>
              <a:gd name="T101" fmla="*/ 2147483646 h 5157"/>
              <a:gd name="T102" fmla="*/ 2147483646 w 4388"/>
              <a:gd name="T103" fmla="*/ 2147483646 h 5157"/>
              <a:gd name="T104" fmla="*/ 2147483646 w 4388"/>
              <a:gd name="T105" fmla="*/ 2147483646 h 5157"/>
              <a:gd name="T106" fmla="*/ 2147483646 w 4388"/>
              <a:gd name="T107" fmla="*/ 2147483646 h 5157"/>
              <a:gd name="T108" fmla="*/ 2147483646 w 4388"/>
              <a:gd name="T109" fmla="*/ 2147483646 h 5157"/>
              <a:gd name="T110" fmla="*/ 2147483646 w 4388"/>
              <a:gd name="T111" fmla="*/ 2147483646 h 5157"/>
              <a:gd name="T112" fmla="*/ 2147483646 w 4388"/>
              <a:gd name="T113" fmla="*/ 2147483646 h 5157"/>
              <a:gd name="T114" fmla="*/ 2147483646 w 4388"/>
              <a:gd name="T115" fmla="*/ 2147483646 h 5157"/>
              <a:gd name="T116" fmla="*/ 2147483646 w 4388"/>
              <a:gd name="T117" fmla="*/ 2147483646 h 5157"/>
              <a:gd name="T118" fmla="*/ 2147483646 w 4388"/>
              <a:gd name="T119" fmla="*/ 2147483646 h 5157"/>
              <a:gd name="T120" fmla="*/ 2147483646 w 4388"/>
              <a:gd name="T121" fmla="*/ 2147483646 h 5157"/>
              <a:gd name="T122" fmla="*/ 2147483646 w 4388"/>
              <a:gd name="T123" fmla="*/ 2147483646 h 5157"/>
              <a:gd name="T124" fmla="*/ 2147483646 w 4388"/>
              <a:gd name="T125" fmla="*/ 2147483646 h 515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88" h="5157">
                <a:moveTo>
                  <a:pt x="2467" y="1672"/>
                </a:moveTo>
                <a:lnTo>
                  <a:pt x="3665" y="170"/>
                </a:lnTo>
                <a:lnTo>
                  <a:pt x="3451" y="0"/>
                </a:lnTo>
                <a:lnTo>
                  <a:pt x="2117" y="1672"/>
                </a:lnTo>
                <a:lnTo>
                  <a:pt x="2094" y="1672"/>
                </a:lnTo>
                <a:lnTo>
                  <a:pt x="1147" y="915"/>
                </a:lnTo>
                <a:lnTo>
                  <a:pt x="998" y="1102"/>
                </a:lnTo>
                <a:lnTo>
                  <a:pt x="1711" y="1672"/>
                </a:lnTo>
                <a:lnTo>
                  <a:pt x="0" y="1672"/>
                </a:lnTo>
                <a:lnTo>
                  <a:pt x="0" y="5157"/>
                </a:lnTo>
                <a:lnTo>
                  <a:pt x="4388" y="5157"/>
                </a:lnTo>
                <a:lnTo>
                  <a:pt x="4388" y="1672"/>
                </a:lnTo>
                <a:lnTo>
                  <a:pt x="2467" y="1672"/>
                </a:lnTo>
                <a:close/>
                <a:moveTo>
                  <a:pt x="2921" y="4831"/>
                </a:moveTo>
                <a:lnTo>
                  <a:pt x="2921" y="4831"/>
                </a:lnTo>
                <a:lnTo>
                  <a:pt x="2907" y="4830"/>
                </a:lnTo>
                <a:lnTo>
                  <a:pt x="2894" y="4829"/>
                </a:lnTo>
                <a:lnTo>
                  <a:pt x="2881" y="4828"/>
                </a:lnTo>
                <a:lnTo>
                  <a:pt x="2869" y="4825"/>
                </a:lnTo>
                <a:lnTo>
                  <a:pt x="2844" y="4819"/>
                </a:lnTo>
                <a:lnTo>
                  <a:pt x="2821" y="4810"/>
                </a:lnTo>
                <a:lnTo>
                  <a:pt x="2798" y="4799"/>
                </a:lnTo>
                <a:lnTo>
                  <a:pt x="2778" y="4787"/>
                </a:lnTo>
                <a:lnTo>
                  <a:pt x="2757" y="4771"/>
                </a:lnTo>
                <a:lnTo>
                  <a:pt x="2739" y="4755"/>
                </a:lnTo>
                <a:lnTo>
                  <a:pt x="2722" y="4737"/>
                </a:lnTo>
                <a:lnTo>
                  <a:pt x="2707" y="4717"/>
                </a:lnTo>
                <a:lnTo>
                  <a:pt x="2694" y="4696"/>
                </a:lnTo>
                <a:lnTo>
                  <a:pt x="2685" y="4674"/>
                </a:lnTo>
                <a:lnTo>
                  <a:pt x="2676" y="4651"/>
                </a:lnTo>
                <a:lnTo>
                  <a:pt x="2670" y="4626"/>
                </a:lnTo>
                <a:lnTo>
                  <a:pt x="2667" y="4614"/>
                </a:lnTo>
                <a:lnTo>
                  <a:pt x="2665" y="4601"/>
                </a:lnTo>
                <a:lnTo>
                  <a:pt x="2664" y="4588"/>
                </a:lnTo>
                <a:lnTo>
                  <a:pt x="2664" y="4574"/>
                </a:lnTo>
                <a:lnTo>
                  <a:pt x="2664" y="4561"/>
                </a:lnTo>
                <a:lnTo>
                  <a:pt x="2665" y="4548"/>
                </a:lnTo>
                <a:lnTo>
                  <a:pt x="2667" y="4535"/>
                </a:lnTo>
                <a:lnTo>
                  <a:pt x="2670" y="4523"/>
                </a:lnTo>
                <a:lnTo>
                  <a:pt x="2676" y="4498"/>
                </a:lnTo>
                <a:lnTo>
                  <a:pt x="2685" y="4475"/>
                </a:lnTo>
                <a:lnTo>
                  <a:pt x="2694" y="4452"/>
                </a:lnTo>
                <a:lnTo>
                  <a:pt x="2707" y="4431"/>
                </a:lnTo>
                <a:lnTo>
                  <a:pt x="2722" y="4411"/>
                </a:lnTo>
                <a:lnTo>
                  <a:pt x="2739" y="4393"/>
                </a:lnTo>
                <a:lnTo>
                  <a:pt x="2757" y="4376"/>
                </a:lnTo>
                <a:lnTo>
                  <a:pt x="2778" y="4361"/>
                </a:lnTo>
                <a:lnTo>
                  <a:pt x="2798" y="4349"/>
                </a:lnTo>
                <a:lnTo>
                  <a:pt x="2821" y="4339"/>
                </a:lnTo>
                <a:lnTo>
                  <a:pt x="2844" y="4330"/>
                </a:lnTo>
                <a:lnTo>
                  <a:pt x="2869" y="4324"/>
                </a:lnTo>
                <a:lnTo>
                  <a:pt x="2881" y="4321"/>
                </a:lnTo>
                <a:lnTo>
                  <a:pt x="2894" y="4319"/>
                </a:lnTo>
                <a:lnTo>
                  <a:pt x="2907" y="4318"/>
                </a:lnTo>
                <a:lnTo>
                  <a:pt x="2921" y="4318"/>
                </a:lnTo>
                <a:lnTo>
                  <a:pt x="2934" y="4318"/>
                </a:lnTo>
                <a:lnTo>
                  <a:pt x="2947" y="4319"/>
                </a:lnTo>
                <a:lnTo>
                  <a:pt x="2960" y="4321"/>
                </a:lnTo>
                <a:lnTo>
                  <a:pt x="2972" y="4324"/>
                </a:lnTo>
                <a:lnTo>
                  <a:pt x="2997" y="4330"/>
                </a:lnTo>
                <a:lnTo>
                  <a:pt x="3020" y="4339"/>
                </a:lnTo>
                <a:lnTo>
                  <a:pt x="3043" y="4349"/>
                </a:lnTo>
                <a:lnTo>
                  <a:pt x="3064" y="4361"/>
                </a:lnTo>
                <a:lnTo>
                  <a:pt x="3083" y="4376"/>
                </a:lnTo>
                <a:lnTo>
                  <a:pt x="3101" y="4393"/>
                </a:lnTo>
                <a:lnTo>
                  <a:pt x="3119" y="4411"/>
                </a:lnTo>
                <a:lnTo>
                  <a:pt x="3133" y="4431"/>
                </a:lnTo>
                <a:lnTo>
                  <a:pt x="3146" y="4452"/>
                </a:lnTo>
                <a:lnTo>
                  <a:pt x="3156" y="4475"/>
                </a:lnTo>
                <a:lnTo>
                  <a:pt x="3165" y="4498"/>
                </a:lnTo>
                <a:lnTo>
                  <a:pt x="3171" y="4523"/>
                </a:lnTo>
                <a:lnTo>
                  <a:pt x="3174" y="4535"/>
                </a:lnTo>
                <a:lnTo>
                  <a:pt x="3175" y="4548"/>
                </a:lnTo>
                <a:lnTo>
                  <a:pt x="3176" y="4561"/>
                </a:lnTo>
                <a:lnTo>
                  <a:pt x="3177" y="4574"/>
                </a:lnTo>
                <a:lnTo>
                  <a:pt x="3176" y="4588"/>
                </a:lnTo>
                <a:lnTo>
                  <a:pt x="3175" y="4601"/>
                </a:lnTo>
                <a:lnTo>
                  <a:pt x="3174" y="4614"/>
                </a:lnTo>
                <a:lnTo>
                  <a:pt x="3171" y="4626"/>
                </a:lnTo>
                <a:lnTo>
                  <a:pt x="3165" y="4651"/>
                </a:lnTo>
                <a:lnTo>
                  <a:pt x="3156" y="4674"/>
                </a:lnTo>
                <a:lnTo>
                  <a:pt x="3146" y="4696"/>
                </a:lnTo>
                <a:lnTo>
                  <a:pt x="3133" y="4717"/>
                </a:lnTo>
                <a:lnTo>
                  <a:pt x="3119" y="4737"/>
                </a:lnTo>
                <a:lnTo>
                  <a:pt x="3101" y="4755"/>
                </a:lnTo>
                <a:lnTo>
                  <a:pt x="3083" y="4771"/>
                </a:lnTo>
                <a:lnTo>
                  <a:pt x="3064" y="4787"/>
                </a:lnTo>
                <a:lnTo>
                  <a:pt x="3043" y="4799"/>
                </a:lnTo>
                <a:lnTo>
                  <a:pt x="3020" y="4810"/>
                </a:lnTo>
                <a:lnTo>
                  <a:pt x="2997" y="4819"/>
                </a:lnTo>
                <a:lnTo>
                  <a:pt x="2972" y="4825"/>
                </a:lnTo>
                <a:lnTo>
                  <a:pt x="2960" y="4828"/>
                </a:lnTo>
                <a:lnTo>
                  <a:pt x="2947" y="4829"/>
                </a:lnTo>
                <a:lnTo>
                  <a:pt x="2934" y="4830"/>
                </a:lnTo>
                <a:lnTo>
                  <a:pt x="2921" y="4831"/>
                </a:lnTo>
                <a:close/>
                <a:moveTo>
                  <a:pt x="3570" y="4831"/>
                </a:moveTo>
                <a:lnTo>
                  <a:pt x="3570" y="4831"/>
                </a:lnTo>
                <a:lnTo>
                  <a:pt x="3557" y="4830"/>
                </a:lnTo>
                <a:lnTo>
                  <a:pt x="3544" y="4829"/>
                </a:lnTo>
                <a:lnTo>
                  <a:pt x="3531" y="4828"/>
                </a:lnTo>
                <a:lnTo>
                  <a:pt x="3519" y="4825"/>
                </a:lnTo>
                <a:lnTo>
                  <a:pt x="3494" y="4819"/>
                </a:lnTo>
                <a:lnTo>
                  <a:pt x="3470" y="4810"/>
                </a:lnTo>
                <a:lnTo>
                  <a:pt x="3448" y="4799"/>
                </a:lnTo>
                <a:lnTo>
                  <a:pt x="3427" y="4787"/>
                </a:lnTo>
                <a:lnTo>
                  <a:pt x="3407" y="4771"/>
                </a:lnTo>
                <a:lnTo>
                  <a:pt x="3388" y="4755"/>
                </a:lnTo>
                <a:lnTo>
                  <a:pt x="3372" y="4737"/>
                </a:lnTo>
                <a:lnTo>
                  <a:pt x="3357" y="4717"/>
                </a:lnTo>
                <a:lnTo>
                  <a:pt x="3344" y="4696"/>
                </a:lnTo>
                <a:lnTo>
                  <a:pt x="3333" y="4674"/>
                </a:lnTo>
                <a:lnTo>
                  <a:pt x="3325" y="4651"/>
                </a:lnTo>
                <a:lnTo>
                  <a:pt x="3319" y="4626"/>
                </a:lnTo>
                <a:lnTo>
                  <a:pt x="3317" y="4614"/>
                </a:lnTo>
                <a:lnTo>
                  <a:pt x="3315" y="4601"/>
                </a:lnTo>
                <a:lnTo>
                  <a:pt x="3314" y="4588"/>
                </a:lnTo>
                <a:lnTo>
                  <a:pt x="3314" y="4574"/>
                </a:lnTo>
                <a:lnTo>
                  <a:pt x="3314" y="4561"/>
                </a:lnTo>
                <a:lnTo>
                  <a:pt x="3315" y="4548"/>
                </a:lnTo>
                <a:lnTo>
                  <a:pt x="3317" y="4535"/>
                </a:lnTo>
                <a:lnTo>
                  <a:pt x="3319" y="4523"/>
                </a:lnTo>
                <a:lnTo>
                  <a:pt x="3325" y="4498"/>
                </a:lnTo>
                <a:lnTo>
                  <a:pt x="3333" y="4475"/>
                </a:lnTo>
                <a:lnTo>
                  <a:pt x="3344" y="4452"/>
                </a:lnTo>
                <a:lnTo>
                  <a:pt x="3357" y="4431"/>
                </a:lnTo>
                <a:lnTo>
                  <a:pt x="3372" y="4411"/>
                </a:lnTo>
                <a:lnTo>
                  <a:pt x="3388" y="4393"/>
                </a:lnTo>
                <a:lnTo>
                  <a:pt x="3407" y="4376"/>
                </a:lnTo>
                <a:lnTo>
                  <a:pt x="3427" y="4361"/>
                </a:lnTo>
                <a:lnTo>
                  <a:pt x="3448" y="4349"/>
                </a:lnTo>
                <a:lnTo>
                  <a:pt x="3470" y="4339"/>
                </a:lnTo>
                <a:lnTo>
                  <a:pt x="3494" y="4330"/>
                </a:lnTo>
                <a:lnTo>
                  <a:pt x="3519" y="4324"/>
                </a:lnTo>
                <a:lnTo>
                  <a:pt x="3531" y="4321"/>
                </a:lnTo>
                <a:lnTo>
                  <a:pt x="3544" y="4319"/>
                </a:lnTo>
                <a:lnTo>
                  <a:pt x="3557" y="4318"/>
                </a:lnTo>
                <a:lnTo>
                  <a:pt x="3570" y="4318"/>
                </a:lnTo>
                <a:lnTo>
                  <a:pt x="3584" y="4318"/>
                </a:lnTo>
                <a:lnTo>
                  <a:pt x="3597" y="4319"/>
                </a:lnTo>
                <a:lnTo>
                  <a:pt x="3610" y="4321"/>
                </a:lnTo>
                <a:lnTo>
                  <a:pt x="3622" y="4324"/>
                </a:lnTo>
                <a:lnTo>
                  <a:pt x="3646" y="4330"/>
                </a:lnTo>
                <a:lnTo>
                  <a:pt x="3670" y="4339"/>
                </a:lnTo>
                <a:lnTo>
                  <a:pt x="3693" y="4349"/>
                </a:lnTo>
                <a:lnTo>
                  <a:pt x="3713" y="4361"/>
                </a:lnTo>
                <a:lnTo>
                  <a:pt x="3733" y="4376"/>
                </a:lnTo>
                <a:lnTo>
                  <a:pt x="3751" y="4393"/>
                </a:lnTo>
                <a:lnTo>
                  <a:pt x="3768" y="4411"/>
                </a:lnTo>
                <a:lnTo>
                  <a:pt x="3782" y="4431"/>
                </a:lnTo>
                <a:lnTo>
                  <a:pt x="3795" y="4452"/>
                </a:lnTo>
                <a:lnTo>
                  <a:pt x="3806" y="4475"/>
                </a:lnTo>
                <a:lnTo>
                  <a:pt x="3815" y="4498"/>
                </a:lnTo>
                <a:lnTo>
                  <a:pt x="3821" y="4523"/>
                </a:lnTo>
                <a:lnTo>
                  <a:pt x="3823" y="4535"/>
                </a:lnTo>
                <a:lnTo>
                  <a:pt x="3824" y="4548"/>
                </a:lnTo>
                <a:lnTo>
                  <a:pt x="3825" y="4561"/>
                </a:lnTo>
                <a:lnTo>
                  <a:pt x="3827" y="4574"/>
                </a:lnTo>
                <a:lnTo>
                  <a:pt x="3825" y="4588"/>
                </a:lnTo>
                <a:lnTo>
                  <a:pt x="3824" y="4601"/>
                </a:lnTo>
                <a:lnTo>
                  <a:pt x="3823" y="4614"/>
                </a:lnTo>
                <a:lnTo>
                  <a:pt x="3821" y="4626"/>
                </a:lnTo>
                <a:lnTo>
                  <a:pt x="3815" y="4651"/>
                </a:lnTo>
                <a:lnTo>
                  <a:pt x="3806" y="4674"/>
                </a:lnTo>
                <a:lnTo>
                  <a:pt x="3795" y="4696"/>
                </a:lnTo>
                <a:lnTo>
                  <a:pt x="3782" y="4717"/>
                </a:lnTo>
                <a:lnTo>
                  <a:pt x="3768" y="4737"/>
                </a:lnTo>
                <a:lnTo>
                  <a:pt x="3751" y="4755"/>
                </a:lnTo>
                <a:lnTo>
                  <a:pt x="3733" y="4771"/>
                </a:lnTo>
                <a:lnTo>
                  <a:pt x="3713" y="4787"/>
                </a:lnTo>
                <a:lnTo>
                  <a:pt x="3693" y="4799"/>
                </a:lnTo>
                <a:lnTo>
                  <a:pt x="3670" y="4810"/>
                </a:lnTo>
                <a:lnTo>
                  <a:pt x="3646" y="4819"/>
                </a:lnTo>
                <a:lnTo>
                  <a:pt x="3622" y="4825"/>
                </a:lnTo>
                <a:lnTo>
                  <a:pt x="3610" y="4828"/>
                </a:lnTo>
                <a:lnTo>
                  <a:pt x="3597" y="4829"/>
                </a:lnTo>
                <a:lnTo>
                  <a:pt x="3584" y="4830"/>
                </a:lnTo>
                <a:lnTo>
                  <a:pt x="3570" y="4831"/>
                </a:lnTo>
                <a:close/>
                <a:moveTo>
                  <a:pt x="3978" y="4050"/>
                </a:moveTo>
                <a:lnTo>
                  <a:pt x="411" y="4050"/>
                </a:lnTo>
                <a:lnTo>
                  <a:pt x="411" y="2041"/>
                </a:lnTo>
                <a:lnTo>
                  <a:pt x="3978" y="2041"/>
                </a:lnTo>
                <a:lnTo>
                  <a:pt x="3978" y="405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9" name="MH_SubTitle_2"/>
          <p:cNvSpPr>
            <a:spLocks noChangeArrowheads="1"/>
          </p:cNvSpPr>
          <p:nvPr>
            <p:custDataLst>
              <p:tags r:id="rId14"/>
            </p:custDataLst>
          </p:nvPr>
        </p:nvSpPr>
        <p:spPr bwMode="auto">
          <a:xfrm>
            <a:off x="1591413" y="2662413"/>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70" name="TextBox 53"/>
          <p:cNvSpPr txBox="1">
            <a:spLocks noChangeArrowheads="1"/>
          </p:cNvSpPr>
          <p:nvPr/>
        </p:nvSpPr>
        <p:spPr bwMode="auto">
          <a:xfrm>
            <a:off x="1452688" y="2250095"/>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p>
            <a:pPr defTabSz="1311931"/>
            <a:r>
              <a:rPr lang="zh-CN" altLang="en-US" sz="2109" dirty="0">
                <a:solidFill>
                  <a:srgbClr val="FF6D3A"/>
                </a:solidFill>
                <a:latin typeface="微软雅黑" panose="020B0503020204020204" pitchFamily="34" charset="-122"/>
                <a:ea typeface="微软雅黑" panose="020B0503020204020204" pitchFamily="34" charset="-122"/>
                <a:cs typeface="+mn-ea"/>
                <a:sym typeface="+mn-lt"/>
              </a:rPr>
              <a:t>重点工作一</a:t>
            </a:r>
          </a:p>
        </p:txBody>
      </p:sp>
      <p:sp>
        <p:nvSpPr>
          <p:cNvPr id="71" name="MH_SubTitle_2"/>
          <p:cNvSpPr>
            <a:spLocks noChangeArrowheads="1"/>
          </p:cNvSpPr>
          <p:nvPr>
            <p:custDataLst>
              <p:tags r:id="rId15"/>
            </p:custDataLst>
          </p:nvPr>
        </p:nvSpPr>
        <p:spPr bwMode="auto">
          <a:xfrm>
            <a:off x="4900294" y="2648958"/>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79" name="TextBox 53"/>
          <p:cNvSpPr txBox="1">
            <a:spLocks noChangeArrowheads="1"/>
          </p:cNvSpPr>
          <p:nvPr/>
        </p:nvSpPr>
        <p:spPr bwMode="auto">
          <a:xfrm>
            <a:off x="4780195" y="2250095"/>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defPPr>
              <a:defRPr lang="zh-CN"/>
            </a:defPPr>
            <a:lvl1pPr defTabSz="932962">
              <a:defRPr sz="1500">
                <a:gradFill flip="none" rotWithShape="1">
                  <a:gsLst>
                    <a:gs pos="0">
                      <a:srgbClr val="0070C0">
                        <a:shade val="30000"/>
                        <a:satMod val="115000"/>
                        <a:lumMod val="49000"/>
                      </a:srgbClr>
                    </a:gs>
                    <a:gs pos="86000">
                      <a:srgbClr val="0070C0">
                        <a:shade val="67500"/>
                        <a:satMod val="115000"/>
                        <a:lumMod val="58000"/>
                      </a:srgbClr>
                    </a:gs>
                  </a:gsLst>
                  <a:lin ang="2700000" scaled="1"/>
                  <a:tileRect/>
                </a:gradFill>
                <a:latin typeface="微软雅黑" pitchFamily="34" charset="-122"/>
                <a:ea typeface="微软雅黑" pitchFamily="34" charset="-122"/>
                <a:cs typeface="宋体" pitchFamily="2" charset="-122"/>
              </a:defRPr>
            </a:lvl1pPr>
          </a:lstStyle>
          <a:p>
            <a:r>
              <a:rPr lang="zh-CN" altLang="en-US" sz="2109" dirty="0">
                <a:solidFill>
                  <a:srgbClr val="FF6D3A"/>
                </a:solidFill>
                <a:cs typeface="+mn-ea"/>
                <a:sym typeface="+mn-lt"/>
              </a:rPr>
              <a:t>重点工作二</a:t>
            </a:r>
          </a:p>
        </p:txBody>
      </p:sp>
      <p:sp>
        <p:nvSpPr>
          <p:cNvPr id="80" name="MH_SubTitle_2"/>
          <p:cNvSpPr>
            <a:spLocks noChangeArrowheads="1"/>
          </p:cNvSpPr>
          <p:nvPr>
            <p:custDataLst>
              <p:tags r:id="rId16"/>
            </p:custDataLst>
          </p:nvPr>
        </p:nvSpPr>
        <p:spPr bwMode="auto">
          <a:xfrm>
            <a:off x="8154407" y="2648958"/>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81" name="TextBox 53"/>
          <p:cNvSpPr txBox="1">
            <a:spLocks noChangeArrowheads="1"/>
          </p:cNvSpPr>
          <p:nvPr/>
        </p:nvSpPr>
        <p:spPr bwMode="auto">
          <a:xfrm>
            <a:off x="8034308" y="2250095"/>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defPPr>
              <a:defRPr lang="zh-CN"/>
            </a:defPPr>
            <a:lvl1pPr defTabSz="932962">
              <a:defRPr sz="1500">
                <a:gradFill flip="none" rotWithShape="1">
                  <a:gsLst>
                    <a:gs pos="0">
                      <a:srgbClr val="0070C0">
                        <a:shade val="30000"/>
                        <a:satMod val="115000"/>
                        <a:lumMod val="49000"/>
                      </a:srgbClr>
                    </a:gs>
                    <a:gs pos="86000">
                      <a:srgbClr val="0070C0">
                        <a:shade val="67500"/>
                        <a:satMod val="115000"/>
                        <a:lumMod val="58000"/>
                      </a:srgbClr>
                    </a:gs>
                  </a:gsLst>
                  <a:lin ang="2700000" scaled="1"/>
                  <a:tileRect/>
                </a:gradFill>
                <a:latin typeface="微软雅黑" pitchFamily="34" charset="-122"/>
                <a:ea typeface="微软雅黑" pitchFamily="34" charset="-122"/>
                <a:cs typeface="宋体" pitchFamily="2" charset="-122"/>
              </a:defRPr>
            </a:lvl1pPr>
          </a:lstStyle>
          <a:p>
            <a:r>
              <a:rPr lang="zh-CN" altLang="en-US" sz="2109" dirty="0">
                <a:solidFill>
                  <a:srgbClr val="FF6D3A"/>
                </a:solidFill>
                <a:cs typeface="+mn-ea"/>
                <a:sym typeface="+mn-lt"/>
              </a:rPr>
              <a:t>重点工作三</a:t>
            </a:r>
          </a:p>
        </p:txBody>
      </p:sp>
      <p:sp>
        <p:nvSpPr>
          <p:cNvPr id="82" name="MH_SubTitle_2"/>
          <p:cNvSpPr>
            <a:spLocks noChangeArrowheads="1"/>
          </p:cNvSpPr>
          <p:nvPr>
            <p:custDataLst>
              <p:tags r:id="rId17"/>
            </p:custDataLst>
          </p:nvPr>
        </p:nvSpPr>
        <p:spPr bwMode="auto">
          <a:xfrm>
            <a:off x="1572787" y="4868935"/>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83" name="TextBox 53"/>
          <p:cNvSpPr txBox="1">
            <a:spLocks noChangeArrowheads="1"/>
          </p:cNvSpPr>
          <p:nvPr/>
        </p:nvSpPr>
        <p:spPr bwMode="auto">
          <a:xfrm>
            <a:off x="1452688" y="4470072"/>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defPPr>
              <a:defRPr lang="zh-CN"/>
            </a:defPPr>
            <a:lvl1pPr defTabSz="932962">
              <a:defRPr sz="1500">
                <a:gradFill flip="none" rotWithShape="1">
                  <a:gsLst>
                    <a:gs pos="0">
                      <a:srgbClr val="0070C0">
                        <a:shade val="30000"/>
                        <a:satMod val="115000"/>
                        <a:lumMod val="49000"/>
                      </a:srgbClr>
                    </a:gs>
                    <a:gs pos="86000">
                      <a:srgbClr val="0070C0">
                        <a:shade val="67500"/>
                        <a:satMod val="115000"/>
                        <a:lumMod val="58000"/>
                      </a:srgbClr>
                    </a:gs>
                  </a:gsLst>
                  <a:lin ang="2700000" scaled="1"/>
                  <a:tileRect/>
                </a:gradFill>
                <a:latin typeface="微软雅黑" pitchFamily="34" charset="-122"/>
                <a:ea typeface="微软雅黑" pitchFamily="34" charset="-122"/>
                <a:cs typeface="宋体" pitchFamily="2" charset="-122"/>
              </a:defRPr>
            </a:lvl1pPr>
          </a:lstStyle>
          <a:p>
            <a:r>
              <a:rPr lang="zh-CN" altLang="en-US" sz="2109" dirty="0">
                <a:solidFill>
                  <a:srgbClr val="FF6D3A"/>
                </a:solidFill>
                <a:cs typeface="+mn-ea"/>
                <a:sym typeface="+mn-lt"/>
              </a:rPr>
              <a:t>重点工作四</a:t>
            </a:r>
          </a:p>
        </p:txBody>
      </p:sp>
      <p:sp>
        <p:nvSpPr>
          <p:cNvPr id="84" name="MH_SubTitle_2"/>
          <p:cNvSpPr>
            <a:spLocks noChangeArrowheads="1"/>
          </p:cNvSpPr>
          <p:nvPr>
            <p:custDataLst>
              <p:tags r:id="rId18"/>
            </p:custDataLst>
          </p:nvPr>
        </p:nvSpPr>
        <p:spPr bwMode="auto">
          <a:xfrm>
            <a:off x="4914224" y="4868935"/>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85" name="TextBox 53"/>
          <p:cNvSpPr txBox="1">
            <a:spLocks noChangeArrowheads="1"/>
          </p:cNvSpPr>
          <p:nvPr/>
        </p:nvSpPr>
        <p:spPr bwMode="auto">
          <a:xfrm>
            <a:off x="4794126" y="4470072"/>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defPPr>
              <a:defRPr lang="zh-CN"/>
            </a:defPPr>
            <a:lvl1pPr defTabSz="932962">
              <a:defRPr sz="1500">
                <a:gradFill flip="none" rotWithShape="1">
                  <a:gsLst>
                    <a:gs pos="0">
                      <a:srgbClr val="0070C0">
                        <a:shade val="30000"/>
                        <a:satMod val="115000"/>
                        <a:lumMod val="49000"/>
                      </a:srgbClr>
                    </a:gs>
                    <a:gs pos="86000">
                      <a:srgbClr val="0070C0">
                        <a:shade val="67500"/>
                        <a:satMod val="115000"/>
                        <a:lumMod val="58000"/>
                      </a:srgbClr>
                    </a:gs>
                  </a:gsLst>
                  <a:lin ang="2700000" scaled="1"/>
                  <a:tileRect/>
                </a:gradFill>
                <a:latin typeface="微软雅黑" pitchFamily="34" charset="-122"/>
                <a:ea typeface="微软雅黑" pitchFamily="34" charset="-122"/>
                <a:cs typeface="宋体" pitchFamily="2" charset="-122"/>
              </a:defRPr>
            </a:lvl1pPr>
          </a:lstStyle>
          <a:p>
            <a:r>
              <a:rPr lang="zh-CN" altLang="en-US" sz="2109" dirty="0">
                <a:solidFill>
                  <a:srgbClr val="FF6D3A"/>
                </a:solidFill>
                <a:cs typeface="+mn-ea"/>
                <a:sym typeface="+mn-lt"/>
              </a:rPr>
              <a:t>重点工作五</a:t>
            </a:r>
          </a:p>
        </p:txBody>
      </p:sp>
      <p:sp>
        <p:nvSpPr>
          <p:cNvPr id="86" name="MH_SubTitle_2"/>
          <p:cNvSpPr>
            <a:spLocks noChangeArrowheads="1"/>
          </p:cNvSpPr>
          <p:nvPr>
            <p:custDataLst>
              <p:tags r:id="rId19"/>
            </p:custDataLst>
          </p:nvPr>
        </p:nvSpPr>
        <p:spPr bwMode="auto">
          <a:xfrm>
            <a:off x="8165122" y="4868935"/>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87" name="TextBox 53"/>
          <p:cNvSpPr txBox="1">
            <a:spLocks noChangeArrowheads="1"/>
          </p:cNvSpPr>
          <p:nvPr/>
        </p:nvSpPr>
        <p:spPr bwMode="auto">
          <a:xfrm>
            <a:off x="8045022" y="4470072"/>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defPPr>
              <a:defRPr lang="zh-CN"/>
            </a:defPPr>
            <a:lvl1pPr defTabSz="932962">
              <a:defRPr sz="1500">
                <a:gradFill flip="none" rotWithShape="1">
                  <a:gsLst>
                    <a:gs pos="0">
                      <a:srgbClr val="0070C0">
                        <a:shade val="30000"/>
                        <a:satMod val="115000"/>
                        <a:lumMod val="49000"/>
                      </a:srgbClr>
                    </a:gs>
                    <a:gs pos="86000">
                      <a:srgbClr val="0070C0">
                        <a:shade val="67500"/>
                        <a:satMod val="115000"/>
                        <a:lumMod val="58000"/>
                      </a:srgbClr>
                    </a:gs>
                  </a:gsLst>
                  <a:lin ang="2700000" scaled="1"/>
                  <a:tileRect/>
                </a:gradFill>
                <a:latin typeface="微软雅黑" pitchFamily="34" charset="-122"/>
                <a:ea typeface="微软雅黑" pitchFamily="34" charset="-122"/>
                <a:cs typeface="宋体" pitchFamily="2" charset="-122"/>
              </a:defRPr>
            </a:lvl1pPr>
          </a:lstStyle>
          <a:p>
            <a:r>
              <a:rPr lang="zh-CN" altLang="en-US" sz="2109" dirty="0">
                <a:solidFill>
                  <a:srgbClr val="FF6D3A"/>
                </a:solidFill>
                <a:cs typeface="+mn-ea"/>
                <a:sym typeface="+mn-lt"/>
              </a:rPr>
              <a:t>重点工作六</a:t>
            </a:r>
          </a:p>
        </p:txBody>
      </p:sp>
      <p:grpSp>
        <p:nvGrpSpPr>
          <p:cNvPr id="28" name="组合 27">
            <a:extLst>
              <a:ext uri="{FF2B5EF4-FFF2-40B4-BE49-F238E27FC236}">
                <a16:creationId xmlns:a16="http://schemas.microsoft.com/office/drawing/2014/main" xmlns="" id="{C835DEF9-957A-46EF-B6E5-DABED558B553}"/>
              </a:ext>
            </a:extLst>
          </p:cNvPr>
          <p:cNvGrpSpPr/>
          <p:nvPr/>
        </p:nvGrpSpPr>
        <p:grpSpPr>
          <a:xfrm>
            <a:off x="-1708812" y="-3944515"/>
            <a:ext cx="6515217" cy="5087249"/>
            <a:chOff x="-1708812" y="-3944515"/>
            <a:chExt cx="6515217" cy="5087249"/>
          </a:xfrm>
        </p:grpSpPr>
        <p:sp>
          <p:nvSpPr>
            <p:cNvPr id="29" name="TextBox 8">
              <a:extLst>
                <a:ext uri="{FF2B5EF4-FFF2-40B4-BE49-F238E27FC236}">
                  <a16:creationId xmlns:a16="http://schemas.microsoft.com/office/drawing/2014/main" xmlns="" id="{69B5FB2A-638D-4344-91B8-0FA4A2737DC8}"/>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上半年工作概述</a:t>
              </a:r>
            </a:p>
          </p:txBody>
        </p:sp>
        <p:sp>
          <p:nvSpPr>
            <p:cNvPr id="31" name="矩形 30">
              <a:extLst>
                <a:ext uri="{FF2B5EF4-FFF2-40B4-BE49-F238E27FC236}">
                  <a16:creationId xmlns:a16="http://schemas.microsoft.com/office/drawing/2014/main" xmlns="" id="{F84CD30B-3546-4651-A848-CE160A2E5365}"/>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矩形 31">
              <a:extLst>
                <a:ext uri="{FF2B5EF4-FFF2-40B4-BE49-F238E27FC236}">
                  <a16:creationId xmlns:a16="http://schemas.microsoft.com/office/drawing/2014/main" xmlns="" id="{6C14E7C9-CFEA-4CAE-B67A-1D5D69C1716E}"/>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a16="http://schemas.microsoft.com/office/drawing/2014/main" xmlns="" id="{DB4A8AB6-17F5-42FA-BE8C-0C92363A3AAA}"/>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矩形 33">
              <a:extLst>
                <a:ext uri="{FF2B5EF4-FFF2-40B4-BE49-F238E27FC236}">
                  <a16:creationId xmlns:a16="http://schemas.microsoft.com/office/drawing/2014/main" xmlns="" id="{43F86C45-B75E-4EB0-82E2-501FF66B10E3}"/>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7148066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down)">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500"/>
                                        <p:tgtEl>
                                          <p:spTgt spid="63"/>
                                        </p:tgtEl>
                                      </p:cBhvr>
                                    </p:animEffect>
                                  </p:childTnLst>
                                </p:cTn>
                              </p:par>
                            </p:childTnLst>
                          </p:cTn>
                        </p:par>
                        <p:par>
                          <p:cTn id="16" fill="hold">
                            <p:stCondLst>
                              <p:cond delay="1500"/>
                            </p:stCondLst>
                            <p:childTnLst>
                              <p:par>
                                <p:cTn id="17" presetID="2" presetClass="entr" presetSubtype="1"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500" fill="hold"/>
                                        <p:tgtEl>
                                          <p:spTgt spid="70"/>
                                        </p:tgtEl>
                                        <p:attrNameLst>
                                          <p:attrName>ppt_x</p:attrName>
                                        </p:attrNameLst>
                                      </p:cBhvr>
                                      <p:tavLst>
                                        <p:tav tm="0">
                                          <p:val>
                                            <p:strVal val="#ppt_x"/>
                                          </p:val>
                                        </p:tav>
                                        <p:tav tm="100000">
                                          <p:val>
                                            <p:strVal val="#ppt_x"/>
                                          </p:val>
                                        </p:tav>
                                      </p:tavLst>
                                    </p:anim>
                                    <p:anim calcmode="lin" valueType="num">
                                      <p:cBhvr additive="base">
                                        <p:cTn id="20" dur="500" fill="hold"/>
                                        <p:tgtEl>
                                          <p:spTgt spid="70"/>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barn(inVertical)">
                                      <p:cBhvr>
                                        <p:cTn id="24" dur="500"/>
                                        <p:tgtEl>
                                          <p:spTgt spid="69"/>
                                        </p:tgtEl>
                                      </p:cBhvr>
                                    </p:animEffect>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down)">
                                      <p:cBhvr>
                                        <p:cTn id="28" dur="500"/>
                                        <p:tgtEl>
                                          <p:spTgt spid="6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500"/>
                                        <p:tgtEl>
                                          <p:spTgt spid="64"/>
                                        </p:tgtEl>
                                      </p:cBhvr>
                                    </p:animEffect>
                                  </p:childTnLst>
                                </p:cTn>
                              </p:par>
                            </p:childTnLst>
                          </p:cTn>
                        </p:par>
                        <p:par>
                          <p:cTn id="33" fill="hold">
                            <p:stCondLst>
                              <p:cond delay="3500"/>
                            </p:stCondLst>
                            <p:childTnLst>
                              <p:par>
                                <p:cTn id="34" presetID="2" presetClass="entr" presetSubtype="1" fill="hold" grpId="0" nodeType="after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additive="base">
                                        <p:cTn id="36" dur="500" fill="hold"/>
                                        <p:tgtEl>
                                          <p:spTgt spid="79"/>
                                        </p:tgtEl>
                                        <p:attrNameLst>
                                          <p:attrName>ppt_x</p:attrName>
                                        </p:attrNameLst>
                                      </p:cBhvr>
                                      <p:tavLst>
                                        <p:tav tm="0">
                                          <p:val>
                                            <p:strVal val="#ppt_x"/>
                                          </p:val>
                                        </p:tav>
                                        <p:tav tm="100000">
                                          <p:val>
                                            <p:strVal val="#ppt_x"/>
                                          </p:val>
                                        </p:tav>
                                      </p:tavLst>
                                    </p:anim>
                                    <p:anim calcmode="lin" valueType="num">
                                      <p:cBhvr additive="base">
                                        <p:cTn id="37" dur="500" fill="hold"/>
                                        <p:tgtEl>
                                          <p:spTgt spid="79"/>
                                        </p:tgtEl>
                                        <p:attrNameLst>
                                          <p:attrName>ppt_y</p:attrName>
                                        </p:attrNameLst>
                                      </p:cBhvr>
                                      <p:tavLst>
                                        <p:tav tm="0">
                                          <p:val>
                                            <p:strVal val="0-#ppt_h/2"/>
                                          </p:val>
                                        </p:tav>
                                        <p:tav tm="100000">
                                          <p:val>
                                            <p:strVal val="#ppt_y"/>
                                          </p:val>
                                        </p:tav>
                                      </p:tavLst>
                                    </p:anim>
                                  </p:childTnLst>
                                </p:cTn>
                              </p:par>
                            </p:childTnLst>
                          </p:cTn>
                        </p:par>
                        <p:par>
                          <p:cTn id="38" fill="hold">
                            <p:stCondLst>
                              <p:cond delay="4000"/>
                            </p:stCondLst>
                            <p:childTnLst>
                              <p:par>
                                <p:cTn id="39" presetID="16" presetClass="entr" presetSubtype="21" fill="hold" grpId="0" nodeType="afterEffect">
                                  <p:stCondLst>
                                    <p:cond delay="0"/>
                                  </p:stCondLst>
                                  <p:childTnLst>
                                    <p:set>
                                      <p:cBhvr>
                                        <p:cTn id="40" dur="1" fill="hold">
                                          <p:stCondLst>
                                            <p:cond delay="0"/>
                                          </p:stCondLst>
                                        </p:cTn>
                                        <p:tgtEl>
                                          <p:spTgt spid="71"/>
                                        </p:tgtEl>
                                        <p:attrNameLst>
                                          <p:attrName>style.visibility</p:attrName>
                                        </p:attrNameLst>
                                      </p:cBhvr>
                                      <p:to>
                                        <p:strVal val="visible"/>
                                      </p:to>
                                    </p:set>
                                    <p:animEffect transition="in" filter="barn(inVertical)">
                                      <p:cBhvr>
                                        <p:cTn id="41" dur="500"/>
                                        <p:tgtEl>
                                          <p:spTgt spid="71"/>
                                        </p:tgtEl>
                                      </p:cBhvr>
                                    </p:animEffect>
                                  </p:childTnLst>
                                </p:cTn>
                              </p:par>
                            </p:childTnLst>
                          </p:cTn>
                        </p:par>
                        <p:par>
                          <p:cTn id="42" fill="hold">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down)">
                                      <p:cBhvr>
                                        <p:cTn id="45" dur="500"/>
                                        <p:tgtEl>
                                          <p:spTgt spid="6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fade">
                                      <p:cBhvr>
                                        <p:cTn id="49" dur="500"/>
                                        <p:tgtEl>
                                          <p:spTgt spid="65"/>
                                        </p:tgtEl>
                                      </p:cBhvr>
                                    </p:animEffect>
                                  </p:childTnLst>
                                </p:cTn>
                              </p:par>
                            </p:childTnLst>
                          </p:cTn>
                        </p:par>
                        <p:par>
                          <p:cTn id="50" fill="hold">
                            <p:stCondLst>
                              <p:cond delay="5500"/>
                            </p:stCondLst>
                            <p:childTnLst>
                              <p:par>
                                <p:cTn id="51" presetID="2" presetClass="entr" presetSubtype="1" fill="hold" grpId="0" nodeType="afterEffect">
                                  <p:stCondLst>
                                    <p:cond delay="0"/>
                                  </p:stCondLst>
                                  <p:childTnLst>
                                    <p:set>
                                      <p:cBhvr>
                                        <p:cTn id="52" dur="1" fill="hold">
                                          <p:stCondLst>
                                            <p:cond delay="0"/>
                                          </p:stCondLst>
                                        </p:cTn>
                                        <p:tgtEl>
                                          <p:spTgt spid="81"/>
                                        </p:tgtEl>
                                        <p:attrNameLst>
                                          <p:attrName>style.visibility</p:attrName>
                                        </p:attrNameLst>
                                      </p:cBhvr>
                                      <p:to>
                                        <p:strVal val="visible"/>
                                      </p:to>
                                    </p:set>
                                    <p:anim calcmode="lin" valueType="num">
                                      <p:cBhvr additive="base">
                                        <p:cTn id="53" dur="500" fill="hold"/>
                                        <p:tgtEl>
                                          <p:spTgt spid="81"/>
                                        </p:tgtEl>
                                        <p:attrNameLst>
                                          <p:attrName>ppt_x</p:attrName>
                                        </p:attrNameLst>
                                      </p:cBhvr>
                                      <p:tavLst>
                                        <p:tav tm="0">
                                          <p:val>
                                            <p:strVal val="#ppt_x"/>
                                          </p:val>
                                        </p:tav>
                                        <p:tav tm="100000">
                                          <p:val>
                                            <p:strVal val="#ppt_x"/>
                                          </p:val>
                                        </p:tav>
                                      </p:tavLst>
                                    </p:anim>
                                    <p:anim calcmode="lin" valueType="num">
                                      <p:cBhvr additive="base">
                                        <p:cTn id="54" dur="500" fill="hold"/>
                                        <p:tgtEl>
                                          <p:spTgt spid="81"/>
                                        </p:tgtEl>
                                        <p:attrNameLst>
                                          <p:attrName>ppt_y</p:attrName>
                                        </p:attrNameLst>
                                      </p:cBhvr>
                                      <p:tavLst>
                                        <p:tav tm="0">
                                          <p:val>
                                            <p:strVal val="0-#ppt_h/2"/>
                                          </p:val>
                                        </p:tav>
                                        <p:tav tm="100000">
                                          <p:val>
                                            <p:strVal val="#ppt_y"/>
                                          </p:val>
                                        </p:tav>
                                      </p:tavLst>
                                    </p:anim>
                                  </p:childTnLst>
                                </p:cTn>
                              </p:par>
                            </p:childTnLst>
                          </p:cTn>
                        </p:par>
                        <p:par>
                          <p:cTn id="55" fill="hold">
                            <p:stCondLst>
                              <p:cond delay="6000"/>
                            </p:stCondLst>
                            <p:childTnLst>
                              <p:par>
                                <p:cTn id="56" presetID="16" presetClass="entr" presetSubtype="21" fill="hold" grpId="0" nodeType="after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barn(inVertical)">
                                      <p:cBhvr>
                                        <p:cTn id="58" dur="500"/>
                                        <p:tgtEl>
                                          <p:spTgt spid="80"/>
                                        </p:tgtEl>
                                      </p:cBhvr>
                                    </p:animEffect>
                                  </p:childTnLst>
                                </p:cTn>
                              </p:par>
                            </p:childTnLst>
                          </p:cTn>
                        </p:par>
                        <p:par>
                          <p:cTn id="59" fill="hold">
                            <p:stCondLst>
                              <p:cond delay="6500"/>
                            </p:stCondLst>
                            <p:childTnLst>
                              <p:par>
                                <p:cTn id="60" presetID="22" presetClass="entr" presetSubtype="1"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wipe(up)">
                                      <p:cBhvr>
                                        <p:cTn id="62" dur="500"/>
                                        <p:tgtEl>
                                          <p:spTgt spid="57"/>
                                        </p:tgtEl>
                                      </p:cBhvr>
                                    </p:animEffect>
                                  </p:childTnLst>
                                </p:cTn>
                              </p:par>
                            </p:childTnLst>
                          </p:cTn>
                        </p:par>
                        <p:par>
                          <p:cTn id="63" fill="hold">
                            <p:stCondLst>
                              <p:cond delay="7000"/>
                            </p:stCondLst>
                            <p:childTnLst>
                              <p:par>
                                <p:cTn id="64" presetID="10" presetClass="entr" presetSubtype="0" fill="hold" grpId="0" nodeType="after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fade">
                                      <p:cBhvr>
                                        <p:cTn id="66" dur="500"/>
                                        <p:tgtEl>
                                          <p:spTgt spid="68"/>
                                        </p:tgtEl>
                                      </p:cBhvr>
                                    </p:animEffect>
                                  </p:childTnLst>
                                </p:cTn>
                              </p:par>
                            </p:childTnLst>
                          </p:cTn>
                        </p:par>
                        <p:par>
                          <p:cTn id="67" fill="hold">
                            <p:stCondLst>
                              <p:cond delay="7500"/>
                            </p:stCondLst>
                            <p:childTnLst>
                              <p:par>
                                <p:cTn id="68" presetID="2" presetClass="entr" presetSubtype="4" fill="hold" grpId="0" nodeType="afterEffect">
                                  <p:stCondLst>
                                    <p:cond delay="0"/>
                                  </p:stCondLst>
                                  <p:childTnLst>
                                    <p:set>
                                      <p:cBhvr>
                                        <p:cTn id="69" dur="1" fill="hold">
                                          <p:stCondLst>
                                            <p:cond delay="0"/>
                                          </p:stCondLst>
                                        </p:cTn>
                                        <p:tgtEl>
                                          <p:spTgt spid="83"/>
                                        </p:tgtEl>
                                        <p:attrNameLst>
                                          <p:attrName>style.visibility</p:attrName>
                                        </p:attrNameLst>
                                      </p:cBhvr>
                                      <p:to>
                                        <p:strVal val="visible"/>
                                      </p:to>
                                    </p:set>
                                    <p:anim calcmode="lin" valueType="num">
                                      <p:cBhvr additive="base">
                                        <p:cTn id="70" dur="500" fill="hold"/>
                                        <p:tgtEl>
                                          <p:spTgt spid="83"/>
                                        </p:tgtEl>
                                        <p:attrNameLst>
                                          <p:attrName>ppt_x</p:attrName>
                                        </p:attrNameLst>
                                      </p:cBhvr>
                                      <p:tavLst>
                                        <p:tav tm="0">
                                          <p:val>
                                            <p:strVal val="#ppt_x"/>
                                          </p:val>
                                        </p:tav>
                                        <p:tav tm="100000">
                                          <p:val>
                                            <p:strVal val="#ppt_x"/>
                                          </p:val>
                                        </p:tav>
                                      </p:tavLst>
                                    </p:anim>
                                    <p:anim calcmode="lin" valueType="num">
                                      <p:cBhvr additive="base">
                                        <p:cTn id="71" dur="500" fill="hold"/>
                                        <p:tgtEl>
                                          <p:spTgt spid="83"/>
                                        </p:tgtEl>
                                        <p:attrNameLst>
                                          <p:attrName>ppt_y</p:attrName>
                                        </p:attrNameLst>
                                      </p:cBhvr>
                                      <p:tavLst>
                                        <p:tav tm="0">
                                          <p:val>
                                            <p:strVal val="1+#ppt_h/2"/>
                                          </p:val>
                                        </p:tav>
                                        <p:tav tm="100000">
                                          <p:val>
                                            <p:strVal val="#ppt_y"/>
                                          </p:val>
                                        </p:tav>
                                      </p:tavLst>
                                    </p:anim>
                                  </p:childTnLst>
                                </p:cTn>
                              </p:par>
                            </p:childTnLst>
                          </p:cTn>
                        </p:par>
                        <p:par>
                          <p:cTn id="72" fill="hold">
                            <p:stCondLst>
                              <p:cond delay="8000"/>
                            </p:stCondLst>
                            <p:childTnLst>
                              <p:par>
                                <p:cTn id="73" presetID="16" presetClass="entr" presetSubtype="21" fill="hold" grpId="0" nodeType="after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barn(inVertical)">
                                      <p:cBhvr>
                                        <p:cTn id="75" dur="500"/>
                                        <p:tgtEl>
                                          <p:spTgt spid="82"/>
                                        </p:tgtEl>
                                      </p:cBhvr>
                                    </p:animEffect>
                                  </p:childTnLst>
                                </p:cTn>
                              </p:par>
                            </p:childTnLst>
                          </p:cTn>
                        </p:par>
                        <p:par>
                          <p:cTn id="76" fill="hold">
                            <p:stCondLst>
                              <p:cond delay="8500"/>
                            </p:stCondLst>
                            <p:childTnLst>
                              <p:par>
                                <p:cTn id="77" presetID="22" presetClass="entr" presetSubtype="1"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up)">
                                      <p:cBhvr>
                                        <p:cTn id="79" dur="500"/>
                                        <p:tgtEl>
                                          <p:spTgt spid="58"/>
                                        </p:tgtEl>
                                      </p:cBhvr>
                                    </p:animEffect>
                                  </p:childTnLst>
                                </p:cTn>
                              </p:par>
                            </p:childTnLst>
                          </p:cTn>
                        </p:par>
                        <p:par>
                          <p:cTn id="80" fill="hold">
                            <p:stCondLst>
                              <p:cond delay="9000"/>
                            </p:stCondLst>
                            <p:childTnLst>
                              <p:par>
                                <p:cTn id="81" presetID="10" presetClass="entr" presetSubtype="0" fill="hold" grpId="0" nodeType="afterEffect">
                                  <p:stCondLst>
                                    <p:cond delay="0"/>
                                  </p:stCondLst>
                                  <p:childTnLst>
                                    <p:set>
                                      <p:cBhvr>
                                        <p:cTn id="82" dur="1" fill="hold">
                                          <p:stCondLst>
                                            <p:cond delay="0"/>
                                          </p:stCondLst>
                                        </p:cTn>
                                        <p:tgtEl>
                                          <p:spTgt spid="67"/>
                                        </p:tgtEl>
                                        <p:attrNameLst>
                                          <p:attrName>style.visibility</p:attrName>
                                        </p:attrNameLst>
                                      </p:cBhvr>
                                      <p:to>
                                        <p:strVal val="visible"/>
                                      </p:to>
                                    </p:set>
                                    <p:animEffect transition="in" filter="fade">
                                      <p:cBhvr>
                                        <p:cTn id="83" dur="500"/>
                                        <p:tgtEl>
                                          <p:spTgt spid="67"/>
                                        </p:tgtEl>
                                      </p:cBhvr>
                                    </p:animEffect>
                                  </p:childTnLst>
                                </p:cTn>
                              </p:par>
                            </p:childTnLst>
                          </p:cTn>
                        </p:par>
                        <p:par>
                          <p:cTn id="84" fill="hold">
                            <p:stCondLst>
                              <p:cond delay="9500"/>
                            </p:stCondLst>
                            <p:childTnLst>
                              <p:par>
                                <p:cTn id="85" presetID="2" presetClass="entr" presetSubtype="4" fill="hold" grpId="0" nodeType="afterEffect">
                                  <p:stCondLst>
                                    <p:cond delay="0"/>
                                  </p:stCondLst>
                                  <p:childTnLst>
                                    <p:set>
                                      <p:cBhvr>
                                        <p:cTn id="86" dur="1" fill="hold">
                                          <p:stCondLst>
                                            <p:cond delay="0"/>
                                          </p:stCondLst>
                                        </p:cTn>
                                        <p:tgtEl>
                                          <p:spTgt spid="85"/>
                                        </p:tgtEl>
                                        <p:attrNameLst>
                                          <p:attrName>style.visibility</p:attrName>
                                        </p:attrNameLst>
                                      </p:cBhvr>
                                      <p:to>
                                        <p:strVal val="visible"/>
                                      </p:to>
                                    </p:set>
                                    <p:anim calcmode="lin" valueType="num">
                                      <p:cBhvr additive="base">
                                        <p:cTn id="87" dur="500" fill="hold"/>
                                        <p:tgtEl>
                                          <p:spTgt spid="85"/>
                                        </p:tgtEl>
                                        <p:attrNameLst>
                                          <p:attrName>ppt_x</p:attrName>
                                        </p:attrNameLst>
                                      </p:cBhvr>
                                      <p:tavLst>
                                        <p:tav tm="0">
                                          <p:val>
                                            <p:strVal val="#ppt_x"/>
                                          </p:val>
                                        </p:tav>
                                        <p:tav tm="100000">
                                          <p:val>
                                            <p:strVal val="#ppt_x"/>
                                          </p:val>
                                        </p:tav>
                                      </p:tavLst>
                                    </p:anim>
                                    <p:anim calcmode="lin" valueType="num">
                                      <p:cBhvr additive="base">
                                        <p:cTn id="88" dur="500" fill="hold"/>
                                        <p:tgtEl>
                                          <p:spTgt spid="85"/>
                                        </p:tgtEl>
                                        <p:attrNameLst>
                                          <p:attrName>ppt_y</p:attrName>
                                        </p:attrNameLst>
                                      </p:cBhvr>
                                      <p:tavLst>
                                        <p:tav tm="0">
                                          <p:val>
                                            <p:strVal val="1+#ppt_h/2"/>
                                          </p:val>
                                        </p:tav>
                                        <p:tav tm="100000">
                                          <p:val>
                                            <p:strVal val="#ppt_y"/>
                                          </p:val>
                                        </p:tav>
                                      </p:tavLst>
                                    </p:anim>
                                  </p:childTnLst>
                                </p:cTn>
                              </p:par>
                            </p:childTnLst>
                          </p:cTn>
                        </p:par>
                        <p:par>
                          <p:cTn id="89" fill="hold">
                            <p:stCondLst>
                              <p:cond delay="10000"/>
                            </p:stCondLst>
                            <p:childTnLst>
                              <p:par>
                                <p:cTn id="90" presetID="16" presetClass="entr" presetSubtype="21" fill="hold" grpId="0" nodeType="after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barn(inVertical)">
                                      <p:cBhvr>
                                        <p:cTn id="92" dur="500"/>
                                        <p:tgtEl>
                                          <p:spTgt spid="84"/>
                                        </p:tgtEl>
                                      </p:cBhvr>
                                    </p:animEffect>
                                  </p:childTnLst>
                                </p:cTn>
                              </p:par>
                            </p:childTnLst>
                          </p:cTn>
                        </p:par>
                        <p:par>
                          <p:cTn id="93" fill="hold">
                            <p:stCondLst>
                              <p:cond delay="10500"/>
                            </p:stCondLst>
                            <p:childTnLst>
                              <p:par>
                                <p:cTn id="94" presetID="22" presetClass="entr" presetSubtype="1"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wipe(up)">
                                      <p:cBhvr>
                                        <p:cTn id="96" dur="500"/>
                                        <p:tgtEl>
                                          <p:spTgt spid="59"/>
                                        </p:tgtEl>
                                      </p:cBhvr>
                                    </p:animEffect>
                                  </p:childTnLst>
                                </p:cTn>
                              </p:par>
                            </p:childTnLst>
                          </p:cTn>
                        </p:par>
                        <p:par>
                          <p:cTn id="97" fill="hold">
                            <p:stCondLst>
                              <p:cond delay="11000"/>
                            </p:stCondLst>
                            <p:childTnLst>
                              <p:par>
                                <p:cTn id="98" presetID="10" presetClass="entr" presetSubtype="0" fill="hold" grpId="0" nodeType="afterEffect">
                                  <p:stCondLst>
                                    <p:cond delay="0"/>
                                  </p:stCondLst>
                                  <p:childTnLst>
                                    <p:set>
                                      <p:cBhvr>
                                        <p:cTn id="99" dur="1" fill="hold">
                                          <p:stCondLst>
                                            <p:cond delay="0"/>
                                          </p:stCondLst>
                                        </p:cTn>
                                        <p:tgtEl>
                                          <p:spTgt spid="66"/>
                                        </p:tgtEl>
                                        <p:attrNameLst>
                                          <p:attrName>style.visibility</p:attrName>
                                        </p:attrNameLst>
                                      </p:cBhvr>
                                      <p:to>
                                        <p:strVal val="visible"/>
                                      </p:to>
                                    </p:set>
                                    <p:animEffect transition="in" filter="fade">
                                      <p:cBhvr>
                                        <p:cTn id="100" dur="500"/>
                                        <p:tgtEl>
                                          <p:spTgt spid="66"/>
                                        </p:tgtEl>
                                      </p:cBhvr>
                                    </p:animEffect>
                                  </p:childTnLst>
                                </p:cTn>
                              </p:par>
                            </p:childTnLst>
                          </p:cTn>
                        </p:par>
                        <p:par>
                          <p:cTn id="101" fill="hold">
                            <p:stCondLst>
                              <p:cond delay="11500"/>
                            </p:stCondLst>
                            <p:childTnLst>
                              <p:par>
                                <p:cTn id="102" presetID="2" presetClass="entr" presetSubtype="4" fill="hold" grpId="0" nodeType="afterEffect">
                                  <p:stCondLst>
                                    <p:cond delay="0"/>
                                  </p:stCondLst>
                                  <p:childTnLst>
                                    <p:set>
                                      <p:cBhvr>
                                        <p:cTn id="103" dur="1" fill="hold">
                                          <p:stCondLst>
                                            <p:cond delay="0"/>
                                          </p:stCondLst>
                                        </p:cTn>
                                        <p:tgtEl>
                                          <p:spTgt spid="87"/>
                                        </p:tgtEl>
                                        <p:attrNameLst>
                                          <p:attrName>style.visibility</p:attrName>
                                        </p:attrNameLst>
                                      </p:cBhvr>
                                      <p:to>
                                        <p:strVal val="visible"/>
                                      </p:to>
                                    </p:set>
                                    <p:anim calcmode="lin" valueType="num">
                                      <p:cBhvr additive="base">
                                        <p:cTn id="104" dur="500" fill="hold"/>
                                        <p:tgtEl>
                                          <p:spTgt spid="87"/>
                                        </p:tgtEl>
                                        <p:attrNameLst>
                                          <p:attrName>ppt_x</p:attrName>
                                        </p:attrNameLst>
                                      </p:cBhvr>
                                      <p:tavLst>
                                        <p:tav tm="0">
                                          <p:val>
                                            <p:strVal val="#ppt_x"/>
                                          </p:val>
                                        </p:tav>
                                        <p:tav tm="100000">
                                          <p:val>
                                            <p:strVal val="#ppt_x"/>
                                          </p:val>
                                        </p:tav>
                                      </p:tavLst>
                                    </p:anim>
                                    <p:anim calcmode="lin" valueType="num">
                                      <p:cBhvr additive="base">
                                        <p:cTn id="105" dur="500" fill="hold"/>
                                        <p:tgtEl>
                                          <p:spTgt spid="87"/>
                                        </p:tgtEl>
                                        <p:attrNameLst>
                                          <p:attrName>ppt_y</p:attrName>
                                        </p:attrNameLst>
                                      </p:cBhvr>
                                      <p:tavLst>
                                        <p:tav tm="0">
                                          <p:val>
                                            <p:strVal val="1+#ppt_h/2"/>
                                          </p:val>
                                        </p:tav>
                                        <p:tav tm="100000">
                                          <p:val>
                                            <p:strVal val="#ppt_y"/>
                                          </p:val>
                                        </p:tav>
                                      </p:tavLst>
                                    </p:anim>
                                  </p:childTnLst>
                                </p:cTn>
                              </p:par>
                            </p:childTnLst>
                          </p:cTn>
                        </p:par>
                        <p:par>
                          <p:cTn id="106" fill="hold">
                            <p:stCondLst>
                              <p:cond delay="12000"/>
                            </p:stCondLst>
                            <p:childTnLst>
                              <p:par>
                                <p:cTn id="107" presetID="16" presetClass="entr" presetSubtype="21" fill="hold" grpId="0" nodeType="afterEffect">
                                  <p:stCondLst>
                                    <p:cond delay="0"/>
                                  </p:stCondLst>
                                  <p:childTnLst>
                                    <p:set>
                                      <p:cBhvr>
                                        <p:cTn id="108" dur="1" fill="hold">
                                          <p:stCondLst>
                                            <p:cond delay="0"/>
                                          </p:stCondLst>
                                        </p:cTn>
                                        <p:tgtEl>
                                          <p:spTgt spid="86"/>
                                        </p:tgtEl>
                                        <p:attrNameLst>
                                          <p:attrName>style.visibility</p:attrName>
                                        </p:attrNameLst>
                                      </p:cBhvr>
                                      <p:to>
                                        <p:strVal val="visible"/>
                                      </p:to>
                                    </p:set>
                                    <p:animEffect transition="in" filter="barn(inVertical)">
                                      <p:cBhvr>
                                        <p:cTn id="109"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p:bldP spid="70" grpId="0"/>
      <p:bldP spid="71" grpId="0"/>
      <p:bldP spid="79" grpId="0"/>
      <p:bldP spid="80" grpId="0"/>
      <p:bldP spid="81" grpId="0"/>
      <p:bldP spid="82" grpId="0"/>
      <p:bldP spid="83" grpId="0"/>
      <p:bldP spid="84" grpId="0"/>
      <p:bldP spid="85" grpId="0"/>
      <p:bldP spid="86" grpId="0"/>
      <p:bldP spid="8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6630621" y="2410472"/>
            <a:ext cx="1894359" cy="2084558"/>
            <a:chOff x="5987173" y="3044094"/>
            <a:chExt cx="1796700" cy="1976578"/>
          </a:xfrm>
        </p:grpSpPr>
        <p:sp>
          <p:nvSpPr>
            <p:cNvPr id="20" name="任意多边形 19"/>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solidFill>
                  <a:schemeClr val="bg1"/>
                </a:solidFill>
                <a:latin typeface="微软雅黑" panose="020B0503020204020204" pitchFamily="34" charset="-122"/>
                <a:ea typeface="微软雅黑" panose="020B0503020204020204" pitchFamily="34" charset="-122"/>
              </a:endParaRPr>
            </a:p>
          </p:txBody>
        </p:sp>
        <p:sp>
          <p:nvSpPr>
            <p:cNvPr id="38"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7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7"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7"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7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7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defRPr/>
              </a:pPr>
              <a:endParaRPr lang="zh-CN" altLang="en-US" sz="2109">
                <a:solidFill>
                  <a:schemeClr val="bg1"/>
                </a:solidFill>
                <a:latin typeface="微软雅黑" panose="020B0503020204020204" pitchFamily="34" charset="-122"/>
                <a:ea typeface="微软雅黑" panose="020B0503020204020204" pitchFamily="34" charset="-122"/>
              </a:endParaRPr>
            </a:p>
          </p:txBody>
        </p:sp>
        <p:sp>
          <p:nvSpPr>
            <p:cNvPr id="39" name="文本框 62"/>
            <p:cNvSpPr txBox="1"/>
            <p:nvPr/>
          </p:nvSpPr>
          <p:spPr>
            <a:xfrm>
              <a:off x="6329724" y="3989043"/>
              <a:ext cx="1237550" cy="395313"/>
            </a:xfrm>
            <a:prstGeom prst="rect">
              <a:avLst/>
            </a:prstGeom>
            <a:noFill/>
          </p:spPr>
          <p:txBody>
            <a:bodyPr wrap="square" rtlCol="0">
              <a:spAutoFit/>
            </a:bodyPr>
            <a:lstStyle/>
            <a:p>
              <a:r>
                <a:rPr lang="zh-CN" altLang="en-US" sz="2109" dirty="0">
                  <a:solidFill>
                    <a:schemeClr val="bg1"/>
                  </a:solidFill>
                  <a:latin typeface="微软雅黑" panose="020B0503020204020204" pitchFamily="34" charset="-122"/>
                  <a:ea typeface="微软雅黑" panose="020B0503020204020204" pitchFamily="34" charset="-122"/>
                </a:rPr>
                <a:t>输入标题</a:t>
              </a:r>
            </a:p>
          </p:txBody>
        </p:sp>
      </p:grpSp>
      <p:cxnSp>
        <p:nvCxnSpPr>
          <p:cNvPr id="40" name="直接连接符 39"/>
          <p:cNvCxnSpPr/>
          <p:nvPr/>
        </p:nvCxnSpPr>
        <p:spPr>
          <a:xfrm>
            <a:off x="1877164" y="4632466"/>
            <a:ext cx="9320711" cy="0"/>
          </a:xfrm>
          <a:prstGeom prst="line">
            <a:avLst/>
          </a:prstGeom>
          <a:ln>
            <a:solidFill>
              <a:srgbClr val="2C3637"/>
            </a:solidFill>
            <a:prstDash val="dashDot"/>
          </a:ln>
        </p:spPr>
        <p:style>
          <a:lnRef idx="1">
            <a:schemeClr val="accent1"/>
          </a:lnRef>
          <a:fillRef idx="0">
            <a:schemeClr val="accent1"/>
          </a:fillRef>
          <a:effectRef idx="0">
            <a:schemeClr val="accent1"/>
          </a:effectRef>
          <a:fontRef idx="minor">
            <a:schemeClr val="tx1"/>
          </a:fontRef>
        </p:style>
      </p:cxnSp>
      <p:sp>
        <p:nvSpPr>
          <p:cNvPr id="41" name="椭圆 40"/>
          <p:cNvSpPr/>
          <p:nvPr/>
        </p:nvSpPr>
        <p:spPr>
          <a:xfrm>
            <a:off x="1771614" y="4555267"/>
            <a:ext cx="154357" cy="154398"/>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sp>
        <p:nvSpPr>
          <p:cNvPr id="42" name="椭圆 41"/>
          <p:cNvSpPr/>
          <p:nvPr/>
        </p:nvSpPr>
        <p:spPr>
          <a:xfrm>
            <a:off x="11120697" y="4555267"/>
            <a:ext cx="154357" cy="154398"/>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sp>
        <p:nvSpPr>
          <p:cNvPr id="43" name="椭圆 42"/>
          <p:cNvSpPr/>
          <p:nvPr/>
        </p:nvSpPr>
        <p:spPr>
          <a:xfrm>
            <a:off x="3267347" y="4555267"/>
            <a:ext cx="154357" cy="154398"/>
          </a:xfrm>
          <a:prstGeom prst="ellipse">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sp>
        <p:nvSpPr>
          <p:cNvPr id="44" name="椭圆 43"/>
          <p:cNvSpPr/>
          <p:nvPr/>
        </p:nvSpPr>
        <p:spPr>
          <a:xfrm>
            <a:off x="5373223" y="4555267"/>
            <a:ext cx="154357" cy="154398"/>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sp>
        <p:nvSpPr>
          <p:cNvPr id="45" name="椭圆 44"/>
          <p:cNvSpPr/>
          <p:nvPr/>
        </p:nvSpPr>
        <p:spPr>
          <a:xfrm>
            <a:off x="7516330" y="4555267"/>
            <a:ext cx="154357" cy="154398"/>
          </a:xfrm>
          <a:prstGeom prst="ellipse">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sp>
        <p:nvSpPr>
          <p:cNvPr id="46" name="椭圆 45"/>
          <p:cNvSpPr/>
          <p:nvPr/>
        </p:nvSpPr>
        <p:spPr>
          <a:xfrm>
            <a:off x="9392528" y="4555267"/>
            <a:ext cx="154357" cy="154398"/>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2530833" y="2651131"/>
            <a:ext cx="1661389" cy="1855992"/>
            <a:chOff x="2940476" y="3272285"/>
            <a:chExt cx="1575740" cy="1759852"/>
          </a:xfrm>
        </p:grpSpPr>
        <p:sp>
          <p:nvSpPr>
            <p:cNvPr id="48" name="任意多边形 47"/>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solidFill>
                  <a:schemeClr val="bg1"/>
                </a:solidFill>
                <a:latin typeface="微软雅黑" panose="020B0503020204020204" pitchFamily="34" charset="-122"/>
                <a:ea typeface="微软雅黑" panose="020B0503020204020204" pitchFamily="34" charset="-122"/>
              </a:endParaRPr>
            </a:p>
          </p:txBody>
        </p:sp>
        <p:sp>
          <p:nvSpPr>
            <p:cNvPr id="49"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7"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7"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7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7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109">
                <a:solidFill>
                  <a:schemeClr val="bg1"/>
                </a:solidFill>
                <a:latin typeface="微软雅黑" panose="020B0503020204020204" pitchFamily="34" charset="-122"/>
                <a:ea typeface="微软雅黑" panose="020B0503020204020204" pitchFamily="34" charset="-122"/>
              </a:endParaRPr>
            </a:p>
          </p:txBody>
        </p:sp>
        <p:sp>
          <p:nvSpPr>
            <p:cNvPr id="50" name="文本框 59"/>
            <p:cNvSpPr txBox="1"/>
            <p:nvPr/>
          </p:nvSpPr>
          <p:spPr>
            <a:xfrm>
              <a:off x="3102007" y="4128108"/>
              <a:ext cx="1357226" cy="395313"/>
            </a:xfrm>
            <a:prstGeom prst="rect">
              <a:avLst/>
            </a:prstGeom>
            <a:noFill/>
          </p:spPr>
          <p:txBody>
            <a:bodyPr wrap="square" rtlCol="0">
              <a:spAutoFit/>
            </a:bodyPr>
            <a:lstStyle/>
            <a:p>
              <a:r>
                <a:rPr lang="zh-CN" altLang="en-US" sz="2109" dirty="0">
                  <a:solidFill>
                    <a:schemeClr val="bg1"/>
                  </a:solidFill>
                  <a:latin typeface="微软雅黑" panose="020B0503020204020204" pitchFamily="34" charset="-122"/>
                  <a:ea typeface="微软雅黑" panose="020B0503020204020204" pitchFamily="34" charset="-122"/>
                </a:rPr>
                <a:t>输入标题</a:t>
              </a:r>
            </a:p>
          </p:txBody>
        </p:sp>
      </p:grpSp>
      <p:grpSp>
        <p:nvGrpSpPr>
          <p:cNvPr id="51" name="组合 50"/>
          <p:cNvGrpSpPr/>
          <p:nvPr/>
        </p:nvGrpSpPr>
        <p:grpSpPr>
          <a:xfrm>
            <a:off x="4155952" y="1814143"/>
            <a:ext cx="2498145" cy="2692978"/>
            <a:chOff x="4078604" y="2478655"/>
            <a:chExt cx="2369358" cy="2553482"/>
          </a:xfrm>
        </p:grpSpPr>
        <p:sp>
          <p:nvSpPr>
            <p:cNvPr id="52" name="任意多边形 51"/>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solidFill>
                  <a:schemeClr val="bg1"/>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4614176" y="3268683"/>
              <a:ext cx="1562853" cy="999409"/>
              <a:chOff x="4716874" y="2621791"/>
              <a:chExt cx="1562853" cy="999409"/>
            </a:xfrm>
          </p:grpSpPr>
          <p:sp>
            <p:nvSpPr>
              <p:cNvPr id="54"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109">
                  <a:solidFill>
                    <a:schemeClr val="bg1"/>
                  </a:solidFill>
                  <a:latin typeface="微软雅黑" panose="020B0503020204020204" pitchFamily="34" charset="-122"/>
                  <a:ea typeface="微软雅黑" panose="020B0503020204020204" pitchFamily="34" charset="-122"/>
                </a:endParaRPr>
              </a:p>
            </p:txBody>
          </p:sp>
          <p:sp>
            <p:nvSpPr>
              <p:cNvPr id="55" name="文本框 60"/>
              <p:cNvSpPr txBox="1"/>
              <p:nvPr/>
            </p:nvSpPr>
            <p:spPr>
              <a:xfrm>
                <a:off x="4716874" y="3225887"/>
                <a:ext cx="1562853" cy="395313"/>
              </a:xfrm>
              <a:prstGeom prst="rect">
                <a:avLst/>
              </a:prstGeom>
              <a:noFill/>
            </p:spPr>
            <p:txBody>
              <a:bodyPr wrap="square" rtlCol="0">
                <a:spAutoFit/>
              </a:bodyPr>
              <a:lstStyle/>
              <a:p>
                <a:r>
                  <a:rPr lang="zh-CN" altLang="en-US" sz="2109" dirty="0">
                    <a:solidFill>
                      <a:schemeClr val="bg1"/>
                    </a:solidFill>
                    <a:latin typeface="微软雅黑" panose="020B0503020204020204" pitchFamily="34" charset="-122"/>
                    <a:ea typeface="微软雅黑" panose="020B0503020204020204" pitchFamily="34" charset="-122"/>
                  </a:rPr>
                  <a:t>输入标题</a:t>
                </a:r>
              </a:p>
            </p:txBody>
          </p:sp>
        </p:grpSp>
      </p:grpSp>
      <p:grpSp>
        <p:nvGrpSpPr>
          <p:cNvPr id="56" name="组合 55"/>
          <p:cNvGrpSpPr/>
          <p:nvPr/>
        </p:nvGrpSpPr>
        <p:grpSpPr>
          <a:xfrm>
            <a:off x="8492056" y="2392981"/>
            <a:ext cx="1934663" cy="2106810"/>
            <a:chOff x="7567273" y="3027509"/>
            <a:chExt cx="1834926" cy="1997677"/>
          </a:xfrm>
        </p:grpSpPr>
        <p:sp>
          <p:nvSpPr>
            <p:cNvPr id="57" name="任意多边形 56"/>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solidFill>
                  <a:schemeClr val="bg1"/>
                </a:solidFill>
                <a:latin typeface="微软雅黑" panose="020B0503020204020204" pitchFamily="34" charset="-122"/>
                <a:ea typeface="微软雅黑" panose="020B0503020204020204" pitchFamily="34" charset="-122"/>
              </a:endParaRPr>
            </a:p>
          </p:txBody>
        </p:sp>
        <p:sp>
          <p:nvSpPr>
            <p:cNvPr id="58"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2109">
                <a:solidFill>
                  <a:schemeClr val="bg1"/>
                </a:solidFill>
                <a:latin typeface="微软雅黑" panose="020B0503020204020204" pitchFamily="34" charset="-122"/>
                <a:ea typeface="微软雅黑" panose="020B0503020204020204" pitchFamily="34" charset="-122"/>
              </a:endParaRPr>
            </a:p>
          </p:txBody>
        </p:sp>
        <p:sp>
          <p:nvSpPr>
            <p:cNvPr id="59" name="文本框 63"/>
            <p:cNvSpPr txBox="1"/>
            <p:nvPr/>
          </p:nvSpPr>
          <p:spPr>
            <a:xfrm>
              <a:off x="7925165" y="3989044"/>
              <a:ext cx="1477034" cy="395313"/>
            </a:xfrm>
            <a:prstGeom prst="rect">
              <a:avLst/>
            </a:prstGeom>
            <a:noFill/>
          </p:spPr>
          <p:txBody>
            <a:bodyPr wrap="square" rtlCol="0">
              <a:spAutoFit/>
            </a:bodyPr>
            <a:lstStyle/>
            <a:p>
              <a:r>
                <a:rPr lang="zh-CN" altLang="en-US" sz="2109" dirty="0">
                  <a:solidFill>
                    <a:schemeClr val="bg1"/>
                  </a:solidFill>
                  <a:latin typeface="微软雅黑" panose="020B0503020204020204" pitchFamily="34" charset="-122"/>
                  <a:ea typeface="微软雅黑" panose="020B0503020204020204" pitchFamily="34" charset="-122"/>
                </a:rPr>
                <a:t>输入标题</a:t>
              </a:r>
            </a:p>
          </p:txBody>
        </p:sp>
      </p:grpSp>
      <p:sp>
        <p:nvSpPr>
          <p:cNvPr id="60" name="矩形 59"/>
          <p:cNvSpPr/>
          <p:nvPr/>
        </p:nvSpPr>
        <p:spPr>
          <a:xfrm>
            <a:off x="2269890" y="4804788"/>
            <a:ext cx="2149270" cy="794145"/>
          </a:xfrm>
          <a:prstGeom prst="rect">
            <a:avLst/>
          </a:prstGeom>
        </p:spPr>
        <p:txBody>
          <a:bodyPr wrap="square" lIns="96410" tIns="48205" rIns="96410" bIns="48205">
            <a:spAutoFit/>
          </a:bodyPr>
          <a:lstStyle/>
          <a:p>
            <a:pPr>
              <a:lnSpc>
                <a:spcPct val="13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1" name="矩形 60"/>
          <p:cNvSpPr/>
          <p:nvPr/>
        </p:nvSpPr>
        <p:spPr>
          <a:xfrm>
            <a:off x="4414933" y="4804788"/>
            <a:ext cx="2261156" cy="794145"/>
          </a:xfrm>
          <a:prstGeom prst="rect">
            <a:avLst/>
          </a:prstGeom>
        </p:spPr>
        <p:txBody>
          <a:bodyPr wrap="square" lIns="96410" tIns="48205" rIns="96410" bIns="48205">
            <a:spAutoFit/>
          </a:bodyPr>
          <a:lstStyle/>
          <a:p>
            <a:pPr>
              <a:lnSpc>
                <a:spcPct val="13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2" name="矩形 61"/>
          <p:cNvSpPr/>
          <p:nvPr/>
        </p:nvSpPr>
        <p:spPr>
          <a:xfrm>
            <a:off x="6671862" y="4804788"/>
            <a:ext cx="2149269" cy="794145"/>
          </a:xfrm>
          <a:prstGeom prst="rect">
            <a:avLst/>
          </a:prstGeom>
        </p:spPr>
        <p:txBody>
          <a:bodyPr wrap="square" lIns="96410" tIns="48205" rIns="96410" bIns="48205">
            <a:spAutoFit/>
          </a:bodyPr>
          <a:lstStyle/>
          <a:p>
            <a:pPr>
              <a:lnSpc>
                <a:spcPct val="13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3" name="矩形 62"/>
          <p:cNvSpPr/>
          <p:nvPr/>
        </p:nvSpPr>
        <p:spPr>
          <a:xfrm>
            <a:off x="8816904" y="4804788"/>
            <a:ext cx="2149269" cy="794145"/>
          </a:xfrm>
          <a:prstGeom prst="rect">
            <a:avLst/>
          </a:prstGeom>
        </p:spPr>
        <p:txBody>
          <a:bodyPr wrap="square" lIns="96410" tIns="48205" rIns="96410" bIns="48205">
            <a:spAutoFit/>
          </a:bodyPr>
          <a:lstStyle/>
          <a:p>
            <a:pPr>
              <a:lnSpc>
                <a:spcPct val="13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grpSp>
        <p:nvGrpSpPr>
          <p:cNvPr id="31" name="组合 30">
            <a:extLst>
              <a:ext uri="{FF2B5EF4-FFF2-40B4-BE49-F238E27FC236}">
                <a16:creationId xmlns:a16="http://schemas.microsoft.com/office/drawing/2014/main" xmlns="" id="{4A05F7CF-5569-44D8-9757-5B9FE70614C5}"/>
              </a:ext>
            </a:extLst>
          </p:cNvPr>
          <p:cNvGrpSpPr/>
          <p:nvPr/>
        </p:nvGrpSpPr>
        <p:grpSpPr>
          <a:xfrm>
            <a:off x="-1708812" y="-3944515"/>
            <a:ext cx="6515217" cy="5087249"/>
            <a:chOff x="-1708812" y="-3944515"/>
            <a:chExt cx="6515217" cy="5087249"/>
          </a:xfrm>
        </p:grpSpPr>
        <p:sp>
          <p:nvSpPr>
            <p:cNvPr id="32" name="TextBox 8">
              <a:extLst>
                <a:ext uri="{FF2B5EF4-FFF2-40B4-BE49-F238E27FC236}">
                  <a16:creationId xmlns:a16="http://schemas.microsoft.com/office/drawing/2014/main" xmlns="" id="{D6FBC65A-2A2D-46F1-B0EF-4EA30545261C}"/>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上半年工作概述</a:t>
              </a:r>
            </a:p>
          </p:txBody>
        </p:sp>
        <p:sp>
          <p:nvSpPr>
            <p:cNvPr id="33" name="矩形 32">
              <a:extLst>
                <a:ext uri="{FF2B5EF4-FFF2-40B4-BE49-F238E27FC236}">
                  <a16:creationId xmlns:a16="http://schemas.microsoft.com/office/drawing/2014/main" xmlns="" id="{67DA7073-1B92-4186-BFB8-B9F6972B738A}"/>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矩形 33">
              <a:extLst>
                <a:ext uri="{FF2B5EF4-FFF2-40B4-BE49-F238E27FC236}">
                  <a16:creationId xmlns:a16="http://schemas.microsoft.com/office/drawing/2014/main" xmlns="" id="{CF78C2DE-8322-4B61-8CF3-1CF8E6DB9204}"/>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矩形 34">
              <a:extLst>
                <a:ext uri="{FF2B5EF4-FFF2-40B4-BE49-F238E27FC236}">
                  <a16:creationId xmlns:a16="http://schemas.microsoft.com/office/drawing/2014/main" xmlns="" id="{37671516-3C72-414F-898E-CAADE335B5AD}"/>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矩形 35">
              <a:extLst>
                <a:ext uri="{FF2B5EF4-FFF2-40B4-BE49-F238E27FC236}">
                  <a16:creationId xmlns:a16="http://schemas.microsoft.com/office/drawing/2014/main" xmlns="" id="{D205DB17-5F1D-4C97-8E49-1FA135081770}"/>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791851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wipe(left)">
                                      <p:cBhvr>
                                        <p:cTn id="14" dur="3000"/>
                                        <p:tgtEl>
                                          <p:spTgt spid="40"/>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 calcmode="lin" valueType="num">
                                      <p:cBhvr>
                                        <p:cTn id="19" dur="500" fill="hold"/>
                                        <p:tgtEl>
                                          <p:spTgt spid="43"/>
                                        </p:tgtEl>
                                        <p:attrNameLst>
                                          <p:attrName>style.rotation</p:attrName>
                                        </p:attrNameLst>
                                      </p:cBhvr>
                                      <p:tavLst>
                                        <p:tav tm="0">
                                          <p:val>
                                            <p:fltVal val="360"/>
                                          </p:val>
                                        </p:tav>
                                        <p:tav tm="100000">
                                          <p:val>
                                            <p:fltVal val="0"/>
                                          </p:val>
                                        </p:tav>
                                      </p:tavLst>
                                    </p:anim>
                                    <p:animEffect transition="in" filter="fade">
                                      <p:cBhvr>
                                        <p:cTn id="20" dur="500"/>
                                        <p:tgtEl>
                                          <p:spTgt spid="43"/>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44"/>
                                        </p:tgtEl>
                                        <p:attrNameLst>
                                          <p:attrName>style.visibility</p:attrName>
                                        </p:attrNameLst>
                                      </p:cBhvr>
                                      <p:to>
                                        <p:strVal val="visible"/>
                                      </p:to>
                                    </p:set>
                                    <p:anim calcmode="lin" valueType="num">
                                      <p:cBhvr>
                                        <p:cTn id="23" dur="500" fill="hold"/>
                                        <p:tgtEl>
                                          <p:spTgt spid="44"/>
                                        </p:tgtEl>
                                        <p:attrNameLst>
                                          <p:attrName>ppt_w</p:attrName>
                                        </p:attrNameLst>
                                      </p:cBhvr>
                                      <p:tavLst>
                                        <p:tav tm="0">
                                          <p:val>
                                            <p:fltVal val="0"/>
                                          </p:val>
                                        </p:tav>
                                        <p:tav tm="100000">
                                          <p:val>
                                            <p:strVal val="#ppt_w"/>
                                          </p:val>
                                        </p:tav>
                                      </p:tavLst>
                                    </p:anim>
                                    <p:anim calcmode="lin" valueType="num">
                                      <p:cBhvr>
                                        <p:cTn id="24" dur="500" fill="hold"/>
                                        <p:tgtEl>
                                          <p:spTgt spid="44"/>
                                        </p:tgtEl>
                                        <p:attrNameLst>
                                          <p:attrName>ppt_h</p:attrName>
                                        </p:attrNameLst>
                                      </p:cBhvr>
                                      <p:tavLst>
                                        <p:tav tm="0">
                                          <p:val>
                                            <p:fltVal val="0"/>
                                          </p:val>
                                        </p:tav>
                                        <p:tav tm="100000">
                                          <p:val>
                                            <p:strVal val="#ppt_h"/>
                                          </p:val>
                                        </p:tav>
                                      </p:tavLst>
                                    </p:anim>
                                    <p:anim calcmode="lin" valueType="num">
                                      <p:cBhvr>
                                        <p:cTn id="25" dur="500" fill="hold"/>
                                        <p:tgtEl>
                                          <p:spTgt spid="44"/>
                                        </p:tgtEl>
                                        <p:attrNameLst>
                                          <p:attrName>style.rotation</p:attrName>
                                        </p:attrNameLst>
                                      </p:cBhvr>
                                      <p:tavLst>
                                        <p:tav tm="0">
                                          <p:val>
                                            <p:fltVal val="360"/>
                                          </p:val>
                                        </p:tav>
                                        <p:tav tm="100000">
                                          <p:val>
                                            <p:fltVal val="0"/>
                                          </p:val>
                                        </p:tav>
                                      </p:tavLst>
                                    </p:anim>
                                    <p:animEffect transition="in" filter="fade">
                                      <p:cBhvr>
                                        <p:cTn id="26" dur="500"/>
                                        <p:tgtEl>
                                          <p:spTgt spid="44"/>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360"/>
                                          </p:val>
                                        </p:tav>
                                        <p:tav tm="100000">
                                          <p:val>
                                            <p:fltVal val="0"/>
                                          </p:val>
                                        </p:tav>
                                      </p:tavLst>
                                    </p:anim>
                                    <p:animEffect transition="in" filter="fade">
                                      <p:cBhvr>
                                        <p:cTn id="32" dur="500"/>
                                        <p:tgtEl>
                                          <p:spTgt spid="45"/>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 calcmode="lin" valueType="num">
                                      <p:cBhvr>
                                        <p:cTn id="37" dur="500" fill="hold"/>
                                        <p:tgtEl>
                                          <p:spTgt spid="46"/>
                                        </p:tgtEl>
                                        <p:attrNameLst>
                                          <p:attrName>style.rotation</p:attrName>
                                        </p:attrNameLst>
                                      </p:cBhvr>
                                      <p:tavLst>
                                        <p:tav tm="0">
                                          <p:val>
                                            <p:fltVal val="360"/>
                                          </p:val>
                                        </p:tav>
                                        <p:tav tm="100000">
                                          <p:val>
                                            <p:fltVal val="0"/>
                                          </p:val>
                                        </p:tav>
                                      </p:tavLst>
                                    </p:anim>
                                    <p:animEffect transition="in" filter="fade">
                                      <p:cBhvr>
                                        <p:cTn id="38" dur="500"/>
                                        <p:tgtEl>
                                          <p:spTgt spid="46"/>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42"/>
                                        </p:tgtEl>
                                        <p:attrNameLst>
                                          <p:attrName>style.visibility</p:attrName>
                                        </p:attrNameLst>
                                      </p:cBhvr>
                                      <p:to>
                                        <p:strVal val="visible"/>
                                      </p:to>
                                    </p:set>
                                    <p:anim calcmode="lin" valueType="num">
                                      <p:cBhvr>
                                        <p:cTn id="41" dur="500" fill="hold"/>
                                        <p:tgtEl>
                                          <p:spTgt spid="42"/>
                                        </p:tgtEl>
                                        <p:attrNameLst>
                                          <p:attrName>ppt_w</p:attrName>
                                        </p:attrNameLst>
                                      </p:cBhvr>
                                      <p:tavLst>
                                        <p:tav tm="0">
                                          <p:val>
                                            <p:fltVal val="0"/>
                                          </p:val>
                                        </p:tav>
                                        <p:tav tm="100000">
                                          <p:val>
                                            <p:strVal val="#ppt_w"/>
                                          </p:val>
                                        </p:tav>
                                      </p:tavLst>
                                    </p:anim>
                                    <p:anim calcmode="lin" valueType="num">
                                      <p:cBhvr>
                                        <p:cTn id="42" dur="500" fill="hold"/>
                                        <p:tgtEl>
                                          <p:spTgt spid="42"/>
                                        </p:tgtEl>
                                        <p:attrNameLst>
                                          <p:attrName>ppt_h</p:attrName>
                                        </p:attrNameLst>
                                      </p:cBhvr>
                                      <p:tavLst>
                                        <p:tav tm="0">
                                          <p:val>
                                            <p:fltVal val="0"/>
                                          </p:val>
                                        </p:tav>
                                        <p:tav tm="100000">
                                          <p:val>
                                            <p:strVal val="#ppt_h"/>
                                          </p:val>
                                        </p:tav>
                                      </p:tavLst>
                                    </p:anim>
                                    <p:anim calcmode="lin" valueType="num">
                                      <p:cBhvr>
                                        <p:cTn id="43" dur="500" fill="hold"/>
                                        <p:tgtEl>
                                          <p:spTgt spid="42"/>
                                        </p:tgtEl>
                                        <p:attrNameLst>
                                          <p:attrName>style.rotation</p:attrName>
                                        </p:attrNameLst>
                                      </p:cBhvr>
                                      <p:tavLst>
                                        <p:tav tm="0">
                                          <p:val>
                                            <p:fltVal val="360"/>
                                          </p:val>
                                        </p:tav>
                                        <p:tav tm="100000">
                                          <p:val>
                                            <p:fltVal val="0"/>
                                          </p:val>
                                        </p:tav>
                                      </p:tavLst>
                                    </p:anim>
                                    <p:animEffect transition="in" filter="fade">
                                      <p:cBhvr>
                                        <p:cTn id="44" dur="500"/>
                                        <p:tgtEl>
                                          <p:spTgt spid="42"/>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fade">
                                      <p:cBhvr>
                                        <p:cTn id="48" dur="1000"/>
                                        <p:tgtEl>
                                          <p:spTgt spid="47"/>
                                        </p:tgtEl>
                                      </p:cBhvr>
                                    </p:animEffect>
                                    <p:anim calcmode="lin" valueType="num">
                                      <p:cBhvr>
                                        <p:cTn id="49" dur="1000" fill="hold"/>
                                        <p:tgtEl>
                                          <p:spTgt spid="47"/>
                                        </p:tgtEl>
                                        <p:attrNameLst>
                                          <p:attrName>ppt_x</p:attrName>
                                        </p:attrNameLst>
                                      </p:cBhvr>
                                      <p:tavLst>
                                        <p:tav tm="0">
                                          <p:val>
                                            <p:strVal val="#ppt_x"/>
                                          </p:val>
                                        </p:tav>
                                        <p:tav tm="100000">
                                          <p:val>
                                            <p:strVal val="#ppt_x"/>
                                          </p:val>
                                        </p:tav>
                                      </p:tavLst>
                                    </p:anim>
                                    <p:anim calcmode="lin" valueType="num">
                                      <p:cBhvr>
                                        <p:cTn id="50" dur="1000" fill="hold"/>
                                        <p:tgtEl>
                                          <p:spTgt spid="47"/>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1000"/>
                                        <p:tgtEl>
                                          <p:spTgt spid="51"/>
                                        </p:tgtEl>
                                      </p:cBhvr>
                                    </p:animEffect>
                                    <p:anim calcmode="lin" valueType="num">
                                      <p:cBhvr>
                                        <p:cTn id="55" dur="1000" fill="hold"/>
                                        <p:tgtEl>
                                          <p:spTgt spid="51"/>
                                        </p:tgtEl>
                                        <p:attrNameLst>
                                          <p:attrName>ppt_x</p:attrName>
                                        </p:attrNameLst>
                                      </p:cBhvr>
                                      <p:tavLst>
                                        <p:tav tm="0">
                                          <p:val>
                                            <p:strVal val="#ppt_x"/>
                                          </p:val>
                                        </p:tav>
                                        <p:tav tm="100000">
                                          <p:val>
                                            <p:strVal val="#ppt_x"/>
                                          </p:val>
                                        </p:tav>
                                      </p:tavLst>
                                    </p:anim>
                                    <p:anim calcmode="lin" valueType="num">
                                      <p:cBhvr>
                                        <p:cTn id="56" dur="1000" fill="hold"/>
                                        <p:tgtEl>
                                          <p:spTgt spid="51"/>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1000"/>
                                        <p:tgtEl>
                                          <p:spTgt spid="19"/>
                                        </p:tgtEl>
                                      </p:cBhvr>
                                    </p:animEffect>
                                    <p:anim calcmode="lin" valueType="num">
                                      <p:cBhvr>
                                        <p:cTn id="61" dur="1000" fill="hold"/>
                                        <p:tgtEl>
                                          <p:spTgt spid="19"/>
                                        </p:tgtEl>
                                        <p:attrNameLst>
                                          <p:attrName>ppt_x</p:attrName>
                                        </p:attrNameLst>
                                      </p:cBhvr>
                                      <p:tavLst>
                                        <p:tav tm="0">
                                          <p:val>
                                            <p:strVal val="#ppt_x"/>
                                          </p:val>
                                        </p:tav>
                                        <p:tav tm="100000">
                                          <p:val>
                                            <p:strVal val="#ppt_x"/>
                                          </p:val>
                                        </p:tav>
                                      </p:tavLst>
                                    </p:anim>
                                    <p:anim calcmode="lin" valueType="num">
                                      <p:cBhvr>
                                        <p:cTn id="62" dur="1000" fill="hold"/>
                                        <p:tgtEl>
                                          <p:spTgt spid="19"/>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fade">
                                      <p:cBhvr>
                                        <p:cTn id="66" dur="1000"/>
                                        <p:tgtEl>
                                          <p:spTgt spid="56"/>
                                        </p:tgtEl>
                                      </p:cBhvr>
                                    </p:animEffect>
                                    <p:anim calcmode="lin" valueType="num">
                                      <p:cBhvr>
                                        <p:cTn id="67" dur="1000" fill="hold"/>
                                        <p:tgtEl>
                                          <p:spTgt spid="56"/>
                                        </p:tgtEl>
                                        <p:attrNameLst>
                                          <p:attrName>ppt_x</p:attrName>
                                        </p:attrNameLst>
                                      </p:cBhvr>
                                      <p:tavLst>
                                        <p:tav tm="0">
                                          <p:val>
                                            <p:strVal val="#ppt_x"/>
                                          </p:val>
                                        </p:tav>
                                        <p:tav tm="100000">
                                          <p:val>
                                            <p:strVal val="#ppt_x"/>
                                          </p:val>
                                        </p:tav>
                                      </p:tavLst>
                                    </p:anim>
                                    <p:anim calcmode="lin" valueType="num">
                                      <p:cBhvr>
                                        <p:cTn id="68" dur="1000" fill="hold"/>
                                        <p:tgtEl>
                                          <p:spTgt spid="56"/>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60"/>
                                        </p:tgtEl>
                                        <p:attrNameLst>
                                          <p:attrName>style.visibility</p:attrName>
                                        </p:attrNameLst>
                                      </p:cBhvr>
                                      <p:to>
                                        <p:strVal val="visible"/>
                                      </p:to>
                                    </p:set>
                                    <p:anim calcmode="lin" valueType="num">
                                      <p:cBhvr>
                                        <p:cTn id="71" dur="500" fill="hold"/>
                                        <p:tgtEl>
                                          <p:spTgt spid="60"/>
                                        </p:tgtEl>
                                        <p:attrNameLst>
                                          <p:attrName>ppt_w</p:attrName>
                                        </p:attrNameLst>
                                      </p:cBhvr>
                                      <p:tavLst>
                                        <p:tav tm="0">
                                          <p:val>
                                            <p:fltVal val="0"/>
                                          </p:val>
                                        </p:tav>
                                        <p:tav tm="100000">
                                          <p:val>
                                            <p:strVal val="#ppt_w"/>
                                          </p:val>
                                        </p:tav>
                                      </p:tavLst>
                                    </p:anim>
                                    <p:anim calcmode="lin" valueType="num">
                                      <p:cBhvr>
                                        <p:cTn id="72" dur="500" fill="hold"/>
                                        <p:tgtEl>
                                          <p:spTgt spid="60"/>
                                        </p:tgtEl>
                                        <p:attrNameLst>
                                          <p:attrName>ppt_h</p:attrName>
                                        </p:attrNameLst>
                                      </p:cBhvr>
                                      <p:tavLst>
                                        <p:tav tm="0">
                                          <p:val>
                                            <p:fltVal val="0"/>
                                          </p:val>
                                        </p:tav>
                                        <p:tav tm="100000">
                                          <p:val>
                                            <p:strVal val="#ppt_h"/>
                                          </p:val>
                                        </p:tav>
                                      </p:tavLst>
                                    </p:anim>
                                    <p:animEffect transition="in" filter="fade">
                                      <p:cBhvr>
                                        <p:cTn id="73" dur="500"/>
                                        <p:tgtEl>
                                          <p:spTgt spid="60"/>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62"/>
                                        </p:tgtEl>
                                        <p:attrNameLst>
                                          <p:attrName>style.visibility</p:attrName>
                                        </p:attrNameLst>
                                      </p:cBhvr>
                                      <p:to>
                                        <p:strVal val="visible"/>
                                      </p:to>
                                    </p:set>
                                    <p:anim calcmode="lin" valueType="num">
                                      <p:cBhvr>
                                        <p:cTn id="81" dur="500" fill="hold"/>
                                        <p:tgtEl>
                                          <p:spTgt spid="62"/>
                                        </p:tgtEl>
                                        <p:attrNameLst>
                                          <p:attrName>ppt_w</p:attrName>
                                        </p:attrNameLst>
                                      </p:cBhvr>
                                      <p:tavLst>
                                        <p:tav tm="0">
                                          <p:val>
                                            <p:fltVal val="0"/>
                                          </p:val>
                                        </p:tav>
                                        <p:tav tm="100000">
                                          <p:val>
                                            <p:strVal val="#ppt_w"/>
                                          </p:val>
                                        </p:tav>
                                      </p:tavLst>
                                    </p:anim>
                                    <p:anim calcmode="lin" valueType="num">
                                      <p:cBhvr>
                                        <p:cTn id="82" dur="500" fill="hold"/>
                                        <p:tgtEl>
                                          <p:spTgt spid="62"/>
                                        </p:tgtEl>
                                        <p:attrNameLst>
                                          <p:attrName>ppt_h</p:attrName>
                                        </p:attrNameLst>
                                      </p:cBhvr>
                                      <p:tavLst>
                                        <p:tav tm="0">
                                          <p:val>
                                            <p:fltVal val="0"/>
                                          </p:val>
                                        </p:tav>
                                        <p:tav tm="100000">
                                          <p:val>
                                            <p:strVal val="#ppt_h"/>
                                          </p:val>
                                        </p:tav>
                                      </p:tavLst>
                                    </p:anim>
                                    <p:animEffect transition="in" filter="fade">
                                      <p:cBhvr>
                                        <p:cTn id="83" dur="500"/>
                                        <p:tgtEl>
                                          <p:spTgt spid="62"/>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63"/>
                                        </p:tgtEl>
                                        <p:attrNameLst>
                                          <p:attrName>style.visibility</p:attrName>
                                        </p:attrNameLst>
                                      </p:cBhvr>
                                      <p:to>
                                        <p:strVal val="visible"/>
                                      </p:to>
                                    </p:set>
                                    <p:anim calcmode="lin" valueType="num">
                                      <p:cBhvr>
                                        <p:cTn id="86" dur="500" fill="hold"/>
                                        <p:tgtEl>
                                          <p:spTgt spid="63"/>
                                        </p:tgtEl>
                                        <p:attrNameLst>
                                          <p:attrName>ppt_w</p:attrName>
                                        </p:attrNameLst>
                                      </p:cBhvr>
                                      <p:tavLst>
                                        <p:tav tm="0">
                                          <p:val>
                                            <p:fltVal val="0"/>
                                          </p:val>
                                        </p:tav>
                                        <p:tav tm="100000">
                                          <p:val>
                                            <p:strVal val="#ppt_w"/>
                                          </p:val>
                                        </p:tav>
                                      </p:tavLst>
                                    </p:anim>
                                    <p:anim calcmode="lin" valueType="num">
                                      <p:cBhvr>
                                        <p:cTn id="87" dur="500" fill="hold"/>
                                        <p:tgtEl>
                                          <p:spTgt spid="63"/>
                                        </p:tgtEl>
                                        <p:attrNameLst>
                                          <p:attrName>ppt_h</p:attrName>
                                        </p:attrNameLst>
                                      </p:cBhvr>
                                      <p:tavLst>
                                        <p:tav tm="0">
                                          <p:val>
                                            <p:fltVal val="0"/>
                                          </p:val>
                                        </p:tav>
                                        <p:tav tm="100000">
                                          <p:val>
                                            <p:strVal val="#ppt_h"/>
                                          </p:val>
                                        </p:tav>
                                      </p:tavLst>
                                    </p:anim>
                                    <p:animEffect transition="in" filter="fade">
                                      <p:cBhvr>
                                        <p:cTn id="8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60" grpId="0"/>
      <p:bldP spid="61" grpId="0"/>
      <p:bldP spid="62" grpId="0"/>
      <p:bldP spid="6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
          <p:cNvSpPr/>
          <p:nvPr/>
        </p:nvSpPr>
        <p:spPr>
          <a:xfrm>
            <a:off x="1615836" y="1591211"/>
            <a:ext cx="5542948" cy="2885787"/>
          </a:xfrm>
          <a:prstGeom prst="rect">
            <a:avLst/>
          </a:prstGeom>
          <a:blipFill>
            <a:blip r:embed="rId3" cstate="print">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anchor="ctr"/>
          <a:lstStyle/>
          <a:p>
            <a:pPr algn="ctr">
              <a:defRPr/>
            </a:pPr>
            <a:endParaRPr 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Rectangle 3"/>
          <p:cNvSpPr/>
          <p:nvPr/>
        </p:nvSpPr>
        <p:spPr>
          <a:xfrm>
            <a:off x="5888285" y="1819036"/>
            <a:ext cx="2104999" cy="455651"/>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sz="3375">
              <a:solidFill>
                <a:schemeClr val="bg1">
                  <a:lumMod val="9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5888287" y="1810113"/>
            <a:ext cx="2104999" cy="374342"/>
          </a:xfrm>
          <a:prstGeom prst="rect">
            <a:avLst/>
          </a:prstGeom>
        </p:spPr>
        <p:txBody>
          <a:bodyPr wrap="square" lIns="96400" tIns="48201" rIns="96400" bIns="48201">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8373620" y="1771920"/>
            <a:ext cx="1636113" cy="421919"/>
          </a:xfrm>
          <a:prstGeom prst="rect">
            <a:avLst/>
          </a:prstGeom>
        </p:spPr>
        <p:txBody>
          <a:bodyPr wrap="square" lIns="96400" tIns="48201" rIns="96400" bIns="48201">
            <a:spAutoFit/>
          </a:bodyPr>
          <a:lstStyle/>
          <a:p>
            <a:r>
              <a:rPr lang="zh-CN" altLang="en-US" sz="2109" b="1" dirty="0">
                <a:solidFill>
                  <a:srgbClr val="3C536A"/>
                </a:solidFill>
                <a:latin typeface="微软雅黑" panose="020B0503020204020204" pitchFamily="34" charset="-122"/>
                <a:ea typeface="微软雅黑" panose="020B0503020204020204" pitchFamily="34" charset="-122"/>
              </a:rPr>
              <a:t>添加标题</a:t>
            </a:r>
            <a:endParaRPr lang="en-US" altLang="zh-CN" sz="2109" b="1" dirty="0">
              <a:solidFill>
                <a:srgbClr val="3C536A"/>
              </a:solidFill>
              <a:latin typeface="微软雅黑" panose="020B0503020204020204" pitchFamily="34" charset="-122"/>
              <a:ea typeface="微软雅黑" panose="020B0503020204020204" pitchFamily="34" charset="-122"/>
            </a:endParaRPr>
          </a:p>
        </p:txBody>
      </p:sp>
      <p:sp>
        <p:nvSpPr>
          <p:cNvPr id="32" name="矩形 47"/>
          <p:cNvSpPr>
            <a:spLocks noChangeArrowheads="1"/>
          </p:cNvSpPr>
          <p:nvPr/>
        </p:nvSpPr>
        <p:spPr bwMode="auto">
          <a:xfrm>
            <a:off x="8372895" y="2136100"/>
            <a:ext cx="2960958" cy="59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00" tIns="48201" rIns="96400" bIns="4820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6" dirty="0">
                <a:solidFill>
                  <a:schemeClr val="tx1">
                    <a:lumMod val="50000"/>
                    <a:lumOff val="50000"/>
                  </a:schemeClr>
                </a:solidFill>
                <a:sym typeface="微软雅黑" pitchFamily="34" charset="-122"/>
              </a:rPr>
              <a:t>在此录入上述图表的描述说明，在此录入上述图表的描述说明。</a:t>
            </a:r>
          </a:p>
        </p:txBody>
      </p:sp>
      <p:sp>
        <p:nvSpPr>
          <p:cNvPr id="33" name="Rectangle 3"/>
          <p:cNvSpPr/>
          <p:nvPr/>
        </p:nvSpPr>
        <p:spPr>
          <a:xfrm>
            <a:off x="5888285" y="2806279"/>
            <a:ext cx="2104999" cy="455651"/>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sz="3375">
              <a:solidFill>
                <a:schemeClr val="bg1">
                  <a:lumMod val="9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5888287" y="2797356"/>
            <a:ext cx="2104999" cy="374342"/>
          </a:xfrm>
          <a:prstGeom prst="rect">
            <a:avLst/>
          </a:prstGeom>
        </p:spPr>
        <p:txBody>
          <a:bodyPr wrap="square" lIns="96400" tIns="48201" rIns="96400" bIns="48201">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8373620" y="2759163"/>
            <a:ext cx="1636113" cy="421919"/>
          </a:xfrm>
          <a:prstGeom prst="rect">
            <a:avLst/>
          </a:prstGeom>
        </p:spPr>
        <p:txBody>
          <a:bodyPr wrap="square" lIns="96400" tIns="48201" rIns="96400" bIns="48201">
            <a:spAutoFit/>
          </a:bodyPr>
          <a:lstStyle/>
          <a:p>
            <a:r>
              <a:rPr lang="zh-CN" altLang="en-US" sz="2109" b="1" dirty="0">
                <a:solidFill>
                  <a:srgbClr val="3C536A"/>
                </a:solidFill>
                <a:latin typeface="微软雅黑" panose="020B0503020204020204" pitchFamily="34" charset="-122"/>
                <a:ea typeface="微软雅黑" panose="020B0503020204020204" pitchFamily="34" charset="-122"/>
              </a:rPr>
              <a:t>添加标题</a:t>
            </a:r>
            <a:endParaRPr lang="en-US" altLang="zh-CN" sz="2109" b="1" dirty="0">
              <a:solidFill>
                <a:srgbClr val="3C536A"/>
              </a:solidFill>
              <a:latin typeface="微软雅黑" panose="020B0503020204020204" pitchFamily="34" charset="-122"/>
              <a:ea typeface="微软雅黑" panose="020B0503020204020204" pitchFamily="34" charset="-122"/>
            </a:endParaRPr>
          </a:p>
        </p:txBody>
      </p:sp>
      <p:sp>
        <p:nvSpPr>
          <p:cNvPr id="36" name="矩形 47"/>
          <p:cNvSpPr>
            <a:spLocks noChangeArrowheads="1"/>
          </p:cNvSpPr>
          <p:nvPr/>
        </p:nvSpPr>
        <p:spPr bwMode="auto">
          <a:xfrm>
            <a:off x="8372895" y="3123343"/>
            <a:ext cx="2960958" cy="59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00" tIns="48201" rIns="96400" bIns="4820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6" dirty="0">
                <a:solidFill>
                  <a:schemeClr val="tx1">
                    <a:lumMod val="50000"/>
                    <a:lumOff val="50000"/>
                  </a:schemeClr>
                </a:solidFill>
                <a:sym typeface="微软雅黑" pitchFamily="34" charset="-122"/>
              </a:rPr>
              <a:t>在此录入上述图表的描述说明，在此录入上述图表的描述说明。</a:t>
            </a:r>
          </a:p>
        </p:txBody>
      </p:sp>
      <p:sp>
        <p:nvSpPr>
          <p:cNvPr id="37" name="Rectangle 3"/>
          <p:cNvSpPr/>
          <p:nvPr/>
        </p:nvSpPr>
        <p:spPr>
          <a:xfrm>
            <a:off x="5943390" y="3793522"/>
            <a:ext cx="2104999" cy="455651"/>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sz="3375">
              <a:solidFill>
                <a:schemeClr val="bg1">
                  <a:lumMod val="95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5943392" y="3784600"/>
            <a:ext cx="2104999" cy="374342"/>
          </a:xfrm>
          <a:prstGeom prst="rect">
            <a:avLst/>
          </a:prstGeom>
        </p:spPr>
        <p:txBody>
          <a:bodyPr wrap="square" lIns="96400" tIns="48201" rIns="96400" bIns="48201">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9" name="矩形 38"/>
          <p:cNvSpPr/>
          <p:nvPr/>
        </p:nvSpPr>
        <p:spPr>
          <a:xfrm>
            <a:off x="8428725" y="3746406"/>
            <a:ext cx="1636113" cy="421919"/>
          </a:xfrm>
          <a:prstGeom prst="rect">
            <a:avLst/>
          </a:prstGeom>
        </p:spPr>
        <p:txBody>
          <a:bodyPr wrap="square" lIns="96400" tIns="48201" rIns="96400" bIns="48201">
            <a:spAutoFit/>
          </a:bodyPr>
          <a:lstStyle/>
          <a:p>
            <a:r>
              <a:rPr lang="zh-CN" altLang="en-US" sz="2109" b="1" dirty="0">
                <a:solidFill>
                  <a:srgbClr val="3C536A"/>
                </a:solidFill>
                <a:latin typeface="微软雅黑" panose="020B0503020204020204" pitchFamily="34" charset="-122"/>
                <a:ea typeface="微软雅黑" panose="020B0503020204020204" pitchFamily="34" charset="-122"/>
              </a:rPr>
              <a:t>添加标题</a:t>
            </a:r>
            <a:endParaRPr lang="en-US" altLang="zh-CN" sz="2109" b="1" dirty="0">
              <a:solidFill>
                <a:srgbClr val="3C536A"/>
              </a:solidFill>
              <a:latin typeface="微软雅黑" panose="020B0503020204020204" pitchFamily="34" charset="-122"/>
              <a:ea typeface="微软雅黑" panose="020B0503020204020204" pitchFamily="34" charset="-122"/>
            </a:endParaRPr>
          </a:p>
        </p:txBody>
      </p:sp>
      <p:sp>
        <p:nvSpPr>
          <p:cNvPr id="40" name="矩形 47"/>
          <p:cNvSpPr>
            <a:spLocks noChangeArrowheads="1"/>
          </p:cNvSpPr>
          <p:nvPr/>
        </p:nvSpPr>
        <p:spPr bwMode="auto">
          <a:xfrm>
            <a:off x="8428000" y="4110586"/>
            <a:ext cx="2960958" cy="59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00" tIns="48201" rIns="96400" bIns="4820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6" dirty="0">
                <a:solidFill>
                  <a:schemeClr val="tx1">
                    <a:lumMod val="50000"/>
                    <a:lumOff val="50000"/>
                  </a:schemeClr>
                </a:solidFill>
                <a:sym typeface="微软雅黑" pitchFamily="34" charset="-122"/>
              </a:rPr>
              <a:t>在此录入上述图表的描述说明，在此录入上述图表的描述说明。</a:t>
            </a:r>
          </a:p>
        </p:txBody>
      </p:sp>
      <p:sp>
        <p:nvSpPr>
          <p:cNvPr id="66" name="Freeform 12"/>
          <p:cNvSpPr>
            <a:spLocks/>
          </p:cNvSpPr>
          <p:nvPr/>
        </p:nvSpPr>
        <p:spPr bwMode="auto">
          <a:xfrm>
            <a:off x="1569102" y="4801512"/>
            <a:ext cx="557372" cy="55919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F6D3A"/>
          </a:solidFill>
          <a:ln>
            <a:noFill/>
          </a:ln>
        </p:spPr>
        <p:txBody>
          <a:bodyPr lIns="96410" tIns="48205" rIns="96410" bIns="48205"/>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7" name="Freeform 12"/>
          <p:cNvSpPr>
            <a:spLocks/>
          </p:cNvSpPr>
          <p:nvPr/>
        </p:nvSpPr>
        <p:spPr bwMode="auto">
          <a:xfrm flipH="1" flipV="1">
            <a:off x="10679743" y="5892295"/>
            <a:ext cx="557372" cy="55919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F6D3A"/>
          </a:solidFill>
          <a:ln>
            <a:noFill/>
          </a:ln>
        </p:spPr>
        <p:txBody>
          <a:bodyPr lIns="96410" tIns="48205" rIns="96410" bIns="48205"/>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1948713" y="5132875"/>
            <a:ext cx="9009716" cy="1077043"/>
          </a:xfrm>
          <a:prstGeom prst="rect">
            <a:avLst/>
          </a:prstGeom>
          <a:noFill/>
        </p:spPr>
        <p:txBody>
          <a:bodyPr wrap="square" lIns="96410" tIns="48205" rIns="96410" bIns="48205" rtlCol="0">
            <a:spAutoFit/>
          </a:bodyPr>
          <a:lstStyle/>
          <a:p>
            <a:pPr>
              <a:lnSpc>
                <a:spcPct val="130000"/>
              </a:lnSpc>
              <a:spcBef>
                <a:spcPct val="0"/>
              </a:spcBef>
            </a:pPr>
            <a:r>
              <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grpSp>
        <p:nvGrpSpPr>
          <p:cNvPr id="19" name="组合 18">
            <a:extLst>
              <a:ext uri="{FF2B5EF4-FFF2-40B4-BE49-F238E27FC236}">
                <a16:creationId xmlns:a16="http://schemas.microsoft.com/office/drawing/2014/main" xmlns="" id="{A971E184-DCAC-4ACE-9401-9C1EC15BB1E9}"/>
              </a:ext>
            </a:extLst>
          </p:cNvPr>
          <p:cNvGrpSpPr/>
          <p:nvPr/>
        </p:nvGrpSpPr>
        <p:grpSpPr>
          <a:xfrm>
            <a:off x="-1708812" y="-3944515"/>
            <a:ext cx="6515217" cy="5087249"/>
            <a:chOff x="-1708812" y="-3944515"/>
            <a:chExt cx="6515217" cy="5087249"/>
          </a:xfrm>
        </p:grpSpPr>
        <p:sp>
          <p:nvSpPr>
            <p:cNvPr id="20" name="TextBox 8">
              <a:extLst>
                <a:ext uri="{FF2B5EF4-FFF2-40B4-BE49-F238E27FC236}">
                  <a16:creationId xmlns:a16="http://schemas.microsoft.com/office/drawing/2014/main" xmlns="" id="{E2FDF631-97A6-4285-8C08-3662AAE9FA2B}"/>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上半年工作概述</a:t>
              </a:r>
            </a:p>
          </p:txBody>
        </p:sp>
        <p:sp>
          <p:nvSpPr>
            <p:cNvPr id="21" name="矩形 20">
              <a:extLst>
                <a:ext uri="{FF2B5EF4-FFF2-40B4-BE49-F238E27FC236}">
                  <a16:creationId xmlns:a16="http://schemas.microsoft.com/office/drawing/2014/main" xmlns="" id="{D9BEEFB4-2BFF-49B4-A023-97C7D257CE2C}"/>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矩形 21">
              <a:extLst>
                <a:ext uri="{FF2B5EF4-FFF2-40B4-BE49-F238E27FC236}">
                  <a16:creationId xmlns:a16="http://schemas.microsoft.com/office/drawing/2014/main" xmlns="" id="{D76E3A0C-0082-4B41-BDCB-B9B3AC96B6A0}"/>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矩形 22">
              <a:extLst>
                <a:ext uri="{FF2B5EF4-FFF2-40B4-BE49-F238E27FC236}">
                  <a16:creationId xmlns:a16="http://schemas.microsoft.com/office/drawing/2014/main" xmlns="" id="{FDE4C355-9208-43A2-858B-5C360A27DA26}"/>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8EB9C17E-42E7-4B92-B591-DAFC16511F81}"/>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390314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right)">
                                      <p:cBhvr>
                                        <p:cTn id="12" dur="500"/>
                                        <p:tgtEl>
                                          <p:spTgt spid="29"/>
                                        </p:tgtEl>
                                      </p:cBhvr>
                                    </p:animEffect>
                                  </p:childTnLst>
                                </p:cTn>
                              </p:par>
                              <p:par>
                                <p:cTn id="13" presetID="14" presetClass="entr" presetSubtype="10" fill="hold" grpId="0" nodeType="withEffect">
                                  <p:stCondLst>
                                    <p:cond delay="50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400"/>
                                        <p:tgtEl>
                                          <p:spTgt spid="30"/>
                                        </p:tgtEl>
                                      </p:cBhvr>
                                    </p:animEffect>
                                  </p:childTnLst>
                                </p:cTn>
                              </p:par>
                              <p:par>
                                <p:cTn id="16" presetID="14" presetClass="entr" presetSubtype="10" fill="hold" grpId="0" nodeType="withEffect">
                                  <p:stCondLst>
                                    <p:cond delay="500"/>
                                  </p:stCondLst>
                                  <p:childTnLst>
                                    <p:set>
                                      <p:cBhvr>
                                        <p:cTn id="17" dur="1" fill="hold">
                                          <p:stCondLst>
                                            <p:cond delay="0"/>
                                          </p:stCondLst>
                                        </p:cTn>
                                        <p:tgtEl>
                                          <p:spTgt spid="31"/>
                                        </p:tgtEl>
                                        <p:attrNameLst>
                                          <p:attrName>style.visibility</p:attrName>
                                        </p:attrNameLst>
                                      </p:cBhvr>
                                      <p:to>
                                        <p:strVal val="visible"/>
                                      </p:to>
                                    </p:set>
                                    <p:animEffect transition="in" filter="randombar(horizontal)">
                                      <p:cBhvr>
                                        <p:cTn id="18" dur="400"/>
                                        <p:tgtEl>
                                          <p:spTgt spid="31"/>
                                        </p:tgtEl>
                                      </p:cBhvr>
                                    </p:animEffect>
                                  </p:childTnLst>
                                </p:cTn>
                              </p:par>
                              <p:par>
                                <p:cTn id="19" presetID="14" presetClass="entr" presetSubtype="10" fill="hold" grpId="0" nodeType="withEffect">
                                  <p:stCondLst>
                                    <p:cond delay="500"/>
                                  </p:stCondLst>
                                  <p:childTnLst>
                                    <p:set>
                                      <p:cBhvr>
                                        <p:cTn id="20" dur="1" fill="hold">
                                          <p:stCondLst>
                                            <p:cond delay="0"/>
                                          </p:stCondLst>
                                        </p:cTn>
                                        <p:tgtEl>
                                          <p:spTgt spid="32"/>
                                        </p:tgtEl>
                                        <p:attrNameLst>
                                          <p:attrName>style.visibility</p:attrName>
                                        </p:attrNameLst>
                                      </p:cBhvr>
                                      <p:to>
                                        <p:strVal val="visible"/>
                                      </p:to>
                                    </p:set>
                                    <p:animEffect transition="in" filter="randombar(horizontal)">
                                      <p:cBhvr>
                                        <p:cTn id="21" dur="400"/>
                                        <p:tgtEl>
                                          <p:spTgt spid="32"/>
                                        </p:tgtEl>
                                      </p:cBhvr>
                                    </p:animEffect>
                                  </p:childTnLst>
                                </p:cTn>
                              </p:par>
                            </p:childTnLst>
                          </p:cTn>
                        </p:par>
                        <p:par>
                          <p:cTn id="22" fill="hold">
                            <p:stCondLst>
                              <p:cond delay="1400"/>
                            </p:stCondLst>
                            <p:childTnLst>
                              <p:par>
                                <p:cTn id="23" presetID="22" presetClass="entr" presetSubtype="2"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right)">
                                      <p:cBhvr>
                                        <p:cTn id="25" dur="500"/>
                                        <p:tgtEl>
                                          <p:spTgt spid="33"/>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34"/>
                                        </p:tgtEl>
                                        <p:attrNameLst>
                                          <p:attrName>style.visibility</p:attrName>
                                        </p:attrNameLst>
                                      </p:cBhvr>
                                      <p:to>
                                        <p:strVal val="visible"/>
                                      </p:to>
                                    </p:set>
                                    <p:animEffect transition="in" filter="randombar(horizontal)">
                                      <p:cBhvr>
                                        <p:cTn id="28" dur="400"/>
                                        <p:tgtEl>
                                          <p:spTgt spid="34"/>
                                        </p:tgtEl>
                                      </p:cBhvr>
                                    </p:animEffect>
                                  </p:childTnLst>
                                </p:cTn>
                              </p:par>
                              <p:par>
                                <p:cTn id="29" presetID="14" presetClass="entr" presetSubtype="10"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Effect transition="in" filter="randombar(horizontal)">
                                      <p:cBhvr>
                                        <p:cTn id="31" dur="400"/>
                                        <p:tgtEl>
                                          <p:spTgt spid="35"/>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36"/>
                                        </p:tgtEl>
                                        <p:attrNameLst>
                                          <p:attrName>style.visibility</p:attrName>
                                        </p:attrNameLst>
                                      </p:cBhvr>
                                      <p:to>
                                        <p:strVal val="visible"/>
                                      </p:to>
                                    </p:set>
                                    <p:animEffect transition="in" filter="randombar(horizontal)">
                                      <p:cBhvr>
                                        <p:cTn id="34" dur="400"/>
                                        <p:tgtEl>
                                          <p:spTgt spid="36"/>
                                        </p:tgtEl>
                                      </p:cBhvr>
                                    </p:animEffect>
                                  </p:childTnLst>
                                </p:cTn>
                              </p:par>
                            </p:childTnLst>
                          </p:cTn>
                        </p:par>
                        <p:par>
                          <p:cTn id="35" fill="hold">
                            <p:stCondLst>
                              <p:cond delay="2300"/>
                            </p:stCondLst>
                            <p:childTnLst>
                              <p:par>
                                <p:cTn id="36" presetID="22" presetClass="entr" presetSubtype="2"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right)">
                                      <p:cBhvr>
                                        <p:cTn id="38" dur="500"/>
                                        <p:tgtEl>
                                          <p:spTgt spid="37"/>
                                        </p:tgtEl>
                                      </p:cBhvr>
                                    </p:animEffect>
                                  </p:childTnLst>
                                </p:cTn>
                              </p:par>
                              <p:par>
                                <p:cTn id="39" presetID="14" presetClass="entr" presetSubtype="10" fill="hold" grpId="0" nodeType="withEffect">
                                  <p:stCondLst>
                                    <p:cond delay="500"/>
                                  </p:stCondLst>
                                  <p:childTnLst>
                                    <p:set>
                                      <p:cBhvr>
                                        <p:cTn id="40" dur="1" fill="hold">
                                          <p:stCondLst>
                                            <p:cond delay="0"/>
                                          </p:stCondLst>
                                        </p:cTn>
                                        <p:tgtEl>
                                          <p:spTgt spid="38"/>
                                        </p:tgtEl>
                                        <p:attrNameLst>
                                          <p:attrName>style.visibility</p:attrName>
                                        </p:attrNameLst>
                                      </p:cBhvr>
                                      <p:to>
                                        <p:strVal val="visible"/>
                                      </p:to>
                                    </p:set>
                                    <p:animEffect transition="in" filter="randombar(horizontal)">
                                      <p:cBhvr>
                                        <p:cTn id="41" dur="400"/>
                                        <p:tgtEl>
                                          <p:spTgt spid="38"/>
                                        </p:tgtEl>
                                      </p:cBhvr>
                                    </p:animEffect>
                                  </p:childTnLst>
                                </p:cTn>
                              </p:par>
                              <p:par>
                                <p:cTn id="42" presetID="14" presetClass="entr" presetSubtype="10" fill="hold" grpId="0" nodeType="withEffect">
                                  <p:stCondLst>
                                    <p:cond delay="500"/>
                                  </p:stCondLst>
                                  <p:childTnLst>
                                    <p:set>
                                      <p:cBhvr>
                                        <p:cTn id="43" dur="1" fill="hold">
                                          <p:stCondLst>
                                            <p:cond delay="0"/>
                                          </p:stCondLst>
                                        </p:cTn>
                                        <p:tgtEl>
                                          <p:spTgt spid="39"/>
                                        </p:tgtEl>
                                        <p:attrNameLst>
                                          <p:attrName>style.visibility</p:attrName>
                                        </p:attrNameLst>
                                      </p:cBhvr>
                                      <p:to>
                                        <p:strVal val="visible"/>
                                      </p:to>
                                    </p:set>
                                    <p:animEffect transition="in" filter="randombar(horizontal)">
                                      <p:cBhvr>
                                        <p:cTn id="44" dur="400"/>
                                        <p:tgtEl>
                                          <p:spTgt spid="39"/>
                                        </p:tgtEl>
                                      </p:cBhvr>
                                    </p:animEffect>
                                  </p:childTnLst>
                                </p:cTn>
                              </p:par>
                              <p:par>
                                <p:cTn id="45" presetID="14" presetClass="entr" presetSubtype="10" fill="hold" grpId="0" nodeType="withEffect">
                                  <p:stCondLst>
                                    <p:cond delay="500"/>
                                  </p:stCondLst>
                                  <p:childTnLst>
                                    <p:set>
                                      <p:cBhvr>
                                        <p:cTn id="46" dur="1" fill="hold">
                                          <p:stCondLst>
                                            <p:cond delay="0"/>
                                          </p:stCondLst>
                                        </p:cTn>
                                        <p:tgtEl>
                                          <p:spTgt spid="40"/>
                                        </p:tgtEl>
                                        <p:attrNameLst>
                                          <p:attrName>style.visibility</p:attrName>
                                        </p:attrNameLst>
                                      </p:cBhvr>
                                      <p:to>
                                        <p:strVal val="visible"/>
                                      </p:to>
                                    </p:set>
                                    <p:animEffect transition="in" filter="randombar(horizontal)">
                                      <p:cBhvr>
                                        <p:cTn id="47" dur="400"/>
                                        <p:tgtEl>
                                          <p:spTgt spid="40"/>
                                        </p:tgtEl>
                                      </p:cBhvr>
                                    </p:animEffect>
                                  </p:childTnLst>
                                </p:cTn>
                              </p:par>
                            </p:childTnLst>
                          </p:cTn>
                        </p:par>
                        <p:par>
                          <p:cTn id="48" fill="hold">
                            <p:stCondLst>
                              <p:cond delay="3200"/>
                            </p:stCondLst>
                            <p:childTnLst>
                              <p:par>
                                <p:cTn id="49" presetID="1" presetClass="entr" presetSubtype="0"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childTnLst>
                                </p:cTn>
                              </p:par>
                              <p:par>
                                <p:cTn id="51" presetID="35" presetClass="path" presetSubtype="0" accel="50000" decel="50000" fill="hold" grpId="1" nodeType="withEffect">
                                  <p:stCondLst>
                                    <p:cond delay="0"/>
                                  </p:stCondLst>
                                  <p:childTnLst>
                                    <p:animMotion origin="layout" path="M -3.56836E-6 -3.7037E-7 L 0.36686 0.15278 " pathEditMode="relative" rAng="0" ptsTypes="AA">
                                      <p:cBhvr>
                                        <p:cTn id="52" dur="500" spd="-99900" fill="hold"/>
                                        <p:tgtEl>
                                          <p:spTgt spid="66"/>
                                        </p:tgtEl>
                                        <p:attrNameLst>
                                          <p:attrName>ppt_x,ppt_y</p:attrName>
                                        </p:attrNameLst>
                                      </p:cBhvr>
                                      <p:rCtr x="18343" y="7639"/>
                                    </p:animMotion>
                                  </p:childTnLst>
                                </p:cTn>
                              </p:par>
                              <p:par>
                                <p:cTn id="53" presetID="1" presetClass="entr" presetSubtype="0" fill="hold" grpId="0" nodeType="withEffect">
                                  <p:stCondLst>
                                    <p:cond delay="0"/>
                                  </p:stCondLst>
                                  <p:childTnLst>
                                    <p:set>
                                      <p:cBhvr>
                                        <p:cTn id="54" dur="1" fill="hold">
                                          <p:stCondLst>
                                            <p:cond delay="0"/>
                                          </p:stCondLst>
                                        </p:cTn>
                                        <p:tgtEl>
                                          <p:spTgt spid="67"/>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7.85742E-7 -3.33333E-6 L -0.39495 -0.11018 " pathEditMode="relative" rAng="0" ptsTypes="AA">
                                      <p:cBhvr>
                                        <p:cTn id="56" dur="500" spd="-99900" fill="hold"/>
                                        <p:tgtEl>
                                          <p:spTgt spid="67"/>
                                        </p:tgtEl>
                                        <p:attrNameLst>
                                          <p:attrName>ppt_x,ppt_y</p:attrName>
                                        </p:attrNameLst>
                                      </p:cBhvr>
                                      <p:rCtr x="-19748" y="-5509"/>
                                    </p:animMotion>
                                  </p:childTnLst>
                                </p:cTn>
                              </p:par>
                            </p:childTnLst>
                          </p:cTn>
                        </p:par>
                        <p:par>
                          <p:cTn id="57" fill="hold">
                            <p:stCondLst>
                              <p:cond delay="3700"/>
                            </p:stCondLst>
                            <p:childTnLst>
                              <p:par>
                                <p:cTn id="58" presetID="18" presetClass="entr" presetSubtype="3" fill="hold" grpId="0" nodeType="after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strips(upRight)">
                                      <p:cBhvr>
                                        <p:cTn id="60"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1" grpId="0"/>
      <p:bldP spid="32" grpId="0"/>
      <p:bldP spid="33" grpId="0" animBg="1"/>
      <p:bldP spid="34" grpId="0"/>
      <p:bldP spid="35" grpId="0"/>
      <p:bldP spid="36" grpId="0"/>
      <p:bldP spid="37" grpId="0" animBg="1"/>
      <p:bldP spid="38" grpId="0"/>
      <p:bldP spid="39" grpId="0"/>
      <p:bldP spid="40" grpId="0"/>
      <p:bldP spid="66" grpId="0" animBg="1"/>
      <p:bldP spid="66" grpId="1" animBg="1"/>
      <p:bldP spid="67" grpId="0" animBg="1"/>
      <p:bldP spid="67" grpId="1" animBg="1"/>
      <p:bldP spid="6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PASSING_SCORE" val="100.000000"/>
  <p:tag name="ISPRING_SCORM_ENDPOINT" val="&lt;endpoint&gt;&lt;enable&gt;0&lt;/enable&gt;&lt;lrs&gt;http://&lt;/lrs&gt;&lt;auth&gt;0&lt;/auth&gt;&lt;login&gt;&lt;/login&gt;&lt;password&gt;&lt;/password&gt;&lt;key&gt;&lt;/key&gt;&lt;name&gt;&lt;/name&gt;&lt;email&gt;&lt;/email&gt;&lt;/endpoint&gt;&#10;"/>
  <p:tag name="ISPRING_PRESENTATION_TITLE" val="tukuppt"/>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18.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5"/>
</p:tagLst>
</file>

<file path=ppt/tags/tag23.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6"/>
</p:tagLst>
</file>

<file path=ppt/tags/tag24.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7"/>
</p:tagLst>
</file>

<file path=ppt/tags/tag25.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8"/>
</p:tagLst>
</file>

<file path=ppt/tags/tag26.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9"/>
</p:tagLst>
</file>

<file path=ppt/tags/tag27.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10"/>
</p:tagLst>
</file>

<file path=ppt/tags/tag28.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11"/>
</p:tagLst>
</file>

<file path=ppt/tags/tag29.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0.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13"/>
</p:tagLst>
</file>

<file path=ppt/tags/tag31.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4.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5.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3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3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41.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4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4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44.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45.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4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4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4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49.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50.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4"/>
</p:tagLst>
</file>

<file path=ppt/tags/tag55.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4"/>
</p:tagLst>
</file>

<file path=ppt/tags/tag56.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4"/>
</p:tagLst>
</file>

<file path=ppt/tags/tag57.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Text"/>
  <p:tag name="MH_ORDER" val="2"/>
</p:tagLst>
</file>

<file path=ppt/tags/tag58.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SubTitle"/>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Text"/>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60.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SubTitle"/>
  <p:tag name="MH_ORDER" val="2"/>
</p:tagLst>
</file>

<file path=ppt/tags/tag61.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Text"/>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SubTitle"/>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5"/>
</p:tagLst>
</file>

<file path=ppt/tags/tag64.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Text"/>
  <p:tag name="MH_ORDER" val="2"/>
</p:tagLst>
</file>

<file path=ppt/tags/tag65.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SubTitle"/>
  <p:tag name="MH_ORDER" val="2"/>
</p:tagLst>
</file>

<file path=ppt/tags/tag66.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Other"/>
  <p:tag name="MH_ORDER" val="4"/>
</p:tagLst>
</file>

<file path=ppt/tags/tag67.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SubTitle"/>
  <p:tag name="MH_ORDER" val="2"/>
</p:tagLst>
</file>

<file path=ppt/tags/tag68.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Other"/>
  <p:tag name="MH_ORDER" val="3"/>
</p:tagLst>
</file>

<file path=ppt/tags/tag69.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SubTitle"/>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70.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SubTitle"/>
  <p:tag name="MH_ORDER" val="4"/>
</p:tagLst>
</file>

<file path=ppt/tags/tag72.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Other"/>
  <p:tag name="MH_ORDER" val="1"/>
</p:tagLst>
</file>

<file path=ppt/tags/tag73.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SubTitle"/>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Other"/>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SubTitle"/>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Other"/>
  <p:tag name="MH_ORDER" val="2"/>
</p:tagLst>
</file>

<file path=ppt/tags/tag77.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SubTitle"/>
  <p:tag name="MH_ORDER" val="2"/>
</p:tagLst>
</file>

<file path=ppt/tags/tag78.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7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80.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8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heme/theme1.xml><?xml version="1.0" encoding="utf-8"?>
<a:theme xmlns:a="http://schemas.openxmlformats.org/drawingml/2006/main" name="自定义设计方案">
  <a:themeElements>
    <a:clrScheme name="自定义 63">
      <a:dk1>
        <a:sysClr val="windowText" lastClr="000000"/>
      </a:dk1>
      <a:lt1>
        <a:sysClr val="window" lastClr="FFFFFF"/>
      </a:lt1>
      <a:dk2>
        <a:srgbClr val="44546A"/>
      </a:dk2>
      <a:lt2>
        <a:srgbClr val="E7E6E6"/>
      </a:lt2>
      <a:accent1>
        <a:srgbClr val="264059"/>
      </a:accent1>
      <a:accent2>
        <a:srgbClr val="FF6D3A"/>
      </a:accent2>
      <a:accent3>
        <a:srgbClr val="264059"/>
      </a:accent3>
      <a:accent4>
        <a:srgbClr val="FF6D3A"/>
      </a:accent4>
      <a:accent5>
        <a:srgbClr val="264059"/>
      </a:accent5>
      <a:accent6>
        <a:srgbClr val="FF6D3A"/>
      </a:accent6>
      <a:hlink>
        <a:srgbClr val="264059"/>
      </a:hlink>
      <a:folHlink>
        <a:srgbClr val="FF6D3A"/>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3785</Words>
  <Application>Microsoft Office PowerPoint</Application>
  <PresentationFormat>自定义</PresentationFormat>
  <Paragraphs>445</Paragraphs>
  <Slides>37</Slides>
  <Notes>37</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37</vt:i4>
      </vt:variant>
    </vt:vector>
  </HeadingPairs>
  <TitlesOfParts>
    <vt:vector size="54" baseType="lpstr">
      <vt:lpstr>Gill Sans</vt:lpstr>
      <vt:lpstr>Meiryo</vt:lpstr>
      <vt:lpstr>Raavi</vt:lpstr>
      <vt:lpstr>ヒラギノ角ゴ ProN W3</vt:lpstr>
      <vt:lpstr>方正兰亭细黑_GBK_M</vt:lpstr>
      <vt:lpstr>华文黑体</vt:lpstr>
      <vt:lpstr>宋体</vt:lpstr>
      <vt:lpstr>微软雅黑</vt:lpstr>
      <vt:lpstr>Arial</vt:lpstr>
      <vt:lpstr>Calibri</vt:lpstr>
      <vt:lpstr>Calibri Light</vt:lpstr>
      <vt:lpstr>Lato Light</vt:lpstr>
      <vt:lpstr>Segoe UI Light</vt:lpstr>
      <vt:lpstr>Segoe UI Semilight</vt:lpstr>
      <vt:lpstr>Times New Roman</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http://www.ypppt.com/</dc:description>
  <cp:lastModifiedBy/>
  <cp:revision>1</cp:revision>
  <dcterms:created xsi:type="dcterms:W3CDTF">2016-11-15T19:22:13Z</dcterms:created>
  <dcterms:modified xsi:type="dcterms:W3CDTF">2022-05-30T00:27:12Z</dcterms:modified>
  <cp:category/>
  <dc:identifier/>
</cp:coreProperties>
</file>