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32"/>
  </p:notesMasterIdLst>
  <p:sldIdLst>
    <p:sldId id="256" r:id="rId3"/>
    <p:sldId id="316" r:id="rId4"/>
    <p:sldId id="317" r:id="rId5"/>
    <p:sldId id="314" r:id="rId6"/>
    <p:sldId id="311" r:id="rId7"/>
    <p:sldId id="300" r:id="rId8"/>
    <p:sldId id="261" r:id="rId9"/>
    <p:sldId id="293" r:id="rId10"/>
    <p:sldId id="321" r:id="rId11"/>
    <p:sldId id="294" r:id="rId12"/>
    <p:sldId id="295" r:id="rId13"/>
    <p:sldId id="296" r:id="rId14"/>
    <p:sldId id="297" r:id="rId15"/>
    <p:sldId id="298" r:id="rId16"/>
    <p:sldId id="299" r:id="rId17"/>
    <p:sldId id="322" r:id="rId18"/>
    <p:sldId id="301" r:id="rId19"/>
    <p:sldId id="303" r:id="rId20"/>
    <p:sldId id="304" r:id="rId21"/>
    <p:sldId id="305" r:id="rId22"/>
    <p:sldId id="323" r:id="rId23"/>
    <p:sldId id="307" r:id="rId24"/>
    <p:sldId id="308" r:id="rId25"/>
    <p:sldId id="309" r:id="rId26"/>
    <p:sldId id="312" r:id="rId27"/>
    <p:sldId id="313" r:id="rId28"/>
    <p:sldId id="324" r:id="rId29"/>
    <p:sldId id="325" r:id="rId30"/>
    <p:sldId id="32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D6DD"/>
    <a:srgbClr val="F6E9DD"/>
    <a:srgbClr val="E81666"/>
    <a:srgbClr val="E4C3DC"/>
    <a:srgbClr val="FEE39A"/>
    <a:srgbClr val="E9C150"/>
    <a:srgbClr val="DB7997"/>
    <a:srgbClr val="FEF3CE"/>
    <a:srgbClr val="4CDDF3"/>
    <a:srgbClr val="0108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6196" autoAdjust="0"/>
  </p:normalViewPr>
  <p:slideViewPr>
    <p:cSldViewPr snapToGrid="0">
      <p:cViewPr>
        <p:scale>
          <a:sx n="80" d="100"/>
          <a:sy n="80" d="100"/>
        </p:scale>
        <p:origin x="564" y="1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20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243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654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88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65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74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59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21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7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20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24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52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75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41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5690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812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9146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6082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866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3991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099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11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687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925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05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6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94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613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84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54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56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73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152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59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99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97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342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505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183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97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slide" Target="slide3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2" Type="http://schemas.openxmlformats.org/officeDocument/2006/relationships/tags" Target="../tags/tag5.xml"/><Relationship Id="rId16" Type="http://schemas.openxmlformats.org/officeDocument/2006/relationships/slide" Target="slide3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slide" Target="slide3.xml"/><Relationship Id="rId10" Type="http://schemas.openxmlformats.org/officeDocument/2006/relationships/tags" Target="../tags/tag62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slide" Target="slide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1B9A210-CA33-4B88-95A1-44F75331338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3" r="6132"/>
          <a:stretch/>
        </p:blipFill>
        <p:spPr>
          <a:xfrm rot="5400000">
            <a:off x="2666999" y="-2666999"/>
            <a:ext cx="6858001" cy="12192001"/>
          </a:xfrm>
          <a:prstGeom prst="rect">
            <a:avLst/>
          </a:prstGeom>
        </p:spPr>
      </p:pic>
      <p:sp>
        <p:nvSpPr>
          <p:cNvPr id="105" name="PA_文本框 9">
            <a:extLst>
              <a:ext uri="{FF2B5EF4-FFF2-40B4-BE49-F238E27FC236}">
                <a16:creationId xmlns="" xmlns:a16="http://schemas.microsoft.com/office/drawing/2014/main" id="{3AFCB909-6057-4915-810B-6A21A2DBF3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7" dirty="0">
                <a:solidFill>
                  <a:srgbClr val="A5D6DD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7" dirty="0">
                <a:solidFill>
                  <a:srgbClr val="A5D6DD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7" name="PA_圆角矩形 1">
            <a:extLst>
              <a:ext uri="{FF2B5EF4-FFF2-40B4-BE49-F238E27FC236}">
                <a16:creationId xmlns="" xmlns:a16="http://schemas.microsoft.com/office/drawing/2014/main" id="{DC46038A-23B6-45EA-AEBC-9C4DC79FA2B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F6E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品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PPT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6" name="PA_文本框 1">
            <a:extLst>
              <a:ext uri="{FF2B5EF4-FFF2-40B4-BE49-F238E27FC236}">
                <a16:creationId xmlns="" xmlns:a16="http://schemas.microsoft.com/office/drawing/2014/main" id="{F9C5D15A-4D02-40E0-90DE-D5F891E90BAE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8898" y="1611207"/>
            <a:ext cx="693420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淡雅</a:t>
            </a:r>
            <a:r>
              <a:rPr lang="zh-CN" altLang="en-US" sz="6600" b="1" dirty="0" smtClean="0">
                <a:solidFill>
                  <a:srgbClr val="01083E"/>
                </a:solidFill>
                <a:cs typeface="+mn-ea"/>
                <a:sym typeface="+mn-lt"/>
              </a:rPr>
              <a:t>小</a:t>
            </a:r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清新文艺</a:t>
            </a:r>
            <a:endParaRPr lang="en-US" altLang="zh-CN" sz="6600" b="1" dirty="0">
              <a:solidFill>
                <a:srgbClr val="01083E"/>
              </a:solidFill>
              <a:cs typeface="+mn-ea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rgbClr val="01083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通用模板</a:t>
            </a:r>
            <a:endParaRPr lang="en-US" altLang="ko-KR" sz="6600" b="1" dirty="0">
              <a:solidFill>
                <a:srgbClr val="01083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53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 animBg="1"/>
      <p:bldP spid="10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3">
            <a:extLst>
              <a:ext uri="{FF2B5EF4-FFF2-40B4-BE49-F238E27FC236}">
                <a16:creationId xmlns="" xmlns:a16="http://schemas.microsoft.com/office/drawing/2014/main" id="{BFC27969-88D6-4DD6-9450-ECA71BACF6B2}"/>
              </a:ext>
            </a:extLst>
          </p:cNvPr>
          <p:cNvSpPr/>
          <p:nvPr/>
        </p:nvSpPr>
        <p:spPr>
          <a:xfrm>
            <a:off x="6029255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360000" tIns="360000" rIns="36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5" name="Freeform: Shape 1">
            <a:extLst>
              <a:ext uri="{FF2B5EF4-FFF2-40B4-BE49-F238E27FC236}">
                <a16:creationId xmlns="" xmlns:a16="http://schemas.microsoft.com/office/drawing/2014/main" id="{4C61D537-502B-4E37-B662-527A3558AE13}"/>
              </a:ext>
            </a:extLst>
          </p:cNvPr>
          <p:cNvSpPr/>
          <p:nvPr/>
        </p:nvSpPr>
        <p:spPr>
          <a:xfrm flipH="1" flipV="1">
            <a:off x="8134584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">
            <a:extLst>
              <a:ext uri="{FF2B5EF4-FFF2-40B4-BE49-F238E27FC236}">
                <a16:creationId xmlns="" xmlns:a16="http://schemas.microsoft.com/office/drawing/2014/main" id="{DD8F2B0D-7474-44CE-A05D-315A6814199D}"/>
              </a:ext>
            </a:extLst>
          </p:cNvPr>
          <p:cNvSpPr/>
          <p:nvPr/>
        </p:nvSpPr>
        <p:spPr>
          <a:xfrm flipH="1" flipV="1">
            <a:off x="3935760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4">
            <a:extLst>
              <a:ext uri="{FF2B5EF4-FFF2-40B4-BE49-F238E27FC236}">
                <a16:creationId xmlns="" xmlns:a16="http://schemas.microsoft.com/office/drawing/2014/main" id="{402A90A4-7468-4A0B-9760-54FC22809CDB}"/>
              </a:ext>
            </a:extLst>
          </p:cNvPr>
          <p:cNvSpPr/>
          <p:nvPr/>
        </p:nvSpPr>
        <p:spPr>
          <a:xfrm>
            <a:off x="1836059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360000" tIns="360000" rIns="36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="" xmlns:a16="http://schemas.microsoft.com/office/drawing/2014/main" id="{544F363E-577D-4861-A42C-4A17975FF6B1}"/>
              </a:ext>
            </a:extLst>
          </p:cNvPr>
          <p:cNvSpPr>
            <a:spLocks/>
          </p:cNvSpPr>
          <p:nvPr/>
        </p:nvSpPr>
        <p:spPr bwMode="auto">
          <a:xfrm>
            <a:off x="1836063" y="2431801"/>
            <a:ext cx="2393753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="" xmlns:a16="http://schemas.microsoft.com/office/drawing/2014/main" id="{D3A704B3-EEC6-4D9F-955C-22FB350130F5}"/>
              </a:ext>
            </a:extLst>
          </p:cNvPr>
          <p:cNvSpPr>
            <a:spLocks/>
          </p:cNvSpPr>
          <p:nvPr/>
        </p:nvSpPr>
        <p:spPr bwMode="auto">
          <a:xfrm>
            <a:off x="8134584" y="3628288"/>
            <a:ext cx="2392973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7">
            <a:extLst>
              <a:ext uri="{FF2B5EF4-FFF2-40B4-BE49-F238E27FC236}">
                <a16:creationId xmlns="" xmlns:a16="http://schemas.microsoft.com/office/drawing/2014/main" id="{3AA0200F-E871-45BE-A6DE-ADBEC92CCA54}"/>
              </a:ext>
            </a:extLst>
          </p:cNvPr>
          <p:cNvSpPr>
            <a:spLocks/>
          </p:cNvSpPr>
          <p:nvPr/>
        </p:nvSpPr>
        <p:spPr bwMode="auto">
          <a:xfrm>
            <a:off x="6034884" y="2431801"/>
            <a:ext cx="2393752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8D6D9C03-6284-4975-8906-3AFAB841E1C0}"/>
              </a:ext>
            </a:extLst>
          </p:cNvPr>
          <p:cNvSpPr txBox="1">
            <a:spLocks/>
          </p:cNvSpPr>
          <p:nvPr/>
        </p:nvSpPr>
        <p:spPr bwMode="auto">
          <a:xfrm>
            <a:off x="2321529" y="3680359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TextBox 36">
            <a:extLst>
              <a:ext uri="{FF2B5EF4-FFF2-40B4-BE49-F238E27FC236}">
                <a16:creationId xmlns="" xmlns:a16="http://schemas.microsoft.com/office/drawing/2014/main" id="{CE776C15-6D8B-47D0-B243-9FF6FBC20B6F}"/>
              </a:ext>
            </a:extLst>
          </p:cNvPr>
          <p:cNvSpPr txBox="1">
            <a:spLocks/>
          </p:cNvSpPr>
          <p:nvPr/>
        </p:nvSpPr>
        <p:spPr bwMode="auto">
          <a:xfrm>
            <a:off x="3935759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8553B0AA-A890-4AA3-B067-5A98E9476DBD}"/>
              </a:ext>
            </a:extLst>
          </p:cNvPr>
          <p:cNvSpPr txBox="1">
            <a:spLocks/>
          </p:cNvSpPr>
          <p:nvPr/>
        </p:nvSpPr>
        <p:spPr bwMode="auto">
          <a:xfrm>
            <a:off x="6517929" y="3680354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Freeform: Shape 24">
            <a:extLst>
              <a:ext uri="{FF2B5EF4-FFF2-40B4-BE49-F238E27FC236}">
                <a16:creationId xmlns="" xmlns:a16="http://schemas.microsoft.com/office/drawing/2014/main" id="{B173E743-C514-4D70-9AAE-7D0CC44002F7}"/>
              </a:ext>
            </a:extLst>
          </p:cNvPr>
          <p:cNvSpPr>
            <a:spLocks/>
          </p:cNvSpPr>
          <p:nvPr/>
        </p:nvSpPr>
        <p:spPr bwMode="auto">
          <a:xfrm>
            <a:off x="3935763" y="3628288"/>
            <a:ext cx="2392972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0">
            <a:extLst>
              <a:ext uri="{FF2B5EF4-FFF2-40B4-BE49-F238E27FC236}">
                <a16:creationId xmlns="" xmlns:a16="http://schemas.microsoft.com/office/drawing/2014/main" id="{F9E852E5-C5D2-4C0F-8B36-8062136AD689}"/>
              </a:ext>
            </a:extLst>
          </p:cNvPr>
          <p:cNvSpPr>
            <a:spLocks/>
          </p:cNvSpPr>
          <p:nvPr/>
        </p:nvSpPr>
        <p:spPr bwMode="auto">
          <a:xfrm>
            <a:off x="9087628" y="3756846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31">
            <a:extLst>
              <a:ext uri="{FF2B5EF4-FFF2-40B4-BE49-F238E27FC236}">
                <a16:creationId xmlns="" xmlns:a16="http://schemas.microsoft.com/office/drawing/2014/main" id="{DF9A8687-2370-4210-A5B8-DD52262E463C}"/>
              </a:ext>
            </a:extLst>
          </p:cNvPr>
          <p:cNvSpPr>
            <a:spLocks/>
          </p:cNvSpPr>
          <p:nvPr/>
        </p:nvSpPr>
        <p:spPr bwMode="auto">
          <a:xfrm>
            <a:off x="6982300" y="2936688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2">
            <a:extLst>
              <a:ext uri="{FF2B5EF4-FFF2-40B4-BE49-F238E27FC236}">
                <a16:creationId xmlns="" xmlns:a16="http://schemas.microsoft.com/office/drawing/2014/main" id="{734D2157-E532-4B50-B4FF-D1548AEF19E9}"/>
              </a:ext>
            </a:extLst>
          </p:cNvPr>
          <p:cNvSpPr>
            <a:spLocks/>
          </p:cNvSpPr>
          <p:nvPr/>
        </p:nvSpPr>
        <p:spPr bwMode="auto">
          <a:xfrm>
            <a:off x="2812593" y="2936688"/>
            <a:ext cx="486884" cy="48688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33">
            <a:extLst>
              <a:ext uri="{FF2B5EF4-FFF2-40B4-BE49-F238E27FC236}">
                <a16:creationId xmlns="" xmlns:a16="http://schemas.microsoft.com/office/drawing/2014/main" id="{D66AA5EA-981C-4E81-A2ED-BA4E120F7EB5}"/>
              </a:ext>
            </a:extLst>
          </p:cNvPr>
          <p:cNvSpPr>
            <a:spLocks/>
          </p:cNvSpPr>
          <p:nvPr/>
        </p:nvSpPr>
        <p:spPr bwMode="auto">
          <a:xfrm>
            <a:off x="4888024" y="3753520"/>
            <a:ext cx="486884" cy="48688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xtBox 37">
            <a:extLst>
              <a:ext uri="{FF2B5EF4-FFF2-40B4-BE49-F238E27FC236}">
                <a16:creationId xmlns="" xmlns:a16="http://schemas.microsoft.com/office/drawing/2014/main" id="{10C193AA-F0A5-48F3-B3B9-8F3BEA6FBEEA}"/>
              </a:ext>
            </a:extLst>
          </p:cNvPr>
          <p:cNvSpPr txBox="1">
            <a:spLocks/>
          </p:cNvSpPr>
          <p:nvPr/>
        </p:nvSpPr>
        <p:spPr bwMode="auto">
          <a:xfrm>
            <a:off x="4416196" y="3301264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="" xmlns:a16="http://schemas.microsoft.com/office/drawing/2014/main" id="{B639EF01-D875-4B36-A8D7-B205295784FD}"/>
              </a:ext>
            </a:extLst>
          </p:cNvPr>
          <p:cNvSpPr txBox="1">
            <a:spLocks/>
          </p:cNvSpPr>
          <p:nvPr/>
        </p:nvSpPr>
        <p:spPr bwMode="auto">
          <a:xfrm>
            <a:off x="8122751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="" xmlns:a16="http://schemas.microsoft.com/office/drawing/2014/main" id="{039DDAD2-6023-4FD3-A4F7-BB2A5B059FF5}"/>
              </a:ext>
            </a:extLst>
          </p:cNvPr>
          <p:cNvSpPr txBox="1">
            <a:spLocks/>
          </p:cNvSpPr>
          <p:nvPr/>
        </p:nvSpPr>
        <p:spPr bwMode="auto">
          <a:xfrm>
            <a:off x="8608220" y="3298965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Title 6">
            <a:extLst>
              <a:ext uri="{FF2B5EF4-FFF2-40B4-BE49-F238E27FC236}">
                <a16:creationId xmlns="" xmlns:a16="http://schemas.microsoft.com/office/drawing/2014/main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7191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6D2881DF-BBD9-483B-A454-7DF76979C93B}"/>
              </a:ext>
            </a:extLst>
          </p:cNvPr>
          <p:cNvGrpSpPr>
            <a:grpSpLocks/>
          </p:cNvGrpSpPr>
          <p:nvPr/>
        </p:nvGrpSpPr>
        <p:grpSpPr bwMode="auto">
          <a:xfrm>
            <a:off x="870047" y="3169675"/>
            <a:ext cx="10451907" cy="151786"/>
            <a:chOff x="0" y="1824"/>
            <a:chExt cx="5760" cy="90"/>
          </a:xfrm>
          <a:solidFill>
            <a:schemeClr val="bg1">
              <a:lumMod val="65000"/>
            </a:schemeClr>
          </a:solidFill>
        </p:grpSpPr>
        <p:sp>
          <p:nvSpPr>
            <p:cNvPr id="55" name="Rectangle 4">
              <a:extLst>
                <a:ext uri="{FF2B5EF4-FFF2-40B4-BE49-F238E27FC236}">
                  <a16:creationId xmlns="" xmlns:a16="http://schemas.microsoft.com/office/drawing/2014/main" id="{A444402F-48FE-44FD-8F23-05EE1685C8DF}"/>
                </a:ext>
              </a:extLst>
            </p:cNvPr>
            <p:cNvSpPr>
              <a:spLocks/>
            </p:cNvSpPr>
            <p:nvPr/>
          </p:nvSpPr>
          <p:spPr bwMode="gray">
            <a:xfrm>
              <a:off x="0" y="1824"/>
              <a:ext cx="5760" cy="9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Rectangle 5">
              <a:extLst>
                <a:ext uri="{FF2B5EF4-FFF2-40B4-BE49-F238E27FC236}">
                  <a16:creationId xmlns="" xmlns:a16="http://schemas.microsoft.com/office/drawing/2014/main" id="{B323880A-FBDD-4E1F-928E-C4B6DC79FD27}"/>
                </a:ext>
              </a:extLst>
            </p:cNvPr>
            <p:cNvSpPr>
              <a:spLocks/>
            </p:cNvSpPr>
            <p:nvPr/>
          </p:nvSpPr>
          <p:spPr bwMode="gray">
            <a:xfrm>
              <a:off x="0" y="1872"/>
              <a:ext cx="5760" cy="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TextBox 26">
            <a:extLst>
              <a:ext uri="{FF2B5EF4-FFF2-40B4-BE49-F238E27FC236}">
                <a16:creationId xmlns="" xmlns:a16="http://schemas.microsoft.com/office/drawing/2014/main" id="{F7F7B7A1-36C8-4618-91A4-25A868DA4A7B}"/>
              </a:ext>
            </a:extLst>
          </p:cNvPr>
          <p:cNvSpPr txBox="1">
            <a:spLocks/>
          </p:cNvSpPr>
          <p:nvPr/>
        </p:nvSpPr>
        <p:spPr bwMode="auto">
          <a:xfrm>
            <a:off x="2842263" y="1988840"/>
            <a:ext cx="785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</a:p>
        </p:txBody>
      </p:sp>
      <p:sp>
        <p:nvSpPr>
          <p:cNvPr id="6" name="TextBox 27">
            <a:extLst>
              <a:ext uri="{FF2B5EF4-FFF2-40B4-BE49-F238E27FC236}">
                <a16:creationId xmlns="" xmlns:a16="http://schemas.microsoft.com/office/drawing/2014/main" id="{7F76375F-DFDB-4D3F-AE82-EEFD0680868F}"/>
              </a:ext>
            </a:extLst>
          </p:cNvPr>
          <p:cNvSpPr txBox="1">
            <a:spLocks/>
          </p:cNvSpPr>
          <p:nvPr/>
        </p:nvSpPr>
        <p:spPr bwMode="auto">
          <a:xfrm>
            <a:off x="4608182" y="1988840"/>
            <a:ext cx="7873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7" name="TextBox 28">
            <a:extLst>
              <a:ext uri="{FF2B5EF4-FFF2-40B4-BE49-F238E27FC236}">
                <a16:creationId xmlns="" xmlns:a16="http://schemas.microsoft.com/office/drawing/2014/main" id="{9AC81E23-5DA8-46E1-BA24-33444542577D}"/>
              </a:ext>
            </a:extLst>
          </p:cNvPr>
          <p:cNvSpPr txBox="1">
            <a:spLocks/>
          </p:cNvSpPr>
          <p:nvPr/>
        </p:nvSpPr>
        <p:spPr bwMode="auto">
          <a:xfrm>
            <a:off x="6321469" y="1988840"/>
            <a:ext cx="740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cxnSp>
        <p:nvCxnSpPr>
          <p:cNvPr id="8" name="Straight Arrow Connector 30">
            <a:extLst>
              <a:ext uri="{FF2B5EF4-FFF2-40B4-BE49-F238E27FC236}">
                <a16:creationId xmlns="" xmlns:a16="http://schemas.microsoft.com/office/drawing/2014/main" id="{C421851F-FB0C-48BF-8249-E3C13C5266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53601" y="2218559"/>
            <a:ext cx="729830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101">
            <a:extLst>
              <a:ext uri="{FF2B5EF4-FFF2-40B4-BE49-F238E27FC236}">
                <a16:creationId xmlns="" xmlns:a16="http://schemas.microsoft.com/office/drawing/2014/main" id="{EDE09467-763E-43FE-8EA9-A7D00533D0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70401" y="2218560"/>
            <a:ext cx="734728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102">
            <a:extLst>
              <a:ext uri="{FF2B5EF4-FFF2-40B4-BE49-F238E27FC236}">
                <a16:creationId xmlns="" xmlns:a16="http://schemas.microsoft.com/office/drawing/2014/main" id="{984D3ADA-FEBE-400A-AAB3-B2AB5F55F68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84631" y="2218560"/>
            <a:ext cx="734728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76">
            <a:extLst>
              <a:ext uri="{FF2B5EF4-FFF2-40B4-BE49-F238E27FC236}">
                <a16:creationId xmlns="" xmlns:a16="http://schemas.microsoft.com/office/drawing/2014/main" id="{71945A55-B780-447A-B8BB-7265DF9CA911}"/>
              </a:ext>
            </a:extLst>
          </p:cNvPr>
          <p:cNvSpPr txBox="1">
            <a:spLocks/>
          </p:cNvSpPr>
          <p:nvPr/>
        </p:nvSpPr>
        <p:spPr bwMode="auto">
          <a:xfrm>
            <a:off x="8048896" y="1988840"/>
            <a:ext cx="785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grpSp>
        <p:nvGrpSpPr>
          <p:cNvPr id="12" name="Group 2">
            <a:extLst>
              <a:ext uri="{FF2B5EF4-FFF2-40B4-BE49-F238E27FC236}">
                <a16:creationId xmlns="" xmlns:a16="http://schemas.microsoft.com/office/drawing/2014/main" id="{5FB9D66C-B903-4FEF-8ED5-9F63FAB2372A}"/>
              </a:ext>
            </a:extLst>
          </p:cNvPr>
          <p:cNvGrpSpPr/>
          <p:nvPr/>
        </p:nvGrpSpPr>
        <p:grpSpPr>
          <a:xfrm>
            <a:off x="2691059" y="2661051"/>
            <a:ext cx="1435395" cy="2951414"/>
            <a:chOff x="2876185" y="2837003"/>
            <a:chExt cx="1349822" cy="2775466"/>
          </a:xfrm>
        </p:grpSpPr>
        <p:sp>
          <p:nvSpPr>
            <p:cNvPr id="44" name="Freeform: Shape 96">
              <a:extLst>
                <a:ext uri="{FF2B5EF4-FFF2-40B4-BE49-F238E27FC236}">
                  <a16:creationId xmlns="" xmlns:a16="http://schemas.microsoft.com/office/drawing/2014/main" id="{FFBD109D-3B87-4D38-BBE9-360246EA93F7}"/>
                </a:ext>
              </a:extLst>
            </p:cNvPr>
            <p:cNvSpPr>
              <a:spLocks/>
            </p:cNvSpPr>
            <p:nvPr/>
          </p:nvSpPr>
          <p:spPr bwMode="gray">
            <a:xfrm rot="3877067">
              <a:off x="2783172" y="4369186"/>
              <a:ext cx="2033509" cy="453058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94">
              <a:extLst>
                <a:ext uri="{FF2B5EF4-FFF2-40B4-BE49-F238E27FC236}">
                  <a16:creationId xmlns="" xmlns:a16="http://schemas.microsoft.com/office/drawing/2014/main" id="{AC6965CE-4A1B-4317-8ED3-8E0E1D41E39B}"/>
                </a:ext>
              </a:extLst>
            </p:cNvPr>
            <p:cNvSpPr>
              <a:spLocks/>
            </p:cNvSpPr>
            <p:nvPr/>
          </p:nvSpPr>
          <p:spPr bwMode="gray">
            <a:xfrm rot="3877067" flipV="1">
              <a:off x="3271898" y="4040539"/>
              <a:ext cx="1560651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TextBox 79">
              <a:extLst>
                <a:ext uri="{FF2B5EF4-FFF2-40B4-BE49-F238E27FC236}">
                  <a16:creationId xmlns="" xmlns:a16="http://schemas.microsoft.com/office/drawing/2014/main" id="{000750B6-F0F0-4E1A-B492-7EB2C5207616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3116527" y="4286861"/>
              <a:ext cx="1186657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TextBox 80">
              <a:extLst>
                <a:ext uri="{FF2B5EF4-FFF2-40B4-BE49-F238E27FC236}">
                  <a16:creationId xmlns="" xmlns:a16="http://schemas.microsoft.com/office/drawing/2014/main" id="{C92A1E12-5192-48D0-94D1-AC493DC59CFF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3511363" y="4041977"/>
              <a:ext cx="933407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1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Oval 119">
              <a:extLst>
                <a:ext uri="{FF2B5EF4-FFF2-40B4-BE49-F238E27FC236}">
                  <a16:creationId xmlns="" xmlns:a16="http://schemas.microsoft.com/office/drawing/2014/main" id="{8395042D-7672-438F-BA9E-8C352B516FBA}"/>
                </a:ext>
              </a:extLst>
            </p:cNvPr>
            <p:cNvSpPr>
              <a:spLocks/>
            </p:cNvSpPr>
            <p:nvPr/>
          </p:nvSpPr>
          <p:spPr bwMode="gray">
            <a:xfrm>
              <a:off x="2876185" y="2837003"/>
              <a:ext cx="1031630" cy="10331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Oval 120">
              <a:extLst>
                <a:ext uri="{FF2B5EF4-FFF2-40B4-BE49-F238E27FC236}">
                  <a16:creationId xmlns="" xmlns:a16="http://schemas.microsoft.com/office/drawing/2014/main" id="{AFB91586-24CD-45B4-B266-A3FBEDB02303}"/>
                </a:ext>
              </a:extLst>
            </p:cNvPr>
            <p:cNvSpPr>
              <a:spLocks/>
            </p:cNvSpPr>
            <p:nvPr/>
          </p:nvSpPr>
          <p:spPr bwMode="gray">
            <a:xfrm>
              <a:off x="2960384" y="2914947"/>
              <a:ext cx="864645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0" name="Group 186">
              <a:extLst>
                <a:ext uri="{FF2B5EF4-FFF2-40B4-BE49-F238E27FC236}">
                  <a16:creationId xmlns="" xmlns:a16="http://schemas.microsoft.com/office/drawing/2014/main" id="{D5C84733-C667-4C05-A9A5-C7B8D7557804}"/>
                </a:ext>
              </a:extLst>
            </p:cNvPr>
            <p:cNvGrpSpPr/>
            <p:nvPr/>
          </p:nvGrpSpPr>
          <p:grpSpPr>
            <a:xfrm>
              <a:off x="3180350" y="3194471"/>
              <a:ext cx="429221" cy="298276"/>
              <a:chOff x="4754563" y="1806575"/>
              <a:chExt cx="280988" cy="195263"/>
            </a:xfrm>
            <a:solidFill>
              <a:schemeClr val="accent1"/>
            </a:solidFill>
          </p:grpSpPr>
          <p:sp>
            <p:nvSpPr>
              <p:cNvPr id="51" name="Freeform: Shape 187">
                <a:extLst>
                  <a:ext uri="{FF2B5EF4-FFF2-40B4-BE49-F238E27FC236}">
                    <a16:creationId xmlns="" xmlns:a16="http://schemas.microsoft.com/office/drawing/2014/main" id="{C8B322FA-CA6F-4644-ACD8-40A757BA7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1912938"/>
                <a:ext cx="204788" cy="88900"/>
              </a:xfrm>
              <a:custGeom>
                <a:avLst/>
                <a:gdLst/>
                <a:ahLst/>
                <a:cxnLst>
                  <a:cxn ang="0">
                    <a:pos x="80" y="12"/>
                  </a:cxn>
                  <a:cxn ang="0">
                    <a:pos x="55" y="21"/>
                  </a:cxn>
                  <a:cxn ang="0">
                    <a:pos x="31" y="15"/>
                  </a:cxn>
                  <a:cxn ang="0">
                    <a:pos x="53" y="16"/>
                  </a:cxn>
                  <a:cxn ang="0">
                    <a:pos x="55" y="8"/>
                  </a:cxn>
                  <a:cxn ang="0">
                    <a:pos x="23" y="0"/>
                  </a:cxn>
                  <a:cxn ang="0">
                    <a:pos x="5" y="2"/>
                  </a:cxn>
                  <a:cxn ang="0">
                    <a:pos x="2" y="4"/>
                  </a:cxn>
                  <a:cxn ang="0">
                    <a:pos x="0" y="34"/>
                  </a:cxn>
                  <a:cxn ang="0">
                    <a:pos x="2" y="34"/>
                  </a:cxn>
                  <a:cxn ang="0">
                    <a:pos x="9" y="31"/>
                  </a:cxn>
                  <a:cxn ang="0">
                    <a:pos x="53" y="38"/>
                  </a:cxn>
                  <a:cxn ang="0">
                    <a:pos x="83" y="21"/>
                  </a:cxn>
                  <a:cxn ang="0">
                    <a:pos x="80" y="12"/>
                  </a:cxn>
                </a:cxnLst>
                <a:rect l="0" t="0" r="r" b="b"/>
                <a:pathLst>
                  <a:path w="89" h="39">
                    <a:moveTo>
                      <a:pt x="80" y="12"/>
                    </a:moveTo>
                    <a:cubicBezTo>
                      <a:pt x="73" y="16"/>
                      <a:pt x="64" y="19"/>
                      <a:pt x="55" y="21"/>
                    </a:cubicBezTo>
                    <a:cubicBezTo>
                      <a:pt x="47" y="22"/>
                      <a:pt x="31" y="19"/>
                      <a:pt x="31" y="15"/>
                    </a:cubicBezTo>
                    <a:cubicBezTo>
                      <a:pt x="31" y="14"/>
                      <a:pt x="45" y="19"/>
                      <a:pt x="53" y="16"/>
                    </a:cubicBezTo>
                    <a:cubicBezTo>
                      <a:pt x="59" y="15"/>
                      <a:pt x="58" y="9"/>
                      <a:pt x="55" y="8"/>
                    </a:cubicBezTo>
                    <a:cubicBezTo>
                      <a:pt x="51" y="7"/>
                      <a:pt x="32" y="0"/>
                      <a:pt x="23" y="0"/>
                    </a:cubicBezTo>
                    <a:cubicBezTo>
                      <a:pt x="19" y="0"/>
                      <a:pt x="10" y="1"/>
                      <a:pt x="5" y="2"/>
                    </a:cubicBezTo>
                    <a:cubicBezTo>
                      <a:pt x="3" y="2"/>
                      <a:pt x="2" y="2"/>
                      <a:pt x="2" y="4"/>
                    </a:cubicBezTo>
                    <a:cubicBezTo>
                      <a:pt x="2" y="11"/>
                      <a:pt x="1" y="26"/>
                      <a:pt x="0" y="34"/>
                    </a:cubicBezTo>
                    <a:cubicBezTo>
                      <a:pt x="0" y="34"/>
                      <a:pt x="0" y="36"/>
                      <a:pt x="2" y="34"/>
                    </a:cubicBezTo>
                    <a:cubicBezTo>
                      <a:pt x="4" y="33"/>
                      <a:pt x="7" y="31"/>
                      <a:pt x="9" y="31"/>
                    </a:cubicBezTo>
                    <a:cubicBezTo>
                      <a:pt x="13" y="32"/>
                      <a:pt x="48" y="39"/>
                      <a:pt x="53" y="38"/>
                    </a:cubicBezTo>
                    <a:cubicBezTo>
                      <a:pt x="60" y="36"/>
                      <a:pt x="80" y="24"/>
                      <a:pt x="83" y="21"/>
                    </a:cubicBezTo>
                    <a:cubicBezTo>
                      <a:pt x="89" y="15"/>
                      <a:pt x="85" y="9"/>
                      <a:pt x="80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2" name="Group 188">
                <a:extLst>
                  <a:ext uri="{FF2B5EF4-FFF2-40B4-BE49-F238E27FC236}">
                    <a16:creationId xmlns="" xmlns:a16="http://schemas.microsoft.com/office/drawing/2014/main" id="{640187AC-7B83-45F4-A64A-EB94A53795F3}"/>
                  </a:ext>
                </a:extLst>
              </p:cNvPr>
              <p:cNvGrpSpPr/>
              <p:nvPr/>
            </p:nvGrpSpPr>
            <p:grpSpPr>
              <a:xfrm>
                <a:off x="4754563" y="1806575"/>
                <a:ext cx="260351" cy="188913"/>
                <a:chOff x="4754563" y="1903411"/>
                <a:chExt cx="260351" cy="188913"/>
              </a:xfrm>
              <a:grpFill/>
            </p:grpSpPr>
            <p:sp>
              <p:nvSpPr>
                <p:cNvPr id="53" name="Freeform: Shape 189">
                  <a:extLst>
                    <a:ext uri="{FF2B5EF4-FFF2-40B4-BE49-F238E27FC236}">
                      <a16:creationId xmlns="" xmlns:a16="http://schemas.microsoft.com/office/drawing/2014/main" id="{FFEA2509-9D8F-4041-9327-D345E16995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4563" y="2011361"/>
                  <a:ext cx="65088" cy="80963"/>
                </a:xfrm>
                <a:custGeom>
                  <a:avLst/>
                  <a:gdLst/>
                  <a:ahLst/>
                  <a:cxnLst>
                    <a:cxn ang="0">
                      <a:pos x="15" y="31"/>
                    </a:cxn>
                    <a:cxn ang="0">
                      <a:pos x="10" y="26"/>
                    </a:cxn>
                    <a:cxn ang="0">
                      <a:pos x="15" y="21"/>
                    </a:cxn>
                    <a:cxn ang="0">
                      <a:pos x="20" y="26"/>
                    </a:cxn>
                    <a:cxn ang="0">
                      <a:pos x="15" y="31"/>
                    </a:cxn>
                    <a:cxn ang="0">
                      <a:pos x="25" y="1"/>
                    </a:cxn>
                    <a:cxn ang="0">
                      <a:pos x="7" y="0"/>
                    </a:cxn>
                    <a:cxn ang="0">
                      <a:pos x="4" y="2"/>
                    </a:cxn>
                    <a:cxn ang="0">
                      <a:pos x="1" y="32"/>
                    </a:cxn>
                    <a:cxn ang="0">
                      <a:pos x="3" y="35"/>
                    </a:cxn>
                    <a:cxn ang="0">
                      <a:pos x="23" y="35"/>
                    </a:cxn>
                    <a:cxn ang="0">
                      <a:pos x="26" y="32"/>
                    </a:cxn>
                    <a:cxn ang="0">
                      <a:pos x="28" y="3"/>
                    </a:cxn>
                    <a:cxn ang="0">
                      <a:pos x="25" y="1"/>
                    </a:cxn>
                  </a:cxnLst>
                  <a:rect l="0" t="0" r="r" b="b"/>
                  <a:pathLst>
                    <a:path w="28" h="35">
                      <a:moveTo>
                        <a:pt x="15" y="31"/>
                      </a:moveTo>
                      <a:cubicBezTo>
                        <a:pt x="12" y="31"/>
                        <a:pt x="10" y="29"/>
                        <a:pt x="10" y="26"/>
                      </a:cubicBezTo>
                      <a:cubicBezTo>
                        <a:pt x="10" y="23"/>
                        <a:pt x="12" y="21"/>
                        <a:pt x="15" y="21"/>
                      </a:cubicBezTo>
                      <a:cubicBezTo>
                        <a:pt x="17" y="21"/>
                        <a:pt x="20" y="23"/>
                        <a:pt x="20" y="26"/>
                      </a:cubicBezTo>
                      <a:cubicBezTo>
                        <a:pt x="20" y="29"/>
                        <a:pt x="17" y="31"/>
                        <a:pt x="15" y="31"/>
                      </a:cubicBezTo>
                      <a:moveTo>
                        <a:pt x="25" y="1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4" y="1"/>
                        <a:pt x="4" y="2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5"/>
                        <a:pt x="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4" y="35"/>
                        <a:pt x="25" y="34"/>
                        <a:pt x="26" y="3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2"/>
                        <a:pt x="27" y="1"/>
                        <a:pt x="25" y="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190">
                  <a:extLst>
                    <a:ext uri="{FF2B5EF4-FFF2-40B4-BE49-F238E27FC236}">
                      <a16:creationId xmlns="" xmlns:a16="http://schemas.microsoft.com/office/drawing/2014/main" id="{A80C5540-E8B6-49A1-8145-07C56EC1F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9651" y="1903411"/>
                  <a:ext cx="195263" cy="101600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9" y="18"/>
                    </a:cxn>
                    <a:cxn ang="0">
                      <a:pos x="24" y="10"/>
                    </a:cxn>
                    <a:cxn ang="0">
                      <a:pos x="33" y="25"/>
                    </a:cxn>
                    <a:cxn ang="0">
                      <a:pos x="17" y="33"/>
                    </a:cxn>
                    <a:cxn ang="0">
                      <a:pos x="81" y="33"/>
                    </a:cxn>
                    <a:cxn ang="0">
                      <a:pos x="82" y="29"/>
                    </a:cxn>
                    <a:cxn ang="0">
                      <a:pos x="79" y="22"/>
                    </a:cxn>
                    <a:cxn ang="0">
                      <a:pos x="72" y="26"/>
                    </a:cxn>
                    <a:cxn ang="0">
                      <a:pos x="71" y="30"/>
                    </a:cxn>
                    <a:cxn ang="0">
                      <a:pos x="70" y="31"/>
                    </a:cxn>
                    <a:cxn ang="0">
                      <a:pos x="67" y="30"/>
                    </a:cxn>
                    <a:cxn ang="0">
                      <a:pos x="66" y="29"/>
                    </a:cxn>
                    <a:cxn ang="0">
                      <a:pos x="68" y="22"/>
                    </a:cxn>
                    <a:cxn ang="0">
                      <a:pos x="64" y="16"/>
                    </a:cxn>
                    <a:cxn ang="0">
                      <a:pos x="58" y="19"/>
                    </a:cxn>
                    <a:cxn ang="0">
                      <a:pos x="56" y="26"/>
                    </a:cxn>
                    <a:cxn ang="0">
                      <a:pos x="55" y="26"/>
                    </a:cxn>
                    <a:cxn ang="0">
                      <a:pos x="41" y="22"/>
                    </a:cxn>
                    <a:cxn ang="0">
                      <a:pos x="40" y="20"/>
                    </a:cxn>
                    <a:cxn ang="0">
                      <a:pos x="26" y="3"/>
                    </a:cxn>
                    <a:cxn ang="0">
                      <a:pos x="3" y="16"/>
                    </a:cxn>
                    <a:cxn ang="0">
                      <a:pos x="15" y="40"/>
                    </a:cxn>
                    <a:cxn ang="0">
                      <a:pos x="36" y="32"/>
                    </a:cxn>
                    <a:cxn ang="0">
                      <a:pos x="38" y="32"/>
                    </a:cxn>
                    <a:cxn ang="0">
                      <a:pos x="78" y="44"/>
                    </a:cxn>
                    <a:cxn ang="0">
                      <a:pos x="84" y="40"/>
                    </a:cxn>
                    <a:cxn ang="0">
                      <a:pos x="82" y="35"/>
                    </a:cxn>
                    <a:cxn ang="0">
                      <a:pos x="81" y="33"/>
                    </a:cxn>
                  </a:cxnLst>
                  <a:rect l="0" t="0" r="r" b="b"/>
                  <a:pathLst>
                    <a:path w="85" h="44">
                      <a:moveTo>
                        <a:pt x="17" y="33"/>
                      </a:moveTo>
                      <a:cubicBezTo>
                        <a:pt x="11" y="31"/>
                        <a:pt x="7" y="24"/>
                        <a:pt x="9" y="18"/>
                      </a:cubicBezTo>
                      <a:cubicBezTo>
                        <a:pt x="11" y="11"/>
                        <a:pt x="18" y="8"/>
                        <a:pt x="24" y="10"/>
                      </a:cubicBezTo>
                      <a:cubicBezTo>
                        <a:pt x="31" y="12"/>
                        <a:pt x="35" y="18"/>
                        <a:pt x="33" y="25"/>
                      </a:cubicBezTo>
                      <a:cubicBezTo>
                        <a:pt x="31" y="32"/>
                        <a:pt x="24" y="35"/>
                        <a:pt x="17" y="33"/>
                      </a:cubicBezTo>
                      <a:moveTo>
                        <a:pt x="81" y="33"/>
                      </a:move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3" y="26"/>
                        <a:pt x="81" y="23"/>
                        <a:pt x="79" y="22"/>
                      </a:cubicBezTo>
                      <a:cubicBezTo>
                        <a:pt x="76" y="22"/>
                        <a:pt x="73" y="23"/>
                        <a:pt x="72" y="26"/>
                      </a:cubicBezTo>
                      <a:cubicBezTo>
                        <a:pt x="71" y="30"/>
                        <a:pt x="71" y="30"/>
                        <a:pt x="71" y="30"/>
                      </a:cubicBezTo>
                      <a:cubicBezTo>
                        <a:pt x="71" y="30"/>
                        <a:pt x="71" y="31"/>
                        <a:pt x="70" y="31"/>
                      </a:cubicBezTo>
                      <a:cubicBezTo>
                        <a:pt x="69" y="31"/>
                        <a:pt x="67" y="30"/>
                        <a:pt x="67" y="30"/>
                      </a:cubicBezTo>
                      <a:cubicBezTo>
                        <a:pt x="67" y="30"/>
                        <a:pt x="66" y="30"/>
                        <a:pt x="66" y="29"/>
                      </a:cubicBezTo>
                      <a:cubicBezTo>
                        <a:pt x="66" y="27"/>
                        <a:pt x="68" y="22"/>
                        <a:pt x="68" y="22"/>
                      </a:cubicBezTo>
                      <a:cubicBezTo>
                        <a:pt x="69" y="20"/>
                        <a:pt x="67" y="17"/>
                        <a:pt x="64" y="16"/>
                      </a:cubicBezTo>
                      <a:cubicBezTo>
                        <a:pt x="62" y="15"/>
                        <a:pt x="59" y="17"/>
                        <a:pt x="58" y="19"/>
                      </a:cubicBezTo>
                      <a:cubicBezTo>
                        <a:pt x="58" y="19"/>
                        <a:pt x="57" y="24"/>
                        <a:pt x="56" y="26"/>
                      </a:cubicBezTo>
                      <a:cubicBezTo>
                        <a:pt x="56" y="27"/>
                        <a:pt x="55" y="26"/>
                        <a:pt x="55" y="26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0" y="22"/>
                        <a:pt x="40" y="20"/>
                        <a:pt x="40" y="20"/>
                      </a:cubicBezTo>
                      <a:cubicBezTo>
                        <a:pt x="39" y="12"/>
                        <a:pt x="34" y="5"/>
                        <a:pt x="26" y="3"/>
                      </a:cubicBezTo>
                      <a:cubicBezTo>
                        <a:pt x="16" y="0"/>
                        <a:pt x="5" y="6"/>
                        <a:pt x="3" y="16"/>
                      </a:cubicBezTo>
                      <a:cubicBezTo>
                        <a:pt x="0" y="26"/>
                        <a:pt x="5" y="37"/>
                        <a:pt x="15" y="40"/>
                      </a:cubicBezTo>
                      <a:cubicBezTo>
                        <a:pt x="23" y="42"/>
                        <a:pt x="32" y="39"/>
                        <a:pt x="36" y="32"/>
                      </a:cubicBezTo>
                      <a:cubicBezTo>
                        <a:pt x="37" y="32"/>
                        <a:pt x="37" y="32"/>
                        <a:pt x="38" y="32"/>
                      </a:cubicBezTo>
                      <a:cubicBezTo>
                        <a:pt x="78" y="44"/>
                        <a:pt x="78" y="44"/>
                        <a:pt x="78" y="44"/>
                      </a:cubicBezTo>
                      <a:cubicBezTo>
                        <a:pt x="80" y="44"/>
                        <a:pt x="83" y="43"/>
                        <a:pt x="84" y="40"/>
                      </a:cubicBezTo>
                      <a:cubicBezTo>
                        <a:pt x="85" y="38"/>
                        <a:pt x="84" y="36"/>
                        <a:pt x="82" y="35"/>
                      </a:cubicBezTo>
                      <a:cubicBezTo>
                        <a:pt x="81" y="34"/>
                        <a:pt x="81" y="34"/>
                        <a:pt x="81" y="33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3" name="Group 8">
            <a:extLst>
              <a:ext uri="{FF2B5EF4-FFF2-40B4-BE49-F238E27FC236}">
                <a16:creationId xmlns="" xmlns:a16="http://schemas.microsoft.com/office/drawing/2014/main" id="{0CF28367-4F6F-4E40-87FD-B82FD82D24C1}"/>
              </a:ext>
            </a:extLst>
          </p:cNvPr>
          <p:cNvGrpSpPr/>
          <p:nvPr/>
        </p:nvGrpSpPr>
        <p:grpSpPr>
          <a:xfrm>
            <a:off x="4393095" y="2661051"/>
            <a:ext cx="1435397" cy="2951414"/>
            <a:chOff x="4476743" y="2837001"/>
            <a:chExt cx="1349822" cy="2775464"/>
          </a:xfrm>
        </p:grpSpPr>
        <p:sp>
          <p:nvSpPr>
            <p:cNvPr id="32" name="Freeform: Shape 116">
              <a:extLst>
                <a:ext uri="{FF2B5EF4-FFF2-40B4-BE49-F238E27FC236}">
                  <a16:creationId xmlns="" xmlns:a16="http://schemas.microsoft.com/office/drawing/2014/main" id="{9D73E7EB-93AF-45C1-B85F-6E54099A7B54}"/>
                </a:ext>
              </a:extLst>
            </p:cNvPr>
            <p:cNvSpPr>
              <a:spLocks/>
            </p:cNvSpPr>
            <p:nvPr/>
          </p:nvSpPr>
          <p:spPr bwMode="gray">
            <a:xfrm rot="3877067">
              <a:off x="4383732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17">
              <a:extLst>
                <a:ext uri="{FF2B5EF4-FFF2-40B4-BE49-F238E27FC236}">
                  <a16:creationId xmlns="" xmlns:a16="http://schemas.microsoft.com/office/drawing/2014/main" id="{DF1E162B-CFBB-4F4F-8BFD-1E0806107B1E}"/>
                </a:ext>
              </a:extLst>
            </p:cNvPr>
            <p:cNvSpPr>
              <a:spLocks/>
            </p:cNvSpPr>
            <p:nvPr/>
          </p:nvSpPr>
          <p:spPr bwMode="gray">
            <a:xfrm rot="3877067" flipV="1">
              <a:off x="4872457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TextBox 127">
              <a:extLst>
                <a:ext uri="{FF2B5EF4-FFF2-40B4-BE49-F238E27FC236}">
                  <a16:creationId xmlns="" xmlns:a16="http://schemas.microsoft.com/office/drawing/2014/main" id="{1BF8D073-6E87-4572-9745-4A9D2FBE50A1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4717085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5" name="TextBox 128">
              <a:extLst>
                <a:ext uri="{FF2B5EF4-FFF2-40B4-BE49-F238E27FC236}">
                  <a16:creationId xmlns="" xmlns:a16="http://schemas.microsoft.com/office/drawing/2014/main" id="{D47BFA96-F295-4EBC-B3B9-2F100E61A4E7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5111922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1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Oval 144">
              <a:extLst>
                <a:ext uri="{FF2B5EF4-FFF2-40B4-BE49-F238E27FC236}">
                  <a16:creationId xmlns="" xmlns:a16="http://schemas.microsoft.com/office/drawing/2014/main" id="{43747CC3-4A78-4A4F-B5A3-1D8F907A41C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76743" y="2837001"/>
              <a:ext cx="1031629" cy="10331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Oval 145">
              <a:extLst>
                <a:ext uri="{FF2B5EF4-FFF2-40B4-BE49-F238E27FC236}">
                  <a16:creationId xmlns="" xmlns:a16="http://schemas.microsoft.com/office/drawing/2014/main" id="{9DA0A5C2-9DF6-4170-AABD-5088A9CD7D2F}"/>
                </a:ext>
              </a:extLst>
            </p:cNvPr>
            <p:cNvSpPr>
              <a:spLocks/>
            </p:cNvSpPr>
            <p:nvPr/>
          </p:nvSpPr>
          <p:spPr bwMode="gray">
            <a:xfrm>
              <a:off x="4560943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8" name="Group 180">
              <a:extLst>
                <a:ext uri="{FF2B5EF4-FFF2-40B4-BE49-F238E27FC236}">
                  <a16:creationId xmlns="" xmlns:a16="http://schemas.microsoft.com/office/drawing/2014/main" id="{C3BF9E42-DE1F-4FB9-A2BA-A8747C86AFC7}"/>
                </a:ext>
              </a:extLst>
            </p:cNvPr>
            <p:cNvGrpSpPr/>
            <p:nvPr/>
          </p:nvGrpSpPr>
          <p:grpSpPr>
            <a:xfrm>
              <a:off x="4813696" y="3131351"/>
              <a:ext cx="414675" cy="426799"/>
              <a:chOff x="2700338" y="1350961"/>
              <a:chExt cx="271463" cy="279401"/>
            </a:xfrm>
            <a:solidFill>
              <a:schemeClr val="accent2"/>
            </a:solidFill>
          </p:grpSpPr>
          <p:grpSp>
            <p:nvGrpSpPr>
              <p:cNvPr id="39" name="Group 181">
                <a:extLst>
                  <a:ext uri="{FF2B5EF4-FFF2-40B4-BE49-F238E27FC236}">
                    <a16:creationId xmlns="" xmlns:a16="http://schemas.microsoft.com/office/drawing/2014/main" id="{FE0C4E74-5B6E-4AF4-B016-B83CB10AA4D9}"/>
                  </a:ext>
                </a:extLst>
              </p:cNvPr>
              <p:cNvGrpSpPr/>
              <p:nvPr/>
            </p:nvGrpSpPr>
            <p:grpSpPr>
              <a:xfrm>
                <a:off x="2808288" y="1350961"/>
                <a:ext cx="163513" cy="171450"/>
                <a:chOff x="2808288" y="1350961"/>
                <a:chExt cx="163513" cy="171450"/>
              </a:xfrm>
              <a:grpFill/>
            </p:grpSpPr>
            <p:sp>
              <p:nvSpPr>
                <p:cNvPr id="41" name="Freeform: Shape 183">
                  <a:extLst>
                    <a:ext uri="{FF2B5EF4-FFF2-40B4-BE49-F238E27FC236}">
                      <a16:creationId xmlns="" xmlns:a16="http://schemas.microsoft.com/office/drawing/2014/main" id="{EECB12F6-131B-449E-B0C0-D6A0DAAFE7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8288" y="1468436"/>
                  <a:ext cx="55563" cy="53975"/>
                </a:xfrm>
                <a:custGeom>
                  <a:avLst/>
                  <a:gdLst/>
                  <a:ahLst/>
                  <a:cxnLst>
                    <a:cxn ang="0">
                      <a:pos x="6" y="18"/>
                    </a:cxn>
                    <a:cxn ang="0">
                      <a:pos x="5" y="17"/>
                    </a:cxn>
                    <a:cxn ang="0">
                      <a:pos x="5" y="1"/>
                    </a:cxn>
                    <a:cxn ang="0">
                      <a:pos x="4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23"/>
                    </a:cxn>
                    <a:cxn ang="0">
                      <a:pos x="1" y="24"/>
                    </a:cxn>
                    <a:cxn ang="0">
                      <a:pos x="23" y="24"/>
                    </a:cxn>
                    <a:cxn ang="0">
                      <a:pos x="24" y="23"/>
                    </a:cxn>
                    <a:cxn ang="0">
                      <a:pos x="24" y="19"/>
                    </a:cxn>
                    <a:cxn ang="0">
                      <a:pos x="23" y="18"/>
                    </a:cxn>
                    <a:cxn ang="0">
                      <a:pos x="6" y="18"/>
                    </a:cxn>
                  </a:cxnLst>
                  <a:rect l="0" t="0" r="r" b="b"/>
                  <a:pathLst>
                    <a:path w="24" h="24">
                      <a:moveTo>
                        <a:pt x="6" y="18"/>
                      </a:moveTo>
                      <a:cubicBezTo>
                        <a:pt x="6" y="18"/>
                        <a:pt x="5" y="18"/>
                        <a:pt x="5" y="17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1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4" y="24"/>
                        <a:pt x="24" y="24"/>
                        <a:pt x="24" y="23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8"/>
                        <a:pt x="23" y="18"/>
                      </a:cubicBezTo>
                      <a:lnTo>
                        <a:pt x="6" y="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84">
                  <a:extLst>
                    <a:ext uri="{FF2B5EF4-FFF2-40B4-BE49-F238E27FC236}">
                      <a16:creationId xmlns="" xmlns:a16="http://schemas.microsoft.com/office/drawing/2014/main" id="{C661739A-B7B6-4D5D-92A2-579C36B3D5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1313" y="1385886"/>
                  <a:ext cx="38100" cy="74613"/>
                </a:xfrm>
                <a:custGeom>
                  <a:avLst/>
                  <a:gdLst/>
                  <a:ahLst/>
                  <a:cxnLst>
                    <a:cxn ang="0">
                      <a:pos x="10" y="14"/>
                    </a:cxn>
                    <a:cxn ang="0">
                      <a:pos x="5" y="10"/>
                    </a:cxn>
                    <a:cxn ang="0">
                      <a:pos x="9" y="8"/>
                    </a:cxn>
                    <a:cxn ang="0">
                      <a:pos x="13" y="8"/>
                    </a:cxn>
                    <a:cxn ang="0">
                      <a:pos x="13" y="9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5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0" y="11"/>
                    </a:cxn>
                    <a:cxn ang="0">
                      <a:pos x="7" y="18"/>
                    </a:cxn>
                    <a:cxn ang="0">
                      <a:pos x="11" y="22"/>
                    </a:cxn>
                    <a:cxn ang="0">
                      <a:pos x="7" y="25"/>
                    </a:cxn>
                    <a:cxn ang="0">
                      <a:pos x="2" y="24"/>
                    </a:cxn>
                    <a:cxn ang="0">
                      <a:pos x="2" y="24"/>
                    </a:cxn>
                    <a:cxn ang="0">
                      <a:pos x="1" y="24"/>
                    </a:cxn>
                    <a:cxn ang="0">
                      <a:pos x="0" y="26"/>
                    </a:cxn>
                    <a:cxn ang="0">
                      <a:pos x="1" y="27"/>
                    </a:cxn>
                    <a:cxn ang="0">
                      <a:pos x="6" y="29"/>
                    </a:cxn>
                    <a:cxn ang="0">
                      <a:pos x="6" y="29"/>
                    </a:cxn>
                    <a:cxn ang="0">
                      <a:pos x="6" y="32"/>
                    </a:cxn>
                    <a:cxn ang="0">
                      <a:pos x="7" y="33"/>
                    </a:cxn>
                    <a:cxn ang="0">
                      <a:pos x="9" y="33"/>
                    </a:cxn>
                    <a:cxn ang="0">
                      <a:pos x="10" y="32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16" y="22"/>
                    </a:cxn>
                    <a:cxn ang="0">
                      <a:pos x="10" y="14"/>
                    </a:cxn>
                  </a:cxnLst>
                  <a:rect l="0" t="0" r="r" b="b"/>
                  <a:pathLst>
                    <a:path w="16" h="33">
                      <a:moveTo>
                        <a:pt x="10" y="14"/>
                      </a:moveTo>
                      <a:cubicBezTo>
                        <a:pt x="6" y="13"/>
                        <a:pt x="5" y="12"/>
                        <a:pt x="5" y="10"/>
                      </a:cubicBezTo>
                      <a:cubicBezTo>
                        <a:pt x="5" y="9"/>
                        <a:pt x="6" y="8"/>
                        <a:pt x="9" y="8"/>
                      </a:cubicBezTo>
                      <a:cubicBezTo>
                        <a:pt x="11" y="8"/>
                        <a:pt x="13" y="8"/>
                        <a:pt x="13" y="8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8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3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3" y="5"/>
                        <a:pt x="0" y="7"/>
                        <a:pt x="0" y="11"/>
                      </a:cubicBezTo>
                      <a:cubicBezTo>
                        <a:pt x="0" y="15"/>
                        <a:pt x="4" y="17"/>
                        <a:pt x="7" y="18"/>
                      </a:cubicBezTo>
                      <a:cubicBezTo>
                        <a:pt x="10" y="19"/>
                        <a:pt x="11" y="20"/>
                        <a:pt x="11" y="22"/>
                      </a:cubicBezTo>
                      <a:cubicBezTo>
                        <a:pt x="11" y="24"/>
                        <a:pt x="10" y="25"/>
                        <a:pt x="7" y="25"/>
                      </a:cubicBezTo>
                      <a:cubicBezTo>
                        <a:pt x="5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2" y="28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7" y="33"/>
                        <a:pt x="7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10" y="32"/>
                        <a:pt x="10" y="32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4" y="28"/>
                        <a:pt x="16" y="25"/>
                        <a:pt x="16" y="22"/>
                      </a:cubicBezTo>
                      <a:cubicBezTo>
                        <a:pt x="16" y="18"/>
                        <a:pt x="14" y="16"/>
                        <a:pt x="10" y="1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185">
                  <a:extLst>
                    <a:ext uri="{FF2B5EF4-FFF2-40B4-BE49-F238E27FC236}">
                      <a16:creationId xmlns="" xmlns:a16="http://schemas.microsoft.com/office/drawing/2014/main" id="{BFF1EA7F-14DB-40A4-9FB7-82D51EFB3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8926" y="1350961"/>
                  <a:ext cx="142875" cy="144463"/>
                </a:xfrm>
                <a:custGeom>
                  <a:avLst/>
                  <a:gdLst/>
                  <a:ahLst/>
                  <a:cxnLst>
                    <a:cxn ang="0">
                      <a:pos x="31" y="55"/>
                    </a:cxn>
                    <a:cxn ang="0">
                      <a:pos x="7" y="31"/>
                    </a:cxn>
                    <a:cxn ang="0">
                      <a:pos x="31" y="7"/>
                    </a:cxn>
                    <a:cxn ang="0">
                      <a:pos x="55" y="31"/>
                    </a:cxn>
                    <a:cxn ang="0">
                      <a:pos x="31" y="55"/>
                    </a:cxn>
                    <a:cxn ang="0">
                      <a:pos x="31" y="0"/>
                    </a:cxn>
                    <a:cxn ang="0">
                      <a:pos x="0" y="31"/>
                    </a:cxn>
                    <a:cxn ang="0">
                      <a:pos x="31" y="63"/>
                    </a:cxn>
                    <a:cxn ang="0">
                      <a:pos x="62" y="31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62" h="63">
                      <a:moveTo>
                        <a:pt x="31" y="55"/>
                      </a:moveTo>
                      <a:cubicBezTo>
                        <a:pt x="18" y="55"/>
                        <a:pt x="7" y="45"/>
                        <a:pt x="7" y="31"/>
                      </a:cubicBezTo>
                      <a:cubicBezTo>
                        <a:pt x="7" y="18"/>
                        <a:pt x="18" y="7"/>
                        <a:pt x="31" y="7"/>
                      </a:cubicBezTo>
                      <a:cubicBezTo>
                        <a:pt x="44" y="7"/>
                        <a:pt x="55" y="18"/>
                        <a:pt x="55" y="31"/>
                      </a:cubicBezTo>
                      <a:cubicBezTo>
                        <a:pt x="55" y="45"/>
                        <a:pt x="44" y="55"/>
                        <a:pt x="31" y="55"/>
                      </a:cubicBezTo>
                      <a:moveTo>
                        <a:pt x="31" y="0"/>
                      </a:move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49"/>
                        <a:pt x="14" y="63"/>
                        <a:pt x="31" y="63"/>
                      </a:cubicBezTo>
                      <a:cubicBezTo>
                        <a:pt x="48" y="63"/>
                        <a:pt x="62" y="49"/>
                        <a:pt x="62" y="31"/>
                      </a:cubicBezTo>
                      <a:cubicBezTo>
                        <a:pt x="62" y="14"/>
                        <a:pt x="48" y="0"/>
                        <a:pt x="3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Freeform: Shape 182">
                <a:extLst>
                  <a:ext uri="{FF2B5EF4-FFF2-40B4-BE49-F238E27FC236}">
                    <a16:creationId xmlns="" xmlns:a16="http://schemas.microsoft.com/office/drawing/2014/main" id="{C81DBDA8-33EA-4782-9C20-FF3E5C86A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38" y="1406524"/>
                <a:ext cx="225425" cy="223838"/>
              </a:xfrm>
              <a:custGeom>
                <a:avLst/>
                <a:gdLst/>
                <a:ahLst/>
                <a:cxnLst>
                  <a:cxn ang="0">
                    <a:pos x="90" y="47"/>
                  </a:cxn>
                  <a:cxn ang="0">
                    <a:pos x="88" y="49"/>
                  </a:cxn>
                  <a:cxn ang="0">
                    <a:pos x="88" y="53"/>
                  </a:cxn>
                  <a:cxn ang="0">
                    <a:pos x="49" y="89"/>
                  </a:cxn>
                  <a:cxn ang="0">
                    <a:pos x="9" y="49"/>
                  </a:cxn>
                  <a:cxn ang="0">
                    <a:pos x="19" y="23"/>
                  </a:cxn>
                  <a:cxn ang="0">
                    <a:pos x="47" y="9"/>
                  </a:cxn>
                  <a:cxn ang="0">
                    <a:pos x="48" y="9"/>
                  </a:cxn>
                  <a:cxn ang="0">
                    <a:pos x="49" y="1"/>
                  </a:cxn>
                  <a:cxn ang="0">
                    <a:pos x="48" y="0"/>
                  </a:cxn>
                  <a:cxn ang="0">
                    <a:pos x="12" y="16"/>
                  </a:cxn>
                  <a:cxn ang="0">
                    <a:pos x="0" y="49"/>
                  </a:cxn>
                  <a:cxn ang="0">
                    <a:pos x="49" y="98"/>
                  </a:cxn>
                  <a:cxn ang="0">
                    <a:pos x="98" y="53"/>
                  </a:cxn>
                  <a:cxn ang="0">
                    <a:pos x="98" y="49"/>
                  </a:cxn>
                  <a:cxn ang="0">
                    <a:pos x="98" y="47"/>
                  </a:cxn>
                  <a:cxn ang="0">
                    <a:pos x="97" y="45"/>
                  </a:cxn>
                  <a:cxn ang="0">
                    <a:pos x="90" y="47"/>
                  </a:cxn>
                </a:cxnLst>
                <a:rect l="0" t="0" r="r" b="b"/>
                <a:pathLst>
                  <a:path w="98" h="98">
                    <a:moveTo>
                      <a:pt x="90" y="47"/>
                    </a:moveTo>
                    <a:cubicBezTo>
                      <a:pt x="88" y="47"/>
                      <a:pt x="88" y="48"/>
                      <a:pt x="88" y="49"/>
                    </a:cubicBezTo>
                    <a:cubicBezTo>
                      <a:pt x="88" y="51"/>
                      <a:pt x="88" y="52"/>
                      <a:pt x="88" y="53"/>
                    </a:cubicBezTo>
                    <a:cubicBezTo>
                      <a:pt x="86" y="73"/>
                      <a:pt x="69" y="89"/>
                      <a:pt x="49" y="89"/>
                    </a:cubicBezTo>
                    <a:cubicBezTo>
                      <a:pt x="27" y="89"/>
                      <a:pt x="9" y="71"/>
                      <a:pt x="9" y="49"/>
                    </a:cubicBezTo>
                    <a:cubicBezTo>
                      <a:pt x="9" y="39"/>
                      <a:pt x="13" y="30"/>
                      <a:pt x="19" y="23"/>
                    </a:cubicBezTo>
                    <a:cubicBezTo>
                      <a:pt x="26" y="15"/>
                      <a:pt x="36" y="10"/>
                      <a:pt x="47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6"/>
                      <a:pt x="48" y="4"/>
                      <a:pt x="49" y="1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34" y="0"/>
                      <a:pt x="21" y="6"/>
                      <a:pt x="12" y="16"/>
                    </a:cubicBezTo>
                    <a:cubicBezTo>
                      <a:pt x="4" y="25"/>
                      <a:pt x="0" y="37"/>
                      <a:pt x="0" y="49"/>
                    </a:cubicBezTo>
                    <a:cubicBezTo>
                      <a:pt x="0" y="76"/>
                      <a:pt x="22" y="98"/>
                      <a:pt x="49" y="98"/>
                    </a:cubicBezTo>
                    <a:cubicBezTo>
                      <a:pt x="74" y="98"/>
                      <a:pt x="96" y="78"/>
                      <a:pt x="98" y="53"/>
                    </a:cubicBezTo>
                    <a:cubicBezTo>
                      <a:pt x="98" y="52"/>
                      <a:pt x="98" y="51"/>
                      <a:pt x="98" y="49"/>
                    </a:cubicBezTo>
                    <a:cubicBezTo>
                      <a:pt x="98" y="48"/>
                      <a:pt x="98" y="47"/>
                      <a:pt x="98" y="47"/>
                    </a:cubicBezTo>
                    <a:cubicBezTo>
                      <a:pt x="98" y="46"/>
                      <a:pt x="98" y="45"/>
                      <a:pt x="97" y="45"/>
                    </a:cubicBezTo>
                    <a:cubicBezTo>
                      <a:pt x="94" y="46"/>
                      <a:pt x="93" y="46"/>
                      <a:pt x="90" y="4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7">
            <a:extLst>
              <a:ext uri="{FF2B5EF4-FFF2-40B4-BE49-F238E27FC236}">
                <a16:creationId xmlns="" xmlns:a16="http://schemas.microsoft.com/office/drawing/2014/main" id="{28A519FF-9E70-4708-BB41-C7A2FCE8063E}"/>
              </a:ext>
            </a:extLst>
          </p:cNvPr>
          <p:cNvGrpSpPr/>
          <p:nvPr/>
        </p:nvGrpSpPr>
        <p:grpSpPr>
          <a:xfrm>
            <a:off x="6175847" y="2661051"/>
            <a:ext cx="1435397" cy="2951414"/>
            <a:chOff x="6153209" y="2837001"/>
            <a:chExt cx="1349822" cy="2775464"/>
          </a:xfrm>
        </p:grpSpPr>
        <p:sp>
          <p:nvSpPr>
            <p:cNvPr id="23" name="Freeform: Shape 195">
              <a:extLst>
                <a:ext uri="{FF2B5EF4-FFF2-40B4-BE49-F238E27FC236}">
                  <a16:creationId xmlns="" xmlns:a16="http://schemas.microsoft.com/office/drawing/2014/main" id="{B5065C03-819C-4A39-82EB-13F6C168153D}"/>
                </a:ext>
              </a:extLst>
            </p:cNvPr>
            <p:cNvSpPr>
              <a:spLocks/>
            </p:cNvSpPr>
            <p:nvPr/>
          </p:nvSpPr>
          <p:spPr bwMode="gray">
            <a:xfrm rot="3877067">
              <a:off x="6060198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96">
              <a:extLst>
                <a:ext uri="{FF2B5EF4-FFF2-40B4-BE49-F238E27FC236}">
                  <a16:creationId xmlns="" xmlns:a16="http://schemas.microsoft.com/office/drawing/2014/main" id="{5E6949DC-DC19-4A90-8262-C694187CB368}"/>
                </a:ext>
              </a:extLst>
            </p:cNvPr>
            <p:cNvSpPr>
              <a:spLocks/>
            </p:cNvSpPr>
            <p:nvPr/>
          </p:nvSpPr>
          <p:spPr bwMode="gray">
            <a:xfrm rot="3877067" flipV="1">
              <a:off x="6548923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TextBox 197">
              <a:extLst>
                <a:ext uri="{FF2B5EF4-FFF2-40B4-BE49-F238E27FC236}">
                  <a16:creationId xmlns="" xmlns:a16="http://schemas.microsoft.com/office/drawing/2014/main" id="{0D931668-FD64-4D27-95E8-3E9E493E108F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6393551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198">
              <a:extLst>
                <a:ext uri="{FF2B5EF4-FFF2-40B4-BE49-F238E27FC236}">
                  <a16:creationId xmlns="" xmlns:a16="http://schemas.microsoft.com/office/drawing/2014/main" id="{FFBC0DD7-F87E-4237-88FC-18C1A1A9E6F5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6788388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1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Oval 199">
              <a:extLst>
                <a:ext uri="{FF2B5EF4-FFF2-40B4-BE49-F238E27FC236}">
                  <a16:creationId xmlns="" xmlns:a16="http://schemas.microsoft.com/office/drawing/2014/main" id="{7D995920-F9D0-4B99-ADE9-11B373211E9B}"/>
                </a:ext>
              </a:extLst>
            </p:cNvPr>
            <p:cNvSpPr>
              <a:spLocks/>
            </p:cNvSpPr>
            <p:nvPr/>
          </p:nvSpPr>
          <p:spPr bwMode="gray">
            <a:xfrm>
              <a:off x="6153209" y="2837001"/>
              <a:ext cx="1031629" cy="10331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200">
              <a:extLst>
                <a:ext uri="{FF2B5EF4-FFF2-40B4-BE49-F238E27FC236}">
                  <a16:creationId xmlns="" xmlns:a16="http://schemas.microsoft.com/office/drawing/2014/main" id="{B336269A-6AF8-4648-97B3-20BC8AAB546B}"/>
                </a:ext>
              </a:extLst>
            </p:cNvPr>
            <p:cNvSpPr>
              <a:spLocks/>
            </p:cNvSpPr>
            <p:nvPr/>
          </p:nvSpPr>
          <p:spPr bwMode="gray">
            <a:xfrm>
              <a:off x="6237409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9" name="Group 191">
              <a:extLst>
                <a:ext uri="{FF2B5EF4-FFF2-40B4-BE49-F238E27FC236}">
                  <a16:creationId xmlns="" xmlns:a16="http://schemas.microsoft.com/office/drawing/2014/main" id="{1091FBBA-A481-4A96-A55C-3D2BA167CE93}"/>
                </a:ext>
              </a:extLst>
            </p:cNvPr>
            <p:cNvGrpSpPr/>
            <p:nvPr/>
          </p:nvGrpSpPr>
          <p:grpSpPr>
            <a:xfrm>
              <a:off x="6458454" y="3138297"/>
              <a:ext cx="436497" cy="412251"/>
              <a:chOff x="5530851" y="1866899"/>
              <a:chExt cx="285750" cy="269875"/>
            </a:xfrm>
            <a:solidFill>
              <a:schemeClr val="accent3"/>
            </a:solidFill>
          </p:grpSpPr>
          <p:sp>
            <p:nvSpPr>
              <p:cNvPr id="30" name="Oval 192">
                <a:extLst>
                  <a:ext uri="{FF2B5EF4-FFF2-40B4-BE49-F238E27FC236}">
                    <a16:creationId xmlns="" xmlns:a16="http://schemas.microsoft.com/office/drawing/2014/main" id="{5993B881-B95B-4BC0-9AC1-3983A80A2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93">
                <a:extLst>
                  <a:ext uri="{FF2B5EF4-FFF2-40B4-BE49-F238E27FC236}">
                    <a16:creationId xmlns="" xmlns:a16="http://schemas.microsoft.com/office/drawing/2014/main" id="{6B48CAF4-9F8D-4E54-96F9-A68CA65F1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6">
            <a:extLst>
              <a:ext uri="{FF2B5EF4-FFF2-40B4-BE49-F238E27FC236}">
                <a16:creationId xmlns="" xmlns:a16="http://schemas.microsoft.com/office/drawing/2014/main" id="{C0260877-F3E3-4A97-89C3-D0A13B8A949B}"/>
              </a:ext>
            </a:extLst>
          </p:cNvPr>
          <p:cNvGrpSpPr/>
          <p:nvPr/>
        </p:nvGrpSpPr>
        <p:grpSpPr>
          <a:xfrm>
            <a:off x="7929141" y="2661051"/>
            <a:ext cx="1435397" cy="2951414"/>
            <a:chOff x="7801976" y="2837001"/>
            <a:chExt cx="1349822" cy="2775464"/>
          </a:xfrm>
        </p:grpSpPr>
        <p:sp>
          <p:nvSpPr>
            <p:cNvPr id="16" name="Freeform: Shape 201">
              <a:extLst>
                <a:ext uri="{FF2B5EF4-FFF2-40B4-BE49-F238E27FC236}">
                  <a16:creationId xmlns="" xmlns:a16="http://schemas.microsoft.com/office/drawing/2014/main" id="{D7E3CE5B-B230-4BF4-9A56-354EC4A3604C}"/>
                </a:ext>
              </a:extLst>
            </p:cNvPr>
            <p:cNvSpPr>
              <a:spLocks/>
            </p:cNvSpPr>
            <p:nvPr/>
          </p:nvSpPr>
          <p:spPr bwMode="gray">
            <a:xfrm rot="3877067">
              <a:off x="7708965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202">
              <a:extLst>
                <a:ext uri="{FF2B5EF4-FFF2-40B4-BE49-F238E27FC236}">
                  <a16:creationId xmlns="" xmlns:a16="http://schemas.microsoft.com/office/drawing/2014/main" id="{433DDBEC-5121-4571-9B24-1AD7242287B2}"/>
                </a:ext>
              </a:extLst>
            </p:cNvPr>
            <p:cNvSpPr>
              <a:spLocks/>
            </p:cNvSpPr>
            <p:nvPr/>
          </p:nvSpPr>
          <p:spPr bwMode="gray">
            <a:xfrm rot="3877067" flipV="1">
              <a:off x="8197690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203">
              <a:extLst>
                <a:ext uri="{FF2B5EF4-FFF2-40B4-BE49-F238E27FC236}">
                  <a16:creationId xmlns="" xmlns:a16="http://schemas.microsoft.com/office/drawing/2014/main" id="{8DE4FB3B-20BA-40D1-869F-B41976AC4505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8042318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204">
              <a:extLst>
                <a:ext uri="{FF2B5EF4-FFF2-40B4-BE49-F238E27FC236}">
                  <a16:creationId xmlns="" xmlns:a16="http://schemas.microsoft.com/office/drawing/2014/main" id="{19C8C826-E36A-42DE-9C39-274A3F60B352}"/>
                </a:ext>
              </a:extLst>
            </p:cNvPr>
            <p:cNvSpPr txBox="1">
              <a:spLocks/>
            </p:cNvSpPr>
            <p:nvPr/>
          </p:nvSpPr>
          <p:spPr bwMode="gray">
            <a:xfrm rot="3925970">
              <a:off x="8437155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1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Oval 205">
              <a:extLst>
                <a:ext uri="{FF2B5EF4-FFF2-40B4-BE49-F238E27FC236}">
                  <a16:creationId xmlns="" xmlns:a16="http://schemas.microsoft.com/office/drawing/2014/main" id="{EEB5C568-C8AC-45BF-B88C-55B1A6C95B49}"/>
                </a:ext>
              </a:extLst>
            </p:cNvPr>
            <p:cNvSpPr>
              <a:spLocks/>
            </p:cNvSpPr>
            <p:nvPr/>
          </p:nvSpPr>
          <p:spPr bwMode="gray">
            <a:xfrm>
              <a:off x="7801976" y="2837001"/>
              <a:ext cx="1031629" cy="10331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206">
              <a:extLst>
                <a:ext uri="{FF2B5EF4-FFF2-40B4-BE49-F238E27FC236}">
                  <a16:creationId xmlns="" xmlns:a16="http://schemas.microsoft.com/office/drawing/2014/main" id="{59335CA0-1FB6-44F2-846B-35A3143B5282}"/>
                </a:ext>
              </a:extLst>
            </p:cNvPr>
            <p:cNvSpPr>
              <a:spLocks/>
            </p:cNvSpPr>
            <p:nvPr/>
          </p:nvSpPr>
          <p:spPr bwMode="gray">
            <a:xfrm>
              <a:off x="7886176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94">
              <a:extLst>
                <a:ext uri="{FF2B5EF4-FFF2-40B4-BE49-F238E27FC236}">
                  <a16:creationId xmlns="" xmlns:a16="http://schemas.microsoft.com/office/drawing/2014/main" id="{959BC4D8-3C8C-4A2D-9E89-7332513E2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601" y="3099178"/>
              <a:ext cx="419523" cy="443774"/>
            </a:xfrm>
            <a:custGeom>
              <a:avLst/>
              <a:gdLst/>
              <a:ahLst/>
              <a:cxnLst>
                <a:cxn ang="0">
                  <a:pos x="63" y="38"/>
                </a:cxn>
                <a:cxn ang="0">
                  <a:pos x="63" y="71"/>
                </a:cxn>
                <a:cxn ang="0">
                  <a:pos x="96" y="71"/>
                </a:cxn>
                <a:cxn ang="0">
                  <a:pos x="63" y="38"/>
                </a:cxn>
                <a:cxn ang="0">
                  <a:pos x="118" y="25"/>
                </a:cxn>
                <a:cxn ang="0">
                  <a:pos x="108" y="15"/>
                </a:cxn>
                <a:cxn ang="0">
                  <a:pos x="103" y="16"/>
                </a:cxn>
                <a:cxn ang="0">
                  <a:pos x="100" y="19"/>
                </a:cxn>
                <a:cxn ang="0">
                  <a:pos x="101" y="23"/>
                </a:cxn>
                <a:cxn ang="0">
                  <a:pos x="111" y="33"/>
                </a:cxn>
                <a:cxn ang="0">
                  <a:pos x="116" y="33"/>
                </a:cxn>
                <a:cxn ang="0">
                  <a:pos x="118" y="30"/>
                </a:cxn>
                <a:cxn ang="0">
                  <a:pos x="118" y="25"/>
                </a:cxn>
                <a:cxn ang="0">
                  <a:pos x="116" y="76"/>
                </a:cxn>
                <a:cxn ang="0">
                  <a:pos x="68" y="124"/>
                </a:cxn>
                <a:cxn ang="0">
                  <a:pos x="10" y="76"/>
                </a:cxn>
                <a:cxn ang="0">
                  <a:pos x="5" y="76"/>
                </a:cxn>
                <a:cxn ang="0">
                  <a:pos x="1" y="70"/>
                </a:cxn>
                <a:cxn ang="0">
                  <a:pos x="13" y="50"/>
                </a:cxn>
                <a:cxn ang="0">
                  <a:pos x="20" y="50"/>
                </a:cxn>
                <a:cxn ang="0">
                  <a:pos x="32" y="70"/>
                </a:cxn>
                <a:cxn ang="0">
                  <a:pos x="28" y="76"/>
                </a:cxn>
                <a:cxn ang="0">
                  <a:pos x="24" y="76"/>
                </a:cxn>
                <a:cxn ang="0">
                  <a:pos x="69" y="110"/>
                </a:cxn>
                <a:cxn ang="0">
                  <a:pos x="102" y="78"/>
                </a:cxn>
                <a:cxn ang="0">
                  <a:pos x="63" y="31"/>
                </a:cxn>
                <a:cxn ang="0">
                  <a:pos x="41" y="38"/>
                </a:cxn>
                <a:cxn ang="0">
                  <a:pos x="32" y="36"/>
                </a:cxn>
                <a:cxn ang="0">
                  <a:pos x="33" y="27"/>
                </a:cxn>
                <a:cxn ang="0">
                  <a:pos x="57" y="18"/>
                </a:cxn>
                <a:cxn ang="0">
                  <a:pos x="57" y="10"/>
                </a:cxn>
                <a:cxn ang="0">
                  <a:pos x="51" y="10"/>
                </a:cxn>
                <a:cxn ang="0">
                  <a:pos x="48" y="7"/>
                </a:cxn>
                <a:cxn ang="0">
                  <a:pos x="48" y="3"/>
                </a:cxn>
                <a:cxn ang="0">
                  <a:pos x="51" y="0"/>
                </a:cxn>
                <a:cxn ang="0">
                  <a:pos x="76" y="0"/>
                </a:cxn>
                <a:cxn ang="0">
                  <a:pos x="80" y="3"/>
                </a:cxn>
                <a:cxn ang="0">
                  <a:pos x="80" y="7"/>
                </a:cxn>
                <a:cxn ang="0">
                  <a:pos x="76" y="10"/>
                </a:cxn>
                <a:cxn ang="0">
                  <a:pos x="70" y="10"/>
                </a:cxn>
                <a:cxn ang="0">
                  <a:pos x="70" y="18"/>
                </a:cxn>
                <a:cxn ang="0">
                  <a:pos x="116" y="76"/>
                </a:cxn>
              </a:cxnLst>
              <a:rect l="0" t="0" r="r" b="b"/>
              <a:pathLst>
                <a:path w="120" h="127">
                  <a:moveTo>
                    <a:pt x="63" y="38"/>
                  </a:moveTo>
                  <a:cubicBezTo>
                    <a:pt x="63" y="71"/>
                    <a:pt x="63" y="71"/>
                    <a:pt x="63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51"/>
                    <a:pt x="81" y="38"/>
                    <a:pt x="63" y="38"/>
                  </a:cubicBezTo>
                  <a:moveTo>
                    <a:pt x="118" y="25"/>
                  </a:moveTo>
                  <a:cubicBezTo>
                    <a:pt x="108" y="15"/>
                    <a:pt x="108" y="15"/>
                    <a:pt x="108" y="15"/>
                  </a:cubicBezTo>
                  <a:cubicBezTo>
                    <a:pt x="106" y="14"/>
                    <a:pt x="104" y="14"/>
                    <a:pt x="103" y="16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20"/>
                    <a:pt x="99" y="22"/>
                    <a:pt x="101" y="2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2" y="34"/>
                    <a:pt x="114" y="34"/>
                    <a:pt x="116" y="3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0" y="28"/>
                    <a:pt x="119" y="26"/>
                    <a:pt x="118" y="25"/>
                  </a:cubicBezTo>
                  <a:moveTo>
                    <a:pt x="116" y="76"/>
                  </a:moveTo>
                  <a:cubicBezTo>
                    <a:pt x="114" y="101"/>
                    <a:pt x="93" y="122"/>
                    <a:pt x="68" y="124"/>
                  </a:cubicBezTo>
                  <a:cubicBezTo>
                    <a:pt x="38" y="127"/>
                    <a:pt x="13" y="105"/>
                    <a:pt x="1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3"/>
                    <a:pt x="1" y="7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47"/>
                    <a:pt x="19" y="47"/>
                    <a:pt x="20" y="5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3" y="73"/>
                    <a:pt x="31" y="76"/>
                    <a:pt x="28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7" y="98"/>
                    <a:pt x="46" y="114"/>
                    <a:pt x="69" y="110"/>
                  </a:cubicBezTo>
                  <a:cubicBezTo>
                    <a:pt x="86" y="108"/>
                    <a:pt x="100" y="94"/>
                    <a:pt x="102" y="78"/>
                  </a:cubicBezTo>
                  <a:cubicBezTo>
                    <a:pt x="107" y="53"/>
                    <a:pt x="87" y="31"/>
                    <a:pt x="63" y="31"/>
                  </a:cubicBezTo>
                  <a:cubicBezTo>
                    <a:pt x="55" y="31"/>
                    <a:pt x="48" y="33"/>
                    <a:pt x="41" y="38"/>
                  </a:cubicBezTo>
                  <a:cubicBezTo>
                    <a:pt x="38" y="40"/>
                    <a:pt x="34" y="39"/>
                    <a:pt x="32" y="36"/>
                  </a:cubicBezTo>
                  <a:cubicBezTo>
                    <a:pt x="29" y="33"/>
                    <a:pt x="30" y="29"/>
                    <a:pt x="33" y="27"/>
                  </a:cubicBezTo>
                  <a:cubicBezTo>
                    <a:pt x="40" y="22"/>
                    <a:pt x="48" y="19"/>
                    <a:pt x="57" y="18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9" y="10"/>
                    <a:pt x="48" y="9"/>
                    <a:pt x="48" y="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1"/>
                    <a:pt x="80" y="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9"/>
                    <a:pt x="78" y="10"/>
                    <a:pt x="76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98" y="22"/>
                    <a:pt x="119" y="47"/>
                    <a:pt x="116" y="76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7" name="Title 6">
            <a:extLst>
              <a:ext uri="{FF2B5EF4-FFF2-40B4-BE49-F238E27FC236}">
                <a16:creationId xmlns="" xmlns:a16="http://schemas.microsoft.com/office/drawing/2014/main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="" xmlns:a16="http://schemas.microsoft.com/office/drawing/2014/main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3062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="" xmlns:a16="http://schemas.microsoft.com/office/drawing/2014/main" id="{978A9E10-FFCB-47D0-BB00-8242118A8C1A}"/>
              </a:ext>
            </a:extLst>
          </p:cNvPr>
          <p:cNvSpPr/>
          <p:nvPr/>
        </p:nvSpPr>
        <p:spPr>
          <a:xfrm>
            <a:off x="1585065" y="1971179"/>
            <a:ext cx="1526172" cy="1526171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9B2F6717-3DBE-4309-9633-4C69D529A1F0}"/>
              </a:ext>
            </a:extLst>
          </p:cNvPr>
          <p:cNvSpPr/>
          <p:nvPr/>
        </p:nvSpPr>
        <p:spPr>
          <a:xfrm>
            <a:off x="1333498" y="3094842"/>
            <a:ext cx="645688" cy="6456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6257A8D-ADAB-4F2C-BE8D-5F89A3C30452}"/>
              </a:ext>
            </a:extLst>
          </p:cNvPr>
          <p:cNvGrpSpPr/>
          <p:nvPr/>
        </p:nvGrpSpPr>
        <p:grpSpPr>
          <a:xfrm>
            <a:off x="1375672" y="4070064"/>
            <a:ext cx="1779215" cy="816757"/>
            <a:chOff x="5122025" y="525814"/>
            <a:chExt cx="2020976" cy="927740"/>
          </a:xfrm>
        </p:grpSpPr>
        <p:sp>
          <p:nvSpPr>
            <p:cNvPr id="26" name="文本框 51">
              <a:extLst>
                <a:ext uri="{FF2B5EF4-FFF2-40B4-BE49-F238E27FC236}">
                  <a16:creationId xmlns="" xmlns:a16="http://schemas.microsoft.com/office/drawing/2014/main" id="{98408C69-E27E-45F9-A305-A975C1E412E8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45273C5-3224-45B8-AC2D-592FA446955F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A1BFEE8-4C14-4BB5-A9EA-82F525A1DC83}"/>
              </a:ext>
            </a:extLst>
          </p:cNvPr>
          <p:cNvSpPr>
            <a:spLocks/>
          </p:cNvSpPr>
          <p:nvPr/>
        </p:nvSpPr>
        <p:spPr bwMode="auto">
          <a:xfrm>
            <a:off x="1984190" y="2426692"/>
            <a:ext cx="727921" cy="615145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19969AE8-C615-4C6F-A286-3F0594610D05}"/>
              </a:ext>
            </a:extLst>
          </p:cNvPr>
          <p:cNvSpPr/>
          <p:nvPr/>
        </p:nvSpPr>
        <p:spPr>
          <a:xfrm>
            <a:off x="9205808" y="1971179"/>
            <a:ext cx="1526172" cy="1526171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A6EDC665-C0D7-4A0D-966E-BD55E5C0AEA4}"/>
              </a:ext>
            </a:extLst>
          </p:cNvPr>
          <p:cNvSpPr/>
          <p:nvPr/>
        </p:nvSpPr>
        <p:spPr>
          <a:xfrm>
            <a:off x="8954242" y="3094842"/>
            <a:ext cx="645688" cy="6456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9C40C0E-B20A-4D37-AB43-3BBFA69A1D29}"/>
              </a:ext>
            </a:extLst>
          </p:cNvPr>
          <p:cNvGrpSpPr/>
          <p:nvPr/>
        </p:nvGrpSpPr>
        <p:grpSpPr>
          <a:xfrm>
            <a:off x="9079287" y="4070064"/>
            <a:ext cx="1779215" cy="816757"/>
            <a:chOff x="5122025" y="525814"/>
            <a:chExt cx="2020976" cy="927740"/>
          </a:xfrm>
        </p:grpSpPr>
        <p:sp>
          <p:nvSpPr>
            <p:cNvPr id="24" name="文本框 49">
              <a:extLst>
                <a:ext uri="{FF2B5EF4-FFF2-40B4-BE49-F238E27FC236}">
                  <a16:creationId xmlns="" xmlns:a16="http://schemas.microsoft.com/office/drawing/2014/main" id="{FA8CA780-1F69-46A9-9243-018E72FDBC63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47D2067B-1D84-4FB5-ACED-53658AA68FB1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C7EDD9FD-2AF3-4807-885E-B9F40BC022D0}"/>
              </a:ext>
            </a:extLst>
          </p:cNvPr>
          <p:cNvSpPr>
            <a:spLocks/>
          </p:cNvSpPr>
          <p:nvPr/>
        </p:nvSpPr>
        <p:spPr bwMode="auto">
          <a:xfrm>
            <a:off x="9669030" y="2480857"/>
            <a:ext cx="599730" cy="50681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8FC7ECE-F33A-4532-9CBF-89B180D24E6E}"/>
              </a:ext>
            </a:extLst>
          </p:cNvPr>
          <p:cNvSpPr/>
          <p:nvPr/>
        </p:nvSpPr>
        <p:spPr>
          <a:xfrm>
            <a:off x="4070065" y="1971179"/>
            <a:ext cx="1526172" cy="1526171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1C8FF530-69FD-4BCF-AFB6-95F77FB8C67E}"/>
              </a:ext>
            </a:extLst>
          </p:cNvPr>
          <p:cNvSpPr/>
          <p:nvPr/>
        </p:nvSpPr>
        <p:spPr>
          <a:xfrm>
            <a:off x="3818498" y="3094842"/>
            <a:ext cx="645688" cy="6456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46E040A-3309-45D2-89E4-B00B5DAF16B9}"/>
              </a:ext>
            </a:extLst>
          </p:cNvPr>
          <p:cNvGrpSpPr/>
          <p:nvPr/>
        </p:nvGrpSpPr>
        <p:grpSpPr>
          <a:xfrm>
            <a:off x="3943544" y="4070064"/>
            <a:ext cx="1779215" cy="816757"/>
            <a:chOff x="5122025" y="525814"/>
            <a:chExt cx="2020976" cy="927740"/>
          </a:xfrm>
        </p:grpSpPr>
        <p:sp>
          <p:nvSpPr>
            <p:cNvPr id="22" name="文本框 47">
              <a:extLst>
                <a:ext uri="{FF2B5EF4-FFF2-40B4-BE49-F238E27FC236}">
                  <a16:creationId xmlns="" xmlns:a16="http://schemas.microsoft.com/office/drawing/2014/main" id="{3581ED1F-51BD-4EBD-BDA3-8A9233735DDE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FB4B3FB-B935-4CE3-A831-C9BFEF1A992B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FDA78576-CB8A-497A-859E-985AAADECFF6}"/>
              </a:ext>
            </a:extLst>
          </p:cNvPr>
          <p:cNvSpPr>
            <a:spLocks noChangeAspect="1"/>
          </p:cNvSpPr>
          <p:nvPr/>
        </p:nvSpPr>
        <p:spPr bwMode="auto">
          <a:xfrm>
            <a:off x="4488125" y="2442692"/>
            <a:ext cx="690053" cy="58314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5579E1C-E53A-41C7-A401-0DD5248442D3}"/>
              </a:ext>
            </a:extLst>
          </p:cNvPr>
          <p:cNvSpPr/>
          <p:nvPr/>
        </p:nvSpPr>
        <p:spPr>
          <a:xfrm>
            <a:off x="6637936" y="1971179"/>
            <a:ext cx="1526172" cy="1526171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85911A9F-C0D7-4C16-9F77-207C562A9E45}"/>
              </a:ext>
            </a:extLst>
          </p:cNvPr>
          <p:cNvSpPr/>
          <p:nvPr/>
        </p:nvSpPr>
        <p:spPr>
          <a:xfrm>
            <a:off x="6386369" y="3094842"/>
            <a:ext cx="645688" cy="6456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A4DBA22-5049-4637-B078-DD1BF6A26D64}"/>
              </a:ext>
            </a:extLst>
          </p:cNvPr>
          <p:cNvGrpSpPr/>
          <p:nvPr/>
        </p:nvGrpSpPr>
        <p:grpSpPr>
          <a:xfrm>
            <a:off x="6511415" y="4070064"/>
            <a:ext cx="1779215" cy="816757"/>
            <a:chOff x="5122025" y="525814"/>
            <a:chExt cx="2020976" cy="927740"/>
          </a:xfrm>
        </p:grpSpPr>
        <p:sp>
          <p:nvSpPr>
            <p:cNvPr id="20" name="文本框 45">
              <a:extLst>
                <a:ext uri="{FF2B5EF4-FFF2-40B4-BE49-F238E27FC236}">
                  <a16:creationId xmlns="" xmlns:a16="http://schemas.microsoft.com/office/drawing/2014/main" id="{D26B9452-B152-47A5-A387-48F313A587A5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E0CC8AE2-9EEB-4CF4-9277-A66E37F7436E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446FBCB4-FC4A-4ABB-A1FA-F70D56262317}"/>
              </a:ext>
            </a:extLst>
          </p:cNvPr>
          <p:cNvSpPr>
            <a:spLocks/>
          </p:cNvSpPr>
          <p:nvPr/>
        </p:nvSpPr>
        <p:spPr bwMode="auto">
          <a:xfrm>
            <a:off x="7129168" y="2513460"/>
            <a:ext cx="543708" cy="45947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Title 6">
            <a:extLst>
              <a:ext uri="{FF2B5EF4-FFF2-40B4-BE49-F238E27FC236}">
                <a16:creationId xmlns="" xmlns:a16="http://schemas.microsoft.com/office/drawing/2014/main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="" xmlns:a16="http://schemas.microsoft.com/office/drawing/2014/main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239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3">
            <a:extLst>
              <a:ext uri="{FF2B5EF4-FFF2-40B4-BE49-F238E27FC236}">
                <a16:creationId xmlns="" xmlns:a16="http://schemas.microsoft.com/office/drawing/2014/main" id="{FE0CDE41-BDC4-414E-A409-90F58B4793C6}"/>
              </a:ext>
            </a:extLst>
          </p:cNvPr>
          <p:cNvSpPr/>
          <p:nvPr/>
        </p:nvSpPr>
        <p:spPr>
          <a:xfrm>
            <a:off x="6029255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360000" tIns="360000" rIns="36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5" name="Freeform: Shape 1">
            <a:extLst>
              <a:ext uri="{FF2B5EF4-FFF2-40B4-BE49-F238E27FC236}">
                <a16:creationId xmlns="" xmlns:a16="http://schemas.microsoft.com/office/drawing/2014/main" id="{F7A03654-7367-4563-BD49-B0601BEE7D8F}"/>
              </a:ext>
            </a:extLst>
          </p:cNvPr>
          <p:cNvSpPr/>
          <p:nvPr/>
        </p:nvSpPr>
        <p:spPr>
          <a:xfrm flipH="1" flipV="1">
            <a:off x="8134584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">
            <a:extLst>
              <a:ext uri="{FF2B5EF4-FFF2-40B4-BE49-F238E27FC236}">
                <a16:creationId xmlns="" xmlns:a16="http://schemas.microsoft.com/office/drawing/2014/main" id="{F6EB6A46-8490-45D9-B39A-161868BA293A}"/>
              </a:ext>
            </a:extLst>
          </p:cNvPr>
          <p:cNvSpPr/>
          <p:nvPr/>
        </p:nvSpPr>
        <p:spPr>
          <a:xfrm flipH="1" flipV="1">
            <a:off x="3935760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4">
            <a:extLst>
              <a:ext uri="{FF2B5EF4-FFF2-40B4-BE49-F238E27FC236}">
                <a16:creationId xmlns="" xmlns:a16="http://schemas.microsoft.com/office/drawing/2014/main" id="{9188209C-F303-4797-91A7-C06908EC4E49}"/>
              </a:ext>
            </a:extLst>
          </p:cNvPr>
          <p:cNvSpPr/>
          <p:nvPr/>
        </p:nvSpPr>
        <p:spPr>
          <a:xfrm>
            <a:off x="1836059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360000" tIns="360000" rIns="36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="" xmlns:a16="http://schemas.microsoft.com/office/drawing/2014/main" id="{10FCEE50-1B2E-47AA-8DBD-B051317E7236}"/>
              </a:ext>
            </a:extLst>
          </p:cNvPr>
          <p:cNvSpPr>
            <a:spLocks/>
          </p:cNvSpPr>
          <p:nvPr/>
        </p:nvSpPr>
        <p:spPr bwMode="auto">
          <a:xfrm>
            <a:off x="1836063" y="2431801"/>
            <a:ext cx="2393753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="" xmlns:a16="http://schemas.microsoft.com/office/drawing/2014/main" id="{C46E37C3-38EE-4327-A9EA-A41B1F7EF8A1}"/>
              </a:ext>
            </a:extLst>
          </p:cNvPr>
          <p:cNvSpPr>
            <a:spLocks/>
          </p:cNvSpPr>
          <p:nvPr/>
        </p:nvSpPr>
        <p:spPr bwMode="auto">
          <a:xfrm>
            <a:off x="8134584" y="3628288"/>
            <a:ext cx="2392973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7">
            <a:extLst>
              <a:ext uri="{FF2B5EF4-FFF2-40B4-BE49-F238E27FC236}">
                <a16:creationId xmlns="" xmlns:a16="http://schemas.microsoft.com/office/drawing/2014/main" id="{FB55C517-15CD-4973-A4E7-25C8968F5CD0}"/>
              </a:ext>
            </a:extLst>
          </p:cNvPr>
          <p:cNvSpPr>
            <a:spLocks/>
          </p:cNvSpPr>
          <p:nvPr/>
        </p:nvSpPr>
        <p:spPr bwMode="auto">
          <a:xfrm>
            <a:off x="6034884" y="2431801"/>
            <a:ext cx="2393752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4269C1FA-64DD-4D9A-9736-13E4C13D9EEE}"/>
              </a:ext>
            </a:extLst>
          </p:cNvPr>
          <p:cNvSpPr txBox="1">
            <a:spLocks/>
          </p:cNvSpPr>
          <p:nvPr/>
        </p:nvSpPr>
        <p:spPr bwMode="auto">
          <a:xfrm>
            <a:off x="2321529" y="3680359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TextBox 36">
            <a:extLst>
              <a:ext uri="{FF2B5EF4-FFF2-40B4-BE49-F238E27FC236}">
                <a16:creationId xmlns="" xmlns:a16="http://schemas.microsoft.com/office/drawing/2014/main" id="{0EA40430-16AC-43EC-90FC-2307D25095F5}"/>
              </a:ext>
            </a:extLst>
          </p:cNvPr>
          <p:cNvSpPr txBox="1">
            <a:spLocks/>
          </p:cNvSpPr>
          <p:nvPr/>
        </p:nvSpPr>
        <p:spPr bwMode="auto">
          <a:xfrm>
            <a:off x="3935759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4B732285-DDAA-45C6-ADF2-E83F9CBBE6C5}"/>
              </a:ext>
            </a:extLst>
          </p:cNvPr>
          <p:cNvSpPr txBox="1">
            <a:spLocks/>
          </p:cNvSpPr>
          <p:nvPr/>
        </p:nvSpPr>
        <p:spPr bwMode="auto">
          <a:xfrm>
            <a:off x="6517929" y="3680354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Freeform: Shape 24">
            <a:extLst>
              <a:ext uri="{FF2B5EF4-FFF2-40B4-BE49-F238E27FC236}">
                <a16:creationId xmlns="" xmlns:a16="http://schemas.microsoft.com/office/drawing/2014/main" id="{6394BF8E-14B3-4776-904C-BF25C92F3BB8}"/>
              </a:ext>
            </a:extLst>
          </p:cNvPr>
          <p:cNvSpPr>
            <a:spLocks/>
          </p:cNvSpPr>
          <p:nvPr/>
        </p:nvSpPr>
        <p:spPr bwMode="auto">
          <a:xfrm>
            <a:off x="3935763" y="3628288"/>
            <a:ext cx="2392972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0">
            <a:extLst>
              <a:ext uri="{FF2B5EF4-FFF2-40B4-BE49-F238E27FC236}">
                <a16:creationId xmlns="" xmlns:a16="http://schemas.microsoft.com/office/drawing/2014/main" id="{0D77CD7D-6C1A-4DDA-BD47-BBCD0F24BE6A}"/>
              </a:ext>
            </a:extLst>
          </p:cNvPr>
          <p:cNvSpPr>
            <a:spLocks/>
          </p:cNvSpPr>
          <p:nvPr/>
        </p:nvSpPr>
        <p:spPr bwMode="auto">
          <a:xfrm>
            <a:off x="9087628" y="3756846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31">
            <a:extLst>
              <a:ext uri="{FF2B5EF4-FFF2-40B4-BE49-F238E27FC236}">
                <a16:creationId xmlns="" xmlns:a16="http://schemas.microsoft.com/office/drawing/2014/main" id="{9741F8A8-B1DE-480D-8C84-31441ECE56CD}"/>
              </a:ext>
            </a:extLst>
          </p:cNvPr>
          <p:cNvSpPr>
            <a:spLocks/>
          </p:cNvSpPr>
          <p:nvPr/>
        </p:nvSpPr>
        <p:spPr bwMode="auto">
          <a:xfrm>
            <a:off x="6982300" y="2936688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2">
            <a:extLst>
              <a:ext uri="{FF2B5EF4-FFF2-40B4-BE49-F238E27FC236}">
                <a16:creationId xmlns="" xmlns:a16="http://schemas.microsoft.com/office/drawing/2014/main" id="{685D96AB-E357-4158-8BD1-F2077C896FCB}"/>
              </a:ext>
            </a:extLst>
          </p:cNvPr>
          <p:cNvSpPr>
            <a:spLocks/>
          </p:cNvSpPr>
          <p:nvPr/>
        </p:nvSpPr>
        <p:spPr bwMode="auto">
          <a:xfrm>
            <a:off x="2812593" y="2936688"/>
            <a:ext cx="486884" cy="48688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33">
            <a:extLst>
              <a:ext uri="{FF2B5EF4-FFF2-40B4-BE49-F238E27FC236}">
                <a16:creationId xmlns="" xmlns:a16="http://schemas.microsoft.com/office/drawing/2014/main" id="{89501BE9-0FB7-4649-AB47-4AFB72F91E63}"/>
              </a:ext>
            </a:extLst>
          </p:cNvPr>
          <p:cNvSpPr>
            <a:spLocks/>
          </p:cNvSpPr>
          <p:nvPr/>
        </p:nvSpPr>
        <p:spPr bwMode="auto">
          <a:xfrm>
            <a:off x="4888024" y="3753520"/>
            <a:ext cx="486884" cy="48688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xtBox 37">
            <a:extLst>
              <a:ext uri="{FF2B5EF4-FFF2-40B4-BE49-F238E27FC236}">
                <a16:creationId xmlns="" xmlns:a16="http://schemas.microsoft.com/office/drawing/2014/main" id="{F7FBC13A-CF7B-4E9D-B887-8975DBD39BC1}"/>
              </a:ext>
            </a:extLst>
          </p:cNvPr>
          <p:cNvSpPr txBox="1">
            <a:spLocks/>
          </p:cNvSpPr>
          <p:nvPr/>
        </p:nvSpPr>
        <p:spPr bwMode="auto">
          <a:xfrm>
            <a:off x="4416196" y="3301264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="" xmlns:a16="http://schemas.microsoft.com/office/drawing/2014/main" id="{3FDC5AD1-7C43-4C33-B2E2-4E26438610E3}"/>
              </a:ext>
            </a:extLst>
          </p:cNvPr>
          <p:cNvSpPr txBox="1">
            <a:spLocks/>
          </p:cNvSpPr>
          <p:nvPr/>
        </p:nvSpPr>
        <p:spPr bwMode="auto">
          <a:xfrm>
            <a:off x="8122751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="" xmlns:a16="http://schemas.microsoft.com/office/drawing/2014/main" id="{493516FB-9D08-4F54-AB7D-E5C055D6E943}"/>
              </a:ext>
            </a:extLst>
          </p:cNvPr>
          <p:cNvSpPr txBox="1">
            <a:spLocks/>
          </p:cNvSpPr>
          <p:nvPr/>
        </p:nvSpPr>
        <p:spPr bwMode="auto">
          <a:xfrm>
            <a:off x="8608220" y="3298965"/>
            <a:ext cx="1433085" cy="22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7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Title 6">
            <a:extLst>
              <a:ext uri="{FF2B5EF4-FFF2-40B4-BE49-F238E27FC236}">
                <a16:creationId xmlns="" xmlns:a16="http://schemas.microsoft.com/office/drawing/2014/main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="" xmlns:a16="http://schemas.microsoft.com/office/drawing/2014/main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72">
            <a:extLst>
              <a:ext uri="{FF2B5EF4-FFF2-40B4-BE49-F238E27FC236}">
                <a16:creationId xmlns="" xmlns:a16="http://schemas.microsoft.com/office/drawing/2014/main" id="{C6AAD240-8BF4-45B7-AA0B-C6B5D26068CC}"/>
              </a:ext>
            </a:extLst>
          </p:cNvPr>
          <p:cNvSpPr/>
          <p:nvPr/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Oval 76">
            <a:extLst>
              <a:ext uri="{FF2B5EF4-FFF2-40B4-BE49-F238E27FC236}">
                <a16:creationId xmlns="" xmlns:a16="http://schemas.microsoft.com/office/drawing/2014/main" id="{1BC7E034-DADA-4E9F-8895-83DE3E6CEBCD}"/>
              </a:ext>
            </a:extLst>
          </p:cNvPr>
          <p:cNvSpPr/>
          <p:nvPr/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9" name="Oval 78">
            <a:extLst>
              <a:ext uri="{FF2B5EF4-FFF2-40B4-BE49-F238E27FC236}">
                <a16:creationId xmlns="" xmlns:a16="http://schemas.microsoft.com/office/drawing/2014/main" id="{F07BB9A9-6709-4929-AFF2-321F64FC597C}"/>
              </a:ext>
            </a:extLst>
          </p:cNvPr>
          <p:cNvSpPr/>
          <p:nvPr/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20" name="Group 5">
            <a:extLst>
              <a:ext uri="{FF2B5EF4-FFF2-40B4-BE49-F238E27FC236}">
                <a16:creationId xmlns="" xmlns:a16="http://schemas.microsoft.com/office/drawing/2014/main" id="{D2629273-53D7-41E5-9EC8-1DD812681EC3}"/>
              </a:ext>
            </a:extLst>
          </p:cNvPr>
          <p:cNvGrpSpPr/>
          <p:nvPr/>
        </p:nvGrpSpPr>
        <p:grpSpPr>
          <a:xfrm>
            <a:off x="3791743" y="1628800"/>
            <a:ext cx="4711717" cy="3927916"/>
            <a:chOff x="3713177" y="1523944"/>
            <a:chExt cx="3555152" cy="3927916"/>
          </a:xfrm>
        </p:grpSpPr>
        <p:sp>
          <p:nvSpPr>
            <p:cNvPr id="26" name="Arrow: U-Turn 71">
              <a:extLst>
                <a:ext uri="{FF2B5EF4-FFF2-40B4-BE49-F238E27FC236}">
                  <a16:creationId xmlns="" xmlns:a16="http://schemas.microsoft.com/office/drawing/2014/main" id="{0E8D4DB2-3322-4E5D-A15E-50EF095CE211}"/>
                </a:ext>
              </a:extLst>
            </p:cNvPr>
            <p:cNvSpPr/>
            <p:nvPr/>
          </p:nvSpPr>
          <p:spPr bwMode="auto">
            <a:xfrm rot="16200000" flipV="1">
              <a:off x="5826854" y="1135189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Arrow: U-Turn 73">
              <a:extLst>
                <a:ext uri="{FF2B5EF4-FFF2-40B4-BE49-F238E27FC236}">
                  <a16:creationId xmlns="" xmlns:a16="http://schemas.microsoft.com/office/drawing/2014/main" id="{82EEE6D3-A0B0-45ED-8554-C102310DEB4A}"/>
                </a:ext>
              </a:extLst>
            </p:cNvPr>
            <p:cNvSpPr/>
            <p:nvPr/>
          </p:nvSpPr>
          <p:spPr bwMode="auto">
            <a:xfrm rot="5400000" flipH="1" flipV="1">
              <a:off x="4102959" y="2094264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Arrow: U-Turn 77">
              <a:extLst>
                <a:ext uri="{FF2B5EF4-FFF2-40B4-BE49-F238E27FC236}">
                  <a16:creationId xmlns="" xmlns:a16="http://schemas.microsoft.com/office/drawing/2014/main" id="{114A6E04-9010-4249-A448-E036BEF87973}"/>
                </a:ext>
              </a:extLst>
            </p:cNvPr>
            <p:cNvSpPr/>
            <p:nvPr/>
          </p:nvSpPr>
          <p:spPr bwMode="auto">
            <a:xfrm rot="16200000" flipV="1">
              <a:off x="5826854" y="3053347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Arrow: U-Turn 81">
              <a:extLst>
                <a:ext uri="{FF2B5EF4-FFF2-40B4-BE49-F238E27FC236}">
                  <a16:creationId xmlns="" xmlns:a16="http://schemas.microsoft.com/office/drawing/2014/main" id="{F51E8C2A-8796-4029-B039-25D80917D1F7}"/>
                </a:ext>
              </a:extLst>
            </p:cNvPr>
            <p:cNvSpPr/>
            <p:nvPr/>
          </p:nvSpPr>
          <p:spPr bwMode="auto">
            <a:xfrm rot="5400000" flipH="1" flipV="1">
              <a:off x="4101932" y="4010385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Oval 82">
            <a:extLst>
              <a:ext uri="{FF2B5EF4-FFF2-40B4-BE49-F238E27FC236}">
                <a16:creationId xmlns="" xmlns:a16="http://schemas.microsoft.com/office/drawing/2014/main" id="{36636012-6E4D-4926-AAE9-E0D5FFB5B1D8}"/>
              </a:ext>
            </a:extLst>
          </p:cNvPr>
          <p:cNvSpPr/>
          <p:nvPr/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2" name="Oval 84">
            <a:extLst>
              <a:ext uri="{FF2B5EF4-FFF2-40B4-BE49-F238E27FC236}">
                <a16:creationId xmlns="" xmlns:a16="http://schemas.microsoft.com/office/drawing/2014/main" id="{3FB767B7-6CA2-4CE5-90EC-BD0E51490CC5}"/>
              </a:ext>
            </a:extLst>
          </p:cNvPr>
          <p:cNvSpPr/>
          <p:nvPr/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85">
            <a:extLst>
              <a:ext uri="{FF2B5EF4-FFF2-40B4-BE49-F238E27FC236}">
                <a16:creationId xmlns="" xmlns:a16="http://schemas.microsoft.com/office/drawing/2014/main" id="{96B4C852-FA37-43BE-88C5-5EC6C3779387}"/>
              </a:ext>
            </a:extLst>
          </p:cNvPr>
          <p:cNvSpPr>
            <a:spLocks/>
          </p:cNvSpPr>
          <p:nvPr/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Oval 92">
            <a:extLst>
              <a:ext uri="{FF2B5EF4-FFF2-40B4-BE49-F238E27FC236}">
                <a16:creationId xmlns="" xmlns:a16="http://schemas.microsoft.com/office/drawing/2014/main" id="{8FC5EC5B-8F43-4B6D-BBBC-BA3BF3F7525E}"/>
              </a:ext>
            </a:extLst>
          </p:cNvPr>
          <p:cNvSpPr/>
          <p:nvPr/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Freeform: Shape 93">
            <a:extLst>
              <a:ext uri="{FF2B5EF4-FFF2-40B4-BE49-F238E27FC236}">
                <a16:creationId xmlns="" xmlns:a16="http://schemas.microsoft.com/office/drawing/2014/main" id="{50562BAF-B3E9-4EC1-8970-5A72F346DADA}"/>
              </a:ext>
            </a:extLst>
          </p:cNvPr>
          <p:cNvSpPr>
            <a:spLocks/>
          </p:cNvSpPr>
          <p:nvPr/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TextBox 35">
            <a:extLst>
              <a:ext uri="{FF2B5EF4-FFF2-40B4-BE49-F238E27FC236}">
                <a16:creationId xmlns="" xmlns:a16="http://schemas.microsoft.com/office/drawing/2014/main" id="{A67DD67B-F425-4D0C-8C40-9D0AAB69CDE6}"/>
              </a:ext>
            </a:extLst>
          </p:cNvPr>
          <p:cNvSpPr txBox="1">
            <a:spLocks/>
          </p:cNvSpPr>
          <p:nvPr/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TextBox 36">
            <a:extLst>
              <a:ext uri="{FF2B5EF4-FFF2-40B4-BE49-F238E27FC236}">
                <a16:creationId xmlns="" xmlns:a16="http://schemas.microsoft.com/office/drawing/2014/main" id="{27691EF7-2043-4E3C-ABE9-C4915AE05926}"/>
              </a:ext>
            </a:extLst>
          </p:cNvPr>
          <p:cNvSpPr txBox="1">
            <a:spLocks/>
          </p:cNvSpPr>
          <p:nvPr/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TextBox 38">
            <a:extLst>
              <a:ext uri="{FF2B5EF4-FFF2-40B4-BE49-F238E27FC236}">
                <a16:creationId xmlns="" xmlns:a16="http://schemas.microsoft.com/office/drawing/2014/main" id="{63328836-F16E-4FF1-A34F-09E9A86789E7}"/>
              </a:ext>
            </a:extLst>
          </p:cNvPr>
          <p:cNvSpPr txBox="1">
            <a:spLocks/>
          </p:cNvSpPr>
          <p:nvPr/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TextBox 39">
            <a:extLst>
              <a:ext uri="{FF2B5EF4-FFF2-40B4-BE49-F238E27FC236}">
                <a16:creationId xmlns="" xmlns:a16="http://schemas.microsoft.com/office/drawing/2014/main" id="{50CFEA9B-0D53-4A95-A43B-73532B6301F7}"/>
              </a:ext>
            </a:extLst>
          </p:cNvPr>
          <p:cNvSpPr txBox="1">
            <a:spLocks/>
          </p:cNvSpPr>
          <p:nvPr/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="" xmlns:a16="http://schemas.microsoft.com/office/drawing/2014/main" id="{5CF10092-7AB1-4E8F-88E3-C448A080396D}"/>
              </a:ext>
            </a:extLst>
          </p:cNvPr>
          <p:cNvSpPr txBox="1">
            <a:spLocks/>
          </p:cNvSpPr>
          <p:nvPr/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TextBox 42">
            <a:extLst>
              <a:ext uri="{FF2B5EF4-FFF2-40B4-BE49-F238E27FC236}">
                <a16:creationId xmlns="" xmlns:a16="http://schemas.microsoft.com/office/drawing/2014/main" id="{3005F593-654C-40D0-95A0-1F4F85BE8576}"/>
              </a:ext>
            </a:extLst>
          </p:cNvPr>
          <p:cNvSpPr txBox="1">
            <a:spLocks/>
          </p:cNvSpPr>
          <p:nvPr/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" name="TextBox 44">
            <a:extLst>
              <a:ext uri="{FF2B5EF4-FFF2-40B4-BE49-F238E27FC236}">
                <a16:creationId xmlns="" xmlns:a16="http://schemas.microsoft.com/office/drawing/2014/main" id="{7808B7E8-8380-4CAF-9CE8-F1F0BCC23E5C}"/>
              </a:ext>
            </a:extLst>
          </p:cNvPr>
          <p:cNvSpPr txBox="1">
            <a:spLocks/>
          </p:cNvSpPr>
          <p:nvPr/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TextBox 45">
            <a:extLst>
              <a:ext uri="{FF2B5EF4-FFF2-40B4-BE49-F238E27FC236}">
                <a16:creationId xmlns="" xmlns:a16="http://schemas.microsoft.com/office/drawing/2014/main" id="{A03E455E-F4CE-4D85-819E-4515F8926618}"/>
              </a:ext>
            </a:extLst>
          </p:cNvPr>
          <p:cNvSpPr txBox="1">
            <a:spLocks/>
          </p:cNvSpPr>
          <p:nvPr/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0" name="Title 6">
            <a:extLst>
              <a:ext uri="{FF2B5EF4-FFF2-40B4-BE49-F238E27FC236}">
                <a16:creationId xmlns="" xmlns:a16="http://schemas.microsoft.com/office/drawing/2014/main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209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5" grpId="0"/>
      <p:bldP spid="16" grpId="0"/>
      <p:bldP spid="13" grpId="0"/>
      <p:bldP spid="14" grpId="0"/>
      <p:bldP spid="11" grpId="0"/>
      <p:bldP spid="12" grpId="0"/>
      <p:bldP spid="9" grpId="0"/>
      <p:bldP spid="10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D482E9F-CFEA-4D80-836B-B9E3F61E8145}"/>
              </a:ext>
            </a:extLst>
          </p:cNvPr>
          <p:cNvGrpSpPr/>
          <p:nvPr/>
        </p:nvGrpSpPr>
        <p:grpSpPr>
          <a:xfrm>
            <a:off x="9103655" y="2355820"/>
            <a:ext cx="1656794" cy="1656794"/>
            <a:chOff x="9103653" y="2914655"/>
            <a:chExt cx="1656794" cy="1656794"/>
          </a:xfrm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3F9E86F2-D21D-4039-B3A8-15FE6530AD48}"/>
                </a:ext>
              </a:extLst>
            </p:cNvPr>
            <p:cNvSpPr/>
            <p:nvPr/>
          </p:nvSpPr>
          <p:spPr>
            <a:xfrm>
              <a:off x="9103653" y="2914655"/>
              <a:ext cx="1656794" cy="1656794"/>
            </a:xfrm>
            <a:prstGeom prst="ellipse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542FD491-2C0B-45B5-9362-D9866886170C}"/>
                </a:ext>
              </a:extLst>
            </p:cNvPr>
            <p:cNvSpPr/>
            <p:nvPr/>
          </p:nvSpPr>
          <p:spPr>
            <a:xfrm>
              <a:off x="9160783" y="2971785"/>
              <a:ext cx="1542534" cy="1542534"/>
            </a:xfrm>
            <a:prstGeom prst="ellipse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72E0AEE1-2B39-45AB-B74B-9EA79F02FF34}"/>
                </a:ext>
              </a:extLst>
            </p:cNvPr>
            <p:cNvSpPr/>
            <p:nvPr/>
          </p:nvSpPr>
          <p:spPr>
            <a:xfrm>
              <a:off x="9217916" y="3028918"/>
              <a:ext cx="1428269" cy="1428269"/>
            </a:xfrm>
            <a:prstGeom prst="ellipse">
              <a:avLst/>
            </a:prstGeom>
            <a:solidFill>
              <a:schemeClr val="accent5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CE0C323-BBA2-4DE2-AAFC-BE133027E0BA}"/>
              </a:ext>
            </a:extLst>
          </p:cNvPr>
          <p:cNvGrpSpPr/>
          <p:nvPr/>
        </p:nvGrpSpPr>
        <p:grpSpPr>
          <a:xfrm>
            <a:off x="1490319" y="2296240"/>
            <a:ext cx="1656794" cy="1656794"/>
            <a:chOff x="1490319" y="2855075"/>
            <a:chExt cx="1656794" cy="1656794"/>
          </a:xfrm>
        </p:grpSpPr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D152F089-C6F5-4881-911F-D381D39DD165}"/>
                </a:ext>
              </a:extLst>
            </p:cNvPr>
            <p:cNvSpPr/>
            <p:nvPr/>
          </p:nvSpPr>
          <p:spPr>
            <a:xfrm>
              <a:off x="1490319" y="2855075"/>
              <a:ext cx="1656794" cy="165679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71800217-4787-448D-8E79-B0258E6D331B}"/>
                </a:ext>
              </a:extLst>
            </p:cNvPr>
            <p:cNvSpPr/>
            <p:nvPr/>
          </p:nvSpPr>
          <p:spPr>
            <a:xfrm>
              <a:off x="1547449" y="2912205"/>
              <a:ext cx="1542534" cy="154253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67E497B8-4FCD-4D69-915C-B86E026594DB}"/>
                </a:ext>
              </a:extLst>
            </p:cNvPr>
            <p:cNvSpPr/>
            <p:nvPr/>
          </p:nvSpPr>
          <p:spPr>
            <a:xfrm>
              <a:off x="1604582" y="2969338"/>
              <a:ext cx="1428269" cy="1428269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7364D94-424E-4D55-A004-58480AF8F6AE}"/>
              </a:ext>
            </a:extLst>
          </p:cNvPr>
          <p:cNvGrpSpPr/>
          <p:nvPr/>
        </p:nvGrpSpPr>
        <p:grpSpPr>
          <a:xfrm>
            <a:off x="3355381" y="2296240"/>
            <a:ext cx="1656794" cy="1656794"/>
            <a:chOff x="3355381" y="2855075"/>
            <a:chExt cx="1656794" cy="1656794"/>
          </a:xfrm>
        </p:grpSpPr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98F4856B-E958-4DCB-BA95-E596E15477D6}"/>
                </a:ext>
              </a:extLst>
            </p:cNvPr>
            <p:cNvSpPr/>
            <p:nvPr/>
          </p:nvSpPr>
          <p:spPr>
            <a:xfrm>
              <a:off x="3355381" y="2855075"/>
              <a:ext cx="1656794" cy="1656794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8431C0B0-AF1F-4FB7-B6F3-1D9408588FF0}"/>
                </a:ext>
              </a:extLst>
            </p:cNvPr>
            <p:cNvSpPr/>
            <p:nvPr/>
          </p:nvSpPr>
          <p:spPr>
            <a:xfrm>
              <a:off x="3412511" y="2912205"/>
              <a:ext cx="1542534" cy="1542534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A2D35889-5444-4CF7-AEC3-BC63C4D8D5C2}"/>
                </a:ext>
              </a:extLst>
            </p:cNvPr>
            <p:cNvSpPr/>
            <p:nvPr/>
          </p:nvSpPr>
          <p:spPr>
            <a:xfrm>
              <a:off x="3469644" y="2969338"/>
              <a:ext cx="1428269" cy="1428269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16ABAB6-A5FE-42B0-BD1C-A05D9FE9CF45}"/>
              </a:ext>
            </a:extLst>
          </p:cNvPr>
          <p:cNvGrpSpPr/>
          <p:nvPr/>
        </p:nvGrpSpPr>
        <p:grpSpPr>
          <a:xfrm>
            <a:off x="5235968" y="2296240"/>
            <a:ext cx="1656794" cy="1656794"/>
            <a:chOff x="5235967" y="2855075"/>
            <a:chExt cx="1656794" cy="1656794"/>
          </a:xfrm>
        </p:grpSpPr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65AC8168-EA8B-47B8-A601-C0259FBCE961}"/>
                </a:ext>
              </a:extLst>
            </p:cNvPr>
            <p:cNvSpPr/>
            <p:nvPr/>
          </p:nvSpPr>
          <p:spPr>
            <a:xfrm>
              <a:off x="5235967" y="2855075"/>
              <a:ext cx="1656794" cy="1656794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ED2935D-4B89-40BB-885F-FC2C385BE276}"/>
                </a:ext>
              </a:extLst>
            </p:cNvPr>
            <p:cNvSpPr/>
            <p:nvPr/>
          </p:nvSpPr>
          <p:spPr>
            <a:xfrm>
              <a:off x="5293097" y="2912205"/>
              <a:ext cx="1542534" cy="1542534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64D735C5-ABC2-4F01-8553-CB8860E65C71}"/>
                </a:ext>
              </a:extLst>
            </p:cNvPr>
            <p:cNvSpPr/>
            <p:nvPr/>
          </p:nvSpPr>
          <p:spPr>
            <a:xfrm>
              <a:off x="5350230" y="2969338"/>
              <a:ext cx="1428269" cy="1428269"/>
            </a:xfrm>
            <a:prstGeom prst="ellipse">
              <a:avLst/>
            </a:prstGeom>
            <a:solidFill>
              <a:schemeClr val="accent3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D09D299-E724-4D6F-853A-8753E5A6C99D}"/>
              </a:ext>
            </a:extLst>
          </p:cNvPr>
          <p:cNvGrpSpPr/>
          <p:nvPr/>
        </p:nvGrpSpPr>
        <p:grpSpPr>
          <a:xfrm>
            <a:off x="7177166" y="2296240"/>
            <a:ext cx="1656794" cy="1656794"/>
            <a:chOff x="7177165" y="2855075"/>
            <a:chExt cx="1656794" cy="1656794"/>
          </a:xfrm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0C47C460-1954-4E43-8B2B-DC847E8C1F0C}"/>
                </a:ext>
              </a:extLst>
            </p:cNvPr>
            <p:cNvSpPr/>
            <p:nvPr/>
          </p:nvSpPr>
          <p:spPr>
            <a:xfrm>
              <a:off x="7177165" y="2855075"/>
              <a:ext cx="1656794" cy="1656794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385E64CA-E0DA-4861-9B77-2274FD245030}"/>
                </a:ext>
              </a:extLst>
            </p:cNvPr>
            <p:cNvSpPr/>
            <p:nvPr/>
          </p:nvSpPr>
          <p:spPr>
            <a:xfrm>
              <a:off x="7234295" y="2912205"/>
              <a:ext cx="1542534" cy="1542534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A73993EB-297B-4C7C-AE1D-62A12C66355F}"/>
                </a:ext>
              </a:extLst>
            </p:cNvPr>
            <p:cNvSpPr/>
            <p:nvPr/>
          </p:nvSpPr>
          <p:spPr>
            <a:xfrm>
              <a:off x="7291428" y="2969338"/>
              <a:ext cx="1428269" cy="1428269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5C264395-F397-43C7-B066-D6965D95881E}"/>
              </a:ext>
            </a:extLst>
          </p:cNvPr>
          <p:cNvSpPr>
            <a:spLocks/>
          </p:cNvSpPr>
          <p:nvPr/>
        </p:nvSpPr>
        <p:spPr bwMode="auto">
          <a:xfrm flipH="1">
            <a:off x="2335445" y="4010174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E5A4AAB3-D68E-4F3C-9CB5-8799CE58A6AF}"/>
              </a:ext>
            </a:extLst>
          </p:cNvPr>
          <p:cNvSpPr>
            <a:spLocks/>
          </p:cNvSpPr>
          <p:nvPr/>
        </p:nvSpPr>
        <p:spPr bwMode="auto">
          <a:xfrm rot="10800000">
            <a:off x="4183611" y="1556452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51840B73-3B44-4EE7-B1D6-E5BC6BF828B8}"/>
              </a:ext>
            </a:extLst>
          </p:cNvPr>
          <p:cNvSpPr>
            <a:spLocks/>
          </p:cNvSpPr>
          <p:nvPr/>
        </p:nvSpPr>
        <p:spPr bwMode="auto">
          <a:xfrm flipH="1">
            <a:off x="6122477" y="4010174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96320FAB-1F38-419D-8EAB-1D8A1B6254AD}"/>
              </a:ext>
            </a:extLst>
          </p:cNvPr>
          <p:cNvSpPr>
            <a:spLocks/>
          </p:cNvSpPr>
          <p:nvPr/>
        </p:nvSpPr>
        <p:spPr bwMode="auto">
          <a:xfrm rot="10800000">
            <a:off x="7970642" y="1556452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DF316E1-64CB-4BF4-B726-DAB60D12AE8A}"/>
              </a:ext>
            </a:extLst>
          </p:cNvPr>
          <p:cNvSpPr/>
          <p:nvPr/>
        </p:nvSpPr>
        <p:spPr>
          <a:xfrm>
            <a:off x="1957079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D3039CB-E709-4263-8475-07CB4CF1D69A}"/>
              </a:ext>
            </a:extLst>
          </p:cNvPr>
          <p:cNvSpPr/>
          <p:nvPr/>
        </p:nvSpPr>
        <p:spPr>
          <a:xfrm>
            <a:off x="5702728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F0AA7A73-133C-475D-89BF-C7854F12EBD1}"/>
              </a:ext>
            </a:extLst>
          </p:cNvPr>
          <p:cNvSpPr/>
          <p:nvPr/>
        </p:nvSpPr>
        <p:spPr>
          <a:xfrm>
            <a:off x="2476344" y="4268190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40EB1DE1-AF49-4677-A1C9-F4F2450CAFAF}"/>
              </a:ext>
            </a:extLst>
          </p:cNvPr>
          <p:cNvSpPr/>
          <p:nvPr/>
        </p:nvSpPr>
        <p:spPr>
          <a:xfrm>
            <a:off x="4333956" y="1520788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7C629448-D980-4F93-A608-416EEA618212}"/>
              </a:ext>
            </a:extLst>
          </p:cNvPr>
          <p:cNvSpPr/>
          <p:nvPr/>
        </p:nvSpPr>
        <p:spPr>
          <a:xfrm>
            <a:off x="6269630" y="4268190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EAC583DA-A3B7-4832-966A-1BE73655E263}"/>
              </a:ext>
            </a:extLst>
          </p:cNvPr>
          <p:cNvSpPr/>
          <p:nvPr/>
        </p:nvSpPr>
        <p:spPr>
          <a:xfrm>
            <a:off x="8127241" y="1520788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FD348F2-588E-44D5-A16E-D4FF786ABD32}"/>
              </a:ext>
            </a:extLst>
          </p:cNvPr>
          <p:cNvSpPr/>
          <p:nvPr/>
        </p:nvSpPr>
        <p:spPr>
          <a:xfrm>
            <a:off x="3822143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4E59323-2793-4FCE-852F-20C855C88CDC}"/>
              </a:ext>
            </a:extLst>
          </p:cNvPr>
          <p:cNvSpPr/>
          <p:nvPr/>
        </p:nvSpPr>
        <p:spPr>
          <a:xfrm>
            <a:off x="7643927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B9B840DC-CF29-4A10-99A5-C1CC347A44EF}"/>
              </a:ext>
            </a:extLst>
          </p:cNvPr>
          <p:cNvSpPr/>
          <p:nvPr/>
        </p:nvSpPr>
        <p:spPr>
          <a:xfrm>
            <a:off x="9570416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7DBB77F9-8593-422E-9A97-3C55221E55D4}"/>
              </a:ext>
            </a:extLst>
          </p:cNvPr>
          <p:cNvSpPr/>
          <p:nvPr/>
        </p:nvSpPr>
        <p:spPr>
          <a:xfrm>
            <a:off x="2095048" y="2771775"/>
            <a:ext cx="442308" cy="373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27" y="0"/>
                </a:moveTo>
                <a:cubicBezTo>
                  <a:pt x="6595" y="0"/>
                  <a:pt x="5854" y="590"/>
                  <a:pt x="5543" y="1508"/>
                </a:cubicBezTo>
                <a:lnTo>
                  <a:pt x="4621" y="4258"/>
                </a:lnTo>
                <a:lnTo>
                  <a:pt x="1689" y="4833"/>
                </a:lnTo>
                <a:cubicBezTo>
                  <a:pt x="708" y="5026"/>
                  <a:pt x="0" y="6024"/>
                  <a:pt x="0" y="7204"/>
                </a:cubicBezTo>
                <a:lnTo>
                  <a:pt x="0" y="19206"/>
                </a:lnTo>
                <a:cubicBezTo>
                  <a:pt x="0" y="20530"/>
                  <a:pt x="912" y="21600"/>
                  <a:pt x="2029" y="21600"/>
                </a:cubicBezTo>
                <a:lnTo>
                  <a:pt x="19571" y="21600"/>
                </a:lnTo>
                <a:cubicBezTo>
                  <a:pt x="20687" y="21600"/>
                  <a:pt x="21600" y="20530"/>
                  <a:pt x="21600" y="19206"/>
                </a:cubicBezTo>
                <a:lnTo>
                  <a:pt x="21600" y="7204"/>
                </a:lnTo>
                <a:cubicBezTo>
                  <a:pt x="21600" y="6024"/>
                  <a:pt x="20892" y="5026"/>
                  <a:pt x="19911" y="4833"/>
                </a:cubicBezTo>
                <a:lnTo>
                  <a:pt x="16979" y="4258"/>
                </a:lnTo>
                <a:lnTo>
                  <a:pt x="16057" y="1508"/>
                </a:lnTo>
                <a:cubicBezTo>
                  <a:pt x="15747" y="591"/>
                  <a:pt x="15005" y="0"/>
                  <a:pt x="14173" y="0"/>
                </a:cubicBezTo>
                <a:lnTo>
                  <a:pt x="7427" y="0"/>
                </a:lnTo>
                <a:close/>
                <a:moveTo>
                  <a:pt x="7320" y="1841"/>
                </a:moveTo>
                <a:lnTo>
                  <a:pt x="14067" y="1841"/>
                </a:lnTo>
                <a:cubicBezTo>
                  <a:pt x="14342" y="1841"/>
                  <a:pt x="14595" y="2044"/>
                  <a:pt x="14698" y="2348"/>
                </a:cubicBezTo>
                <a:lnTo>
                  <a:pt x="15901" y="5926"/>
                </a:lnTo>
                <a:lnTo>
                  <a:pt x="19581" y="6651"/>
                </a:lnTo>
                <a:cubicBezTo>
                  <a:pt x="19906" y="6715"/>
                  <a:pt x="20144" y="7054"/>
                  <a:pt x="20144" y="7445"/>
                </a:cubicBezTo>
                <a:cubicBezTo>
                  <a:pt x="20144" y="7445"/>
                  <a:pt x="20144" y="19448"/>
                  <a:pt x="20144" y="19448"/>
                </a:cubicBezTo>
                <a:cubicBezTo>
                  <a:pt x="20144" y="19890"/>
                  <a:pt x="19837" y="20242"/>
                  <a:pt x="19464" y="20242"/>
                </a:cubicBezTo>
                <a:lnTo>
                  <a:pt x="1922" y="20242"/>
                </a:lnTo>
                <a:cubicBezTo>
                  <a:pt x="1549" y="20242"/>
                  <a:pt x="1243" y="19890"/>
                  <a:pt x="1243" y="19448"/>
                </a:cubicBezTo>
                <a:lnTo>
                  <a:pt x="1243" y="7445"/>
                </a:lnTo>
                <a:cubicBezTo>
                  <a:pt x="1243" y="7054"/>
                  <a:pt x="1480" y="6715"/>
                  <a:pt x="1806" y="6651"/>
                </a:cubicBezTo>
                <a:lnTo>
                  <a:pt x="5485" y="5926"/>
                </a:lnTo>
                <a:lnTo>
                  <a:pt x="6689" y="2348"/>
                </a:lnTo>
                <a:cubicBezTo>
                  <a:pt x="6792" y="2044"/>
                  <a:pt x="7043" y="1841"/>
                  <a:pt x="7320" y="1841"/>
                </a:cubicBezTo>
                <a:close/>
                <a:moveTo>
                  <a:pt x="10679" y="5892"/>
                </a:moveTo>
                <a:cubicBezTo>
                  <a:pt x="7695" y="5892"/>
                  <a:pt x="5281" y="8755"/>
                  <a:pt x="5281" y="12290"/>
                </a:cubicBezTo>
                <a:cubicBezTo>
                  <a:pt x="5281" y="15826"/>
                  <a:pt x="7695" y="18689"/>
                  <a:pt x="10679" y="18689"/>
                </a:cubicBezTo>
                <a:cubicBezTo>
                  <a:pt x="13661" y="18689"/>
                  <a:pt x="16076" y="15826"/>
                  <a:pt x="16076" y="12290"/>
                </a:cubicBezTo>
                <a:cubicBezTo>
                  <a:pt x="16076" y="8755"/>
                  <a:pt x="13661" y="5892"/>
                  <a:pt x="10679" y="5892"/>
                </a:cubicBezTo>
                <a:close/>
                <a:moveTo>
                  <a:pt x="10261" y="7376"/>
                </a:moveTo>
                <a:cubicBezTo>
                  <a:pt x="11295" y="7282"/>
                  <a:pt x="12363" y="7653"/>
                  <a:pt x="13212" y="8516"/>
                </a:cubicBezTo>
                <a:cubicBezTo>
                  <a:pt x="14911" y="10240"/>
                  <a:pt x="15105" y="13280"/>
                  <a:pt x="13649" y="15294"/>
                </a:cubicBezTo>
                <a:cubicBezTo>
                  <a:pt x="12194" y="17308"/>
                  <a:pt x="9639" y="17537"/>
                  <a:pt x="7941" y="15812"/>
                </a:cubicBezTo>
                <a:cubicBezTo>
                  <a:pt x="6242" y="14086"/>
                  <a:pt x="6039" y="11058"/>
                  <a:pt x="7494" y="9045"/>
                </a:cubicBezTo>
                <a:cubicBezTo>
                  <a:pt x="8222" y="8038"/>
                  <a:pt x="9228" y="7470"/>
                  <a:pt x="10261" y="7376"/>
                </a:cubicBezTo>
                <a:close/>
                <a:moveTo>
                  <a:pt x="10776" y="8838"/>
                </a:moveTo>
                <a:cubicBezTo>
                  <a:pt x="9285" y="8838"/>
                  <a:pt x="8077" y="10270"/>
                  <a:pt x="8077" y="12037"/>
                </a:cubicBezTo>
                <a:cubicBezTo>
                  <a:pt x="8077" y="12258"/>
                  <a:pt x="8229" y="12440"/>
                  <a:pt x="8417" y="12440"/>
                </a:cubicBezTo>
                <a:cubicBezTo>
                  <a:pt x="8603" y="12440"/>
                  <a:pt x="8756" y="12258"/>
                  <a:pt x="8756" y="12037"/>
                </a:cubicBezTo>
                <a:cubicBezTo>
                  <a:pt x="8756" y="10711"/>
                  <a:pt x="9657" y="9643"/>
                  <a:pt x="10776" y="9643"/>
                </a:cubicBezTo>
                <a:cubicBezTo>
                  <a:pt x="10962" y="9643"/>
                  <a:pt x="11116" y="9461"/>
                  <a:pt x="11116" y="9241"/>
                </a:cubicBezTo>
                <a:cubicBezTo>
                  <a:pt x="11116" y="9020"/>
                  <a:pt x="10962" y="8838"/>
                  <a:pt x="10776" y="8838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9B40D26F-0608-40A4-BDA7-916F4FDBDD9F}"/>
              </a:ext>
            </a:extLst>
          </p:cNvPr>
          <p:cNvSpPr/>
          <p:nvPr/>
        </p:nvSpPr>
        <p:spPr>
          <a:xfrm>
            <a:off x="4090380" y="2737210"/>
            <a:ext cx="259570" cy="442308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39B26F6B-BEA9-46F3-BB37-B39209BCF45A}"/>
              </a:ext>
            </a:extLst>
          </p:cNvPr>
          <p:cNvSpPr/>
          <p:nvPr/>
        </p:nvSpPr>
        <p:spPr>
          <a:xfrm>
            <a:off x="5874846" y="2803660"/>
            <a:ext cx="442308" cy="309408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0C5DEBCC-2A03-4CF6-8FF3-2CB680D00603}"/>
              </a:ext>
            </a:extLst>
          </p:cNvPr>
          <p:cNvSpPr/>
          <p:nvPr/>
        </p:nvSpPr>
        <p:spPr>
          <a:xfrm>
            <a:off x="7862223" y="2737210"/>
            <a:ext cx="331731" cy="442308"/>
          </a:xfrm>
          <a:custGeom>
            <a:avLst/>
            <a:gdLst>
              <a:gd name="connsiteX0" fmla="*/ 115491 w 252413"/>
              <a:gd name="connsiteY0" fmla="*/ 304800 h 336550"/>
              <a:gd name="connsiteX1" fmla="*/ 104775 w 252413"/>
              <a:gd name="connsiteY1" fmla="*/ 315119 h 336550"/>
              <a:gd name="connsiteX2" fmla="*/ 115491 w 252413"/>
              <a:gd name="connsiteY2" fmla="*/ 325438 h 336550"/>
              <a:gd name="connsiteX3" fmla="*/ 136922 w 252413"/>
              <a:gd name="connsiteY3" fmla="*/ 325438 h 336550"/>
              <a:gd name="connsiteX4" fmla="*/ 147638 w 252413"/>
              <a:gd name="connsiteY4" fmla="*/ 315119 h 336550"/>
              <a:gd name="connsiteX5" fmla="*/ 136922 w 252413"/>
              <a:gd name="connsiteY5" fmla="*/ 304800 h 336550"/>
              <a:gd name="connsiteX6" fmla="*/ 115491 w 252413"/>
              <a:gd name="connsiteY6" fmla="*/ 304800 h 336550"/>
              <a:gd name="connsiteX7" fmla="*/ 20638 w 252413"/>
              <a:gd name="connsiteY7" fmla="*/ 20637 h 336550"/>
              <a:gd name="connsiteX8" fmla="*/ 20638 w 252413"/>
              <a:gd name="connsiteY8" fmla="*/ 293687 h 336550"/>
              <a:gd name="connsiteX9" fmla="*/ 231776 w 252413"/>
              <a:gd name="connsiteY9" fmla="*/ 293687 h 336550"/>
              <a:gd name="connsiteX10" fmla="*/ 231776 w 252413"/>
              <a:gd name="connsiteY10" fmla="*/ 20637 h 336550"/>
              <a:gd name="connsiteX11" fmla="*/ 0 w 252413"/>
              <a:gd name="connsiteY11" fmla="*/ 0 h 336550"/>
              <a:gd name="connsiteX12" fmla="*/ 252413 w 252413"/>
              <a:gd name="connsiteY12" fmla="*/ 0 h 336550"/>
              <a:gd name="connsiteX13" fmla="*/ 252413 w 252413"/>
              <a:gd name="connsiteY13" fmla="*/ 336550 h 336550"/>
              <a:gd name="connsiteX14" fmla="*/ 0 w 252413"/>
              <a:gd name="connsiteY14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413" h="336550">
                <a:moveTo>
                  <a:pt x="115491" y="304800"/>
                </a:moveTo>
                <a:cubicBezTo>
                  <a:pt x="108793" y="304800"/>
                  <a:pt x="104775" y="309960"/>
                  <a:pt x="104775" y="315119"/>
                </a:cubicBezTo>
                <a:cubicBezTo>
                  <a:pt x="104775" y="320279"/>
                  <a:pt x="108793" y="325438"/>
                  <a:pt x="115491" y="325438"/>
                </a:cubicBezTo>
                <a:cubicBezTo>
                  <a:pt x="115491" y="325438"/>
                  <a:pt x="115491" y="325438"/>
                  <a:pt x="136922" y="325438"/>
                </a:cubicBezTo>
                <a:cubicBezTo>
                  <a:pt x="142280" y="325438"/>
                  <a:pt x="147638" y="320279"/>
                  <a:pt x="147638" y="315119"/>
                </a:cubicBezTo>
                <a:cubicBezTo>
                  <a:pt x="147638" y="309960"/>
                  <a:pt x="142280" y="304800"/>
                  <a:pt x="136922" y="304800"/>
                </a:cubicBezTo>
                <a:cubicBezTo>
                  <a:pt x="136922" y="304800"/>
                  <a:pt x="136922" y="304800"/>
                  <a:pt x="115491" y="304800"/>
                </a:cubicBezTo>
                <a:close/>
                <a:moveTo>
                  <a:pt x="20638" y="20637"/>
                </a:moveTo>
                <a:lnTo>
                  <a:pt x="20638" y="293687"/>
                </a:lnTo>
                <a:lnTo>
                  <a:pt x="231776" y="293687"/>
                </a:lnTo>
                <a:lnTo>
                  <a:pt x="231776" y="20637"/>
                </a:lnTo>
                <a:close/>
                <a:moveTo>
                  <a:pt x="0" y="0"/>
                </a:moveTo>
                <a:lnTo>
                  <a:pt x="252413" y="0"/>
                </a:lnTo>
                <a:lnTo>
                  <a:pt x="252413" y="336550"/>
                </a:lnTo>
                <a:lnTo>
                  <a:pt x="0" y="3365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BDB757F1-ADD4-4522-8561-B0FB61EC17FD}"/>
              </a:ext>
            </a:extLst>
          </p:cNvPr>
          <p:cNvSpPr/>
          <p:nvPr/>
        </p:nvSpPr>
        <p:spPr>
          <a:xfrm>
            <a:off x="9710898" y="2744479"/>
            <a:ext cx="442308" cy="427771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D65D5A2-0EFA-45FC-8F0F-7359817D8EF9}"/>
              </a:ext>
            </a:extLst>
          </p:cNvPr>
          <p:cNvGrpSpPr/>
          <p:nvPr/>
        </p:nvGrpSpPr>
        <p:grpSpPr>
          <a:xfrm>
            <a:off x="947428" y="5121189"/>
            <a:ext cx="10297144" cy="857260"/>
            <a:chOff x="1446648" y="2161845"/>
            <a:chExt cx="11660559" cy="857260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C47FA76B-31EE-45DA-80E1-B14C4ADA2A9C}"/>
                </a:ext>
              </a:extLst>
            </p:cNvPr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41" name="文本框 78">
                <a:extLst>
                  <a:ext uri="{FF2B5EF4-FFF2-40B4-BE49-F238E27FC236}">
                    <a16:creationId xmlns="" xmlns:a16="http://schemas.microsoft.com/office/drawing/2014/main" id="{4CE1F2AE-935E-4DFC-B64A-D9EA8265E95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2" name="文本框 79">
                <a:extLst>
                  <a:ext uri="{FF2B5EF4-FFF2-40B4-BE49-F238E27FC236}">
                    <a16:creationId xmlns="" xmlns:a16="http://schemas.microsoft.com/office/drawing/2014/main" id="{6B19EDAC-BA62-4378-A770-7457234B8C3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268B00D0-2593-4EC3-B776-989BBF83C0F8}"/>
                </a:ext>
              </a:extLst>
            </p:cNvPr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9" name="文本框 76">
                <a:extLst>
                  <a:ext uri="{FF2B5EF4-FFF2-40B4-BE49-F238E27FC236}">
                    <a16:creationId xmlns="" xmlns:a16="http://schemas.microsoft.com/office/drawing/2014/main" id="{5902EE26-CBBC-4DED-920E-FA54E4C4B0F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0" name="文本框 77">
                <a:extLst>
                  <a:ext uri="{FF2B5EF4-FFF2-40B4-BE49-F238E27FC236}">
                    <a16:creationId xmlns="" xmlns:a16="http://schemas.microsoft.com/office/drawing/2014/main" id="{B24DA9B1-F406-4E94-9606-9E05CD950FC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A08DC9D6-F06F-4A40-A9F4-2F33DB5D0039}"/>
                </a:ext>
              </a:extLst>
            </p:cNvPr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7" name="文本框 74">
                <a:extLst>
                  <a:ext uri="{FF2B5EF4-FFF2-40B4-BE49-F238E27FC236}">
                    <a16:creationId xmlns="" xmlns:a16="http://schemas.microsoft.com/office/drawing/2014/main" id="{6E9E68C3-509A-4DDD-95FB-94BE26BE41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8" name="文本框 75">
                <a:extLst>
                  <a:ext uri="{FF2B5EF4-FFF2-40B4-BE49-F238E27FC236}">
                    <a16:creationId xmlns="" xmlns:a16="http://schemas.microsoft.com/office/drawing/2014/main" id="{5FA13593-77A3-4B1B-878E-F678ED6E6A6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3C447A0C-17EE-4070-BCC1-DCF6A84C4840}"/>
                </a:ext>
              </a:extLst>
            </p:cNvPr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35" name="文本框 72">
                <a:extLst>
                  <a:ext uri="{FF2B5EF4-FFF2-40B4-BE49-F238E27FC236}">
                    <a16:creationId xmlns="" xmlns:a16="http://schemas.microsoft.com/office/drawing/2014/main" id="{5FC2DD88-3960-45C1-8538-9CBF8C648B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6" name="文本框 73">
                <a:extLst>
                  <a:ext uri="{FF2B5EF4-FFF2-40B4-BE49-F238E27FC236}">
                    <a16:creationId xmlns="" xmlns:a16="http://schemas.microsoft.com/office/drawing/2014/main" id="{0A174B34-8342-439E-9C7B-969F51BDDF2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70A57F6D-0F5A-4034-9DA6-EBAF037394EA}"/>
                </a:ext>
              </a:extLst>
            </p:cNvPr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33" name="文本框 70">
                <a:extLst>
                  <a:ext uri="{FF2B5EF4-FFF2-40B4-BE49-F238E27FC236}">
                    <a16:creationId xmlns="" xmlns:a16="http://schemas.microsoft.com/office/drawing/2014/main" id="{1BB86F5D-E638-4019-8160-41E6ECFAA76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4" name="文本框 71">
                <a:extLst>
                  <a:ext uri="{FF2B5EF4-FFF2-40B4-BE49-F238E27FC236}">
                    <a16:creationId xmlns="" xmlns:a16="http://schemas.microsoft.com/office/drawing/2014/main" id="{5CB72E3C-B0AA-4693-BD78-8AEE916A083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8" name="Title 6">
            <a:extLst>
              <a:ext uri="{FF2B5EF4-FFF2-40B4-BE49-F238E27FC236}">
                <a16:creationId xmlns="" xmlns:a16="http://schemas.microsoft.com/office/drawing/2014/main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="" xmlns:a16="http://schemas.microsoft.com/office/drawing/2014/main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50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5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11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>
            <a:extLst>
              <a:ext uri="{FF2B5EF4-FFF2-40B4-BE49-F238E27FC236}">
                <a16:creationId xmlns="" xmlns:a16="http://schemas.microsoft.com/office/drawing/2014/main" id="{CA755E0A-4E9D-419E-996C-873D63B51826}"/>
              </a:ext>
            </a:extLst>
          </p:cNvPr>
          <p:cNvGrpSpPr/>
          <p:nvPr/>
        </p:nvGrpSpPr>
        <p:grpSpPr>
          <a:xfrm>
            <a:off x="4223692" y="2419173"/>
            <a:ext cx="2683669" cy="1509569"/>
            <a:chOff x="3167769" y="1831895"/>
            <a:chExt cx="2012752" cy="1132177"/>
          </a:xfrm>
        </p:grpSpPr>
        <p:sp>
          <p:nvSpPr>
            <p:cNvPr id="33" name="Freeform: Shape 16">
              <a:extLst>
                <a:ext uri="{FF2B5EF4-FFF2-40B4-BE49-F238E27FC236}">
                  <a16:creationId xmlns="" xmlns:a16="http://schemas.microsoft.com/office/drawing/2014/main" id="{87E5CFDC-E1FC-4959-BA49-1D3D39B68232}"/>
                </a:ext>
              </a:extLst>
            </p:cNvPr>
            <p:cNvSpPr/>
            <p:nvPr/>
          </p:nvSpPr>
          <p:spPr>
            <a:xfrm rot="8715477">
              <a:off x="3167769" y="1831895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>
              <a:extLst>
                <a:ext uri="{FF2B5EF4-FFF2-40B4-BE49-F238E27FC236}">
                  <a16:creationId xmlns="" xmlns:a16="http://schemas.microsoft.com/office/drawing/2014/main" id="{FD1A5B55-C051-412E-AE2E-24790FCF3C68}"/>
                </a:ext>
              </a:extLst>
            </p:cNvPr>
            <p:cNvSpPr/>
            <p:nvPr/>
          </p:nvSpPr>
          <p:spPr>
            <a:xfrm rot="8715477">
              <a:off x="3570017" y="2155219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>
              <a:extLst>
                <a:ext uri="{FF2B5EF4-FFF2-40B4-BE49-F238E27FC236}">
                  <a16:creationId xmlns="" xmlns:a16="http://schemas.microsoft.com/office/drawing/2014/main" id="{427A9AFE-6446-4AE8-80AA-392CF833A42F}"/>
                </a:ext>
              </a:extLst>
            </p:cNvPr>
            <p:cNvSpPr/>
            <p:nvPr/>
          </p:nvSpPr>
          <p:spPr>
            <a:xfrm rot="8715477">
              <a:off x="3846124" y="2384619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19">
            <a:extLst>
              <a:ext uri="{FF2B5EF4-FFF2-40B4-BE49-F238E27FC236}">
                <a16:creationId xmlns="" xmlns:a16="http://schemas.microsoft.com/office/drawing/2014/main" id="{93113E2B-5EA6-4094-9D21-00A4364A8662}"/>
              </a:ext>
            </a:extLst>
          </p:cNvPr>
          <p:cNvGrpSpPr/>
          <p:nvPr/>
        </p:nvGrpSpPr>
        <p:grpSpPr>
          <a:xfrm>
            <a:off x="4565413" y="2957138"/>
            <a:ext cx="1509569" cy="2683668"/>
            <a:chOff x="3424059" y="2235369"/>
            <a:chExt cx="1132177" cy="2012751"/>
          </a:xfrm>
        </p:grpSpPr>
        <p:sp>
          <p:nvSpPr>
            <p:cNvPr id="30" name="Freeform: Shape 20">
              <a:extLst>
                <a:ext uri="{FF2B5EF4-FFF2-40B4-BE49-F238E27FC236}">
                  <a16:creationId xmlns="" xmlns:a16="http://schemas.microsoft.com/office/drawing/2014/main" id="{FA6BBB38-07E1-48AF-B5C2-83BF8DBC6BF7}"/>
                </a:ext>
              </a:extLst>
            </p:cNvPr>
            <p:cNvSpPr/>
            <p:nvPr/>
          </p:nvSpPr>
          <p:spPr>
            <a:xfrm rot="3482913">
              <a:off x="2983772" y="2675656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21">
              <a:extLst>
                <a:ext uri="{FF2B5EF4-FFF2-40B4-BE49-F238E27FC236}">
                  <a16:creationId xmlns="" xmlns:a16="http://schemas.microsoft.com/office/drawing/2014/main" id="{915EF4C6-EE1E-462A-AE61-62580B1A48F5}"/>
                </a:ext>
              </a:extLst>
            </p:cNvPr>
            <p:cNvSpPr/>
            <p:nvPr/>
          </p:nvSpPr>
          <p:spPr>
            <a:xfrm rot="3482913">
              <a:off x="3442485" y="2740045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22">
              <a:extLst>
                <a:ext uri="{FF2B5EF4-FFF2-40B4-BE49-F238E27FC236}">
                  <a16:creationId xmlns="" xmlns:a16="http://schemas.microsoft.com/office/drawing/2014/main" id="{D4860598-A023-4A9C-B05D-70A50D16FAD7}"/>
                </a:ext>
              </a:extLst>
            </p:cNvPr>
            <p:cNvSpPr/>
            <p:nvPr/>
          </p:nvSpPr>
          <p:spPr>
            <a:xfrm rot="3482913">
              <a:off x="3757407" y="2791450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23">
            <a:extLst>
              <a:ext uri="{FF2B5EF4-FFF2-40B4-BE49-F238E27FC236}">
                <a16:creationId xmlns="" xmlns:a16="http://schemas.microsoft.com/office/drawing/2014/main" id="{55BCBC6E-7D7D-40E1-AA2E-9B9204DE0ECD}"/>
              </a:ext>
            </a:extLst>
          </p:cNvPr>
          <p:cNvGrpSpPr/>
          <p:nvPr/>
        </p:nvGrpSpPr>
        <p:grpSpPr>
          <a:xfrm>
            <a:off x="5162822" y="3803835"/>
            <a:ext cx="2683669" cy="1509569"/>
            <a:chOff x="3872116" y="2870392"/>
            <a:chExt cx="2012752" cy="1132177"/>
          </a:xfrm>
        </p:grpSpPr>
        <p:sp>
          <p:nvSpPr>
            <p:cNvPr id="27" name="Freeform: Shape 24">
              <a:extLst>
                <a:ext uri="{FF2B5EF4-FFF2-40B4-BE49-F238E27FC236}">
                  <a16:creationId xmlns="" xmlns:a16="http://schemas.microsoft.com/office/drawing/2014/main" id="{F7A1CC8C-EDA0-4C9E-9BC6-486C4179B6AE}"/>
                </a:ext>
              </a:extLst>
            </p:cNvPr>
            <p:cNvSpPr/>
            <p:nvPr/>
          </p:nvSpPr>
          <p:spPr>
            <a:xfrm rot="19516763">
              <a:off x="3872116" y="2870392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5">
              <a:extLst>
                <a:ext uri="{FF2B5EF4-FFF2-40B4-BE49-F238E27FC236}">
                  <a16:creationId xmlns="" xmlns:a16="http://schemas.microsoft.com/office/drawing/2014/main" id="{8D2A79B5-C0BC-4AB7-9361-AB525E66451C}"/>
                </a:ext>
              </a:extLst>
            </p:cNvPr>
            <p:cNvSpPr/>
            <p:nvPr/>
          </p:nvSpPr>
          <p:spPr>
            <a:xfrm rot="19516763">
              <a:off x="4058213" y="2875020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26">
              <a:extLst>
                <a:ext uri="{FF2B5EF4-FFF2-40B4-BE49-F238E27FC236}">
                  <a16:creationId xmlns="" xmlns:a16="http://schemas.microsoft.com/office/drawing/2014/main" id="{B7B30295-3A65-470F-BF05-05CEF5F19A38}"/>
                </a:ext>
              </a:extLst>
            </p:cNvPr>
            <p:cNvSpPr/>
            <p:nvPr/>
          </p:nvSpPr>
          <p:spPr>
            <a:xfrm rot="19516763">
              <a:off x="4185735" y="2885345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27">
            <a:extLst>
              <a:ext uri="{FF2B5EF4-FFF2-40B4-BE49-F238E27FC236}">
                <a16:creationId xmlns="" xmlns:a16="http://schemas.microsoft.com/office/drawing/2014/main" id="{B0E62DD6-CEBB-432A-8C2C-612308E78E86}"/>
              </a:ext>
            </a:extLst>
          </p:cNvPr>
          <p:cNvGrpSpPr/>
          <p:nvPr/>
        </p:nvGrpSpPr>
        <p:grpSpPr>
          <a:xfrm>
            <a:off x="5939531" y="2053679"/>
            <a:ext cx="1509570" cy="2683668"/>
            <a:chOff x="4454644" y="1557775"/>
            <a:chExt cx="1132177" cy="2012751"/>
          </a:xfrm>
        </p:grpSpPr>
        <p:sp>
          <p:nvSpPr>
            <p:cNvPr id="24" name="Freeform: Shape 28">
              <a:extLst>
                <a:ext uri="{FF2B5EF4-FFF2-40B4-BE49-F238E27FC236}">
                  <a16:creationId xmlns="" xmlns:a16="http://schemas.microsoft.com/office/drawing/2014/main" id="{7255B557-AE5C-42FC-9B69-F2046B41B123}"/>
                </a:ext>
              </a:extLst>
            </p:cNvPr>
            <p:cNvSpPr/>
            <p:nvPr/>
          </p:nvSpPr>
          <p:spPr>
            <a:xfrm rot="14077763">
              <a:off x="4254319" y="2464739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29">
              <a:extLst>
                <a:ext uri="{FF2B5EF4-FFF2-40B4-BE49-F238E27FC236}">
                  <a16:creationId xmlns="" xmlns:a16="http://schemas.microsoft.com/office/drawing/2014/main" id="{B56EDA2E-DBB4-42BB-B443-C8D87C27D12C}"/>
                </a:ext>
              </a:extLst>
            </p:cNvPr>
            <p:cNvSpPr/>
            <p:nvPr/>
          </p:nvSpPr>
          <p:spPr>
            <a:xfrm rot="14077763">
              <a:off x="4156802" y="2270392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30">
              <a:extLst>
                <a:ext uri="{FF2B5EF4-FFF2-40B4-BE49-F238E27FC236}">
                  <a16:creationId xmlns="" xmlns:a16="http://schemas.microsoft.com/office/drawing/2014/main" id="{A327232D-00AB-4EC8-8DDD-AB4B28346668}"/>
                </a:ext>
              </a:extLst>
            </p:cNvPr>
            <p:cNvSpPr/>
            <p:nvPr/>
          </p:nvSpPr>
          <p:spPr>
            <a:xfrm rot="14077763">
              <a:off x="4014357" y="1998062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Freeform: Shape 31">
            <a:extLst>
              <a:ext uri="{FF2B5EF4-FFF2-40B4-BE49-F238E27FC236}">
                <a16:creationId xmlns="" xmlns:a16="http://schemas.microsoft.com/office/drawing/2014/main" id="{7E888494-8CFA-4D45-BDB9-B1FE631DF216}"/>
              </a:ext>
            </a:extLst>
          </p:cNvPr>
          <p:cNvSpPr>
            <a:spLocks/>
          </p:cNvSpPr>
          <p:nvPr/>
        </p:nvSpPr>
        <p:spPr bwMode="auto">
          <a:xfrm>
            <a:off x="4853387" y="4070078"/>
            <a:ext cx="330375" cy="4864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32">
            <a:extLst>
              <a:ext uri="{FF2B5EF4-FFF2-40B4-BE49-F238E27FC236}">
                <a16:creationId xmlns="" xmlns:a16="http://schemas.microsoft.com/office/drawing/2014/main" id="{80D2F223-FF74-4A43-BA33-525E1F2A8887}"/>
              </a:ext>
            </a:extLst>
          </p:cNvPr>
          <p:cNvSpPr>
            <a:spLocks/>
          </p:cNvSpPr>
          <p:nvPr/>
        </p:nvSpPr>
        <p:spPr bwMode="auto">
          <a:xfrm>
            <a:off x="6306446" y="4550848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33">
            <a:extLst>
              <a:ext uri="{FF2B5EF4-FFF2-40B4-BE49-F238E27FC236}">
                <a16:creationId xmlns="" xmlns:a16="http://schemas.microsoft.com/office/drawing/2014/main" id="{96BFB28E-EA22-4CDA-B950-59DF823B217F}"/>
              </a:ext>
            </a:extLst>
          </p:cNvPr>
          <p:cNvSpPr>
            <a:spLocks/>
          </p:cNvSpPr>
          <p:nvPr/>
        </p:nvSpPr>
        <p:spPr bwMode="auto">
          <a:xfrm>
            <a:off x="5129924" y="2848677"/>
            <a:ext cx="410611" cy="4106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34">
            <a:extLst>
              <a:ext uri="{FF2B5EF4-FFF2-40B4-BE49-F238E27FC236}">
                <a16:creationId xmlns="" xmlns:a16="http://schemas.microsoft.com/office/drawing/2014/main" id="{44CBC015-9579-463C-B23B-933FEF705A5E}"/>
              </a:ext>
            </a:extLst>
          </p:cNvPr>
          <p:cNvSpPr>
            <a:spLocks/>
          </p:cNvSpPr>
          <p:nvPr/>
        </p:nvSpPr>
        <p:spPr bwMode="auto">
          <a:xfrm>
            <a:off x="6533251" y="3181683"/>
            <a:ext cx="403471" cy="315759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35">
            <a:extLst>
              <a:ext uri="{FF2B5EF4-FFF2-40B4-BE49-F238E27FC236}">
                <a16:creationId xmlns="" xmlns:a16="http://schemas.microsoft.com/office/drawing/2014/main" id="{8C52F522-15D0-4FAB-8646-0CF06C36C330}"/>
              </a:ext>
            </a:extLst>
          </p:cNvPr>
          <p:cNvGrpSpPr/>
          <p:nvPr/>
        </p:nvGrpSpPr>
        <p:grpSpPr>
          <a:xfrm>
            <a:off x="1187126" y="1588023"/>
            <a:ext cx="2549181" cy="1082518"/>
            <a:chOff x="1762632" y="1197195"/>
            <a:chExt cx="2549181" cy="1082518"/>
          </a:xfrm>
        </p:grpSpPr>
        <p:sp>
          <p:nvSpPr>
            <p:cNvPr id="22" name="TextBox 36">
              <a:extLst>
                <a:ext uri="{FF2B5EF4-FFF2-40B4-BE49-F238E27FC236}">
                  <a16:creationId xmlns="" xmlns:a16="http://schemas.microsoft.com/office/drawing/2014/main" id="{E17DA2AA-F853-45DD-B995-828A63DB1C0C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7">
              <a:extLst>
                <a:ext uri="{FF2B5EF4-FFF2-40B4-BE49-F238E27FC236}">
                  <a16:creationId xmlns="" xmlns:a16="http://schemas.microsoft.com/office/drawing/2014/main" id="{059854D3-4546-4FAA-BDE0-3E52AA3FD125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38">
            <a:extLst>
              <a:ext uri="{FF2B5EF4-FFF2-40B4-BE49-F238E27FC236}">
                <a16:creationId xmlns="" xmlns:a16="http://schemas.microsoft.com/office/drawing/2014/main" id="{B8A424C5-D61A-43CC-8B79-E209D68990CB}"/>
              </a:ext>
            </a:extLst>
          </p:cNvPr>
          <p:cNvGrpSpPr/>
          <p:nvPr/>
        </p:nvGrpSpPr>
        <p:grpSpPr>
          <a:xfrm>
            <a:off x="1108950" y="4392689"/>
            <a:ext cx="2549181" cy="1082518"/>
            <a:chOff x="1762632" y="1197195"/>
            <a:chExt cx="2549181" cy="1082518"/>
          </a:xfrm>
        </p:grpSpPr>
        <p:sp>
          <p:nvSpPr>
            <p:cNvPr id="20" name="TextBox 39">
              <a:extLst>
                <a:ext uri="{FF2B5EF4-FFF2-40B4-BE49-F238E27FC236}">
                  <a16:creationId xmlns="" xmlns:a16="http://schemas.microsoft.com/office/drawing/2014/main" id="{FE23F926-46BD-4A5F-BCA9-D64D6F716EDE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40">
              <a:extLst>
                <a:ext uri="{FF2B5EF4-FFF2-40B4-BE49-F238E27FC236}">
                  <a16:creationId xmlns="" xmlns:a16="http://schemas.microsoft.com/office/drawing/2014/main" id="{0B68917F-69F0-4534-9D02-290D26A603ED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1">
            <a:extLst>
              <a:ext uri="{FF2B5EF4-FFF2-40B4-BE49-F238E27FC236}">
                <a16:creationId xmlns="" xmlns:a16="http://schemas.microsoft.com/office/drawing/2014/main" id="{D1A15BC4-1C04-4F3F-A9CB-181D962D74B4}"/>
              </a:ext>
            </a:extLst>
          </p:cNvPr>
          <p:cNvGrpSpPr/>
          <p:nvPr/>
        </p:nvGrpSpPr>
        <p:grpSpPr>
          <a:xfrm>
            <a:off x="8329470" y="1535762"/>
            <a:ext cx="2549181" cy="1082518"/>
            <a:chOff x="1762632" y="1197195"/>
            <a:chExt cx="2549181" cy="1082518"/>
          </a:xfrm>
        </p:grpSpPr>
        <p:sp>
          <p:nvSpPr>
            <p:cNvPr id="18" name="TextBox 42">
              <a:extLst>
                <a:ext uri="{FF2B5EF4-FFF2-40B4-BE49-F238E27FC236}">
                  <a16:creationId xmlns="" xmlns:a16="http://schemas.microsoft.com/office/drawing/2014/main" id="{96C21E86-69A7-498C-93D2-3F723B4FC392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43">
              <a:extLst>
                <a:ext uri="{FF2B5EF4-FFF2-40B4-BE49-F238E27FC236}">
                  <a16:creationId xmlns="" xmlns:a16="http://schemas.microsoft.com/office/drawing/2014/main" id="{4ADD9B77-B106-41BB-B761-9F513C100DB0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44">
            <a:extLst>
              <a:ext uri="{FF2B5EF4-FFF2-40B4-BE49-F238E27FC236}">
                <a16:creationId xmlns="" xmlns:a16="http://schemas.microsoft.com/office/drawing/2014/main" id="{600A3A07-90AC-41A5-A5B7-65373F91C900}"/>
              </a:ext>
            </a:extLst>
          </p:cNvPr>
          <p:cNvGrpSpPr/>
          <p:nvPr/>
        </p:nvGrpSpPr>
        <p:grpSpPr>
          <a:xfrm>
            <a:off x="8344181" y="4371184"/>
            <a:ext cx="2549181" cy="1082518"/>
            <a:chOff x="1762632" y="1197195"/>
            <a:chExt cx="2549181" cy="1082518"/>
          </a:xfrm>
        </p:grpSpPr>
        <p:sp>
          <p:nvSpPr>
            <p:cNvPr id="16" name="TextBox 45">
              <a:extLst>
                <a:ext uri="{FF2B5EF4-FFF2-40B4-BE49-F238E27FC236}">
                  <a16:creationId xmlns="" xmlns:a16="http://schemas.microsoft.com/office/drawing/2014/main" id="{11065FF3-5797-425A-AFDD-7850A03270A3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6">
              <a:extLst>
                <a:ext uri="{FF2B5EF4-FFF2-40B4-BE49-F238E27FC236}">
                  <a16:creationId xmlns="" xmlns:a16="http://schemas.microsoft.com/office/drawing/2014/main" id="{D9159D60-E1F3-4CDE-8C64-90729E0BAB89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6" name="Title 6">
            <a:extLst>
              <a:ext uri="{FF2B5EF4-FFF2-40B4-BE49-F238E27FC236}">
                <a16:creationId xmlns="" xmlns:a16="http://schemas.microsoft.com/office/drawing/2014/main" id="{38AD044C-10D0-4B45-992D-78D1C7CB8A2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AE1BBFDF-67E6-4237-804A-4C13421757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25849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54">
            <a:extLst>
              <a:ext uri="{FF2B5EF4-FFF2-40B4-BE49-F238E27FC236}">
                <a16:creationId xmlns="" xmlns:a16="http://schemas.microsoft.com/office/drawing/2014/main" id="{812762DD-4465-4663-A063-E1773E828216}"/>
              </a:ext>
            </a:extLst>
          </p:cNvPr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Straight Connector 55">
            <a:extLst>
              <a:ext uri="{FF2B5EF4-FFF2-40B4-BE49-F238E27FC236}">
                <a16:creationId xmlns="" xmlns:a16="http://schemas.microsoft.com/office/drawing/2014/main" id="{090AF30C-58CF-400E-843D-0131E2C3A7C8}"/>
              </a:ext>
            </a:extLst>
          </p:cNvPr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56">
            <a:extLst>
              <a:ext uri="{FF2B5EF4-FFF2-40B4-BE49-F238E27FC236}">
                <a16:creationId xmlns="" xmlns:a16="http://schemas.microsoft.com/office/drawing/2014/main" id="{2949F98A-D7DA-4D97-870A-8825EA6FB766}"/>
              </a:ext>
            </a:extLst>
          </p:cNvPr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57">
            <a:extLst>
              <a:ext uri="{FF2B5EF4-FFF2-40B4-BE49-F238E27FC236}">
                <a16:creationId xmlns="" xmlns:a16="http://schemas.microsoft.com/office/drawing/2014/main" id="{29477371-133D-4301-A342-04792791E71F}"/>
              </a:ext>
            </a:extLst>
          </p:cNvPr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59">
            <a:extLst>
              <a:ext uri="{FF2B5EF4-FFF2-40B4-BE49-F238E27FC236}">
                <a16:creationId xmlns="" xmlns:a16="http://schemas.microsoft.com/office/drawing/2014/main" id="{B0B6DB1F-228B-4BD8-863F-673B40EE2D70}"/>
              </a:ext>
            </a:extLst>
          </p:cNvPr>
          <p:cNvSpPr txBox="1">
            <a:spLocks/>
          </p:cNvSpPr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96">
            <a:extLst>
              <a:ext uri="{FF2B5EF4-FFF2-40B4-BE49-F238E27FC236}">
                <a16:creationId xmlns="" xmlns:a16="http://schemas.microsoft.com/office/drawing/2014/main" id="{3E36579F-0EB6-40E3-AB4E-CE7212004D68}"/>
              </a:ext>
            </a:extLst>
          </p:cNvPr>
          <p:cNvSpPr txBox="1">
            <a:spLocks/>
          </p:cNvSpPr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0" name="TextBox 99">
            <a:extLst>
              <a:ext uri="{FF2B5EF4-FFF2-40B4-BE49-F238E27FC236}">
                <a16:creationId xmlns="" xmlns:a16="http://schemas.microsoft.com/office/drawing/2014/main" id="{2FB5E7B1-1C53-4DEC-B043-F8FAFA4AEE36}"/>
              </a:ext>
            </a:extLst>
          </p:cNvPr>
          <p:cNvSpPr txBox="1">
            <a:spLocks/>
          </p:cNvSpPr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1" name="TextBox 102">
            <a:extLst>
              <a:ext uri="{FF2B5EF4-FFF2-40B4-BE49-F238E27FC236}">
                <a16:creationId xmlns="" xmlns:a16="http://schemas.microsoft.com/office/drawing/2014/main" id="{E70FEB96-3192-4E93-A8E5-D74ACA9DD46A}"/>
              </a:ext>
            </a:extLst>
          </p:cNvPr>
          <p:cNvSpPr txBox="1">
            <a:spLocks/>
          </p:cNvSpPr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2" name="TextBox 105">
            <a:extLst>
              <a:ext uri="{FF2B5EF4-FFF2-40B4-BE49-F238E27FC236}">
                <a16:creationId xmlns="" xmlns:a16="http://schemas.microsoft.com/office/drawing/2014/main" id="{9E7EF906-F414-4515-9EB2-66793307031B}"/>
              </a:ext>
            </a:extLst>
          </p:cNvPr>
          <p:cNvSpPr txBox="1">
            <a:spLocks/>
          </p:cNvSpPr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13" name="Group 2">
            <a:extLst>
              <a:ext uri="{FF2B5EF4-FFF2-40B4-BE49-F238E27FC236}">
                <a16:creationId xmlns="" xmlns:a16="http://schemas.microsoft.com/office/drawing/2014/main" id="{8FFA661E-EAC3-44D0-B819-2B8A56E8863E}"/>
              </a:ext>
            </a:extLst>
          </p:cNvPr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</p:grpSpPr>
        <p:sp>
          <p:nvSpPr>
            <p:cNvPr id="41" name="Oval 78">
              <a:extLst>
                <a:ext uri="{FF2B5EF4-FFF2-40B4-BE49-F238E27FC236}">
                  <a16:creationId xmlns="" xmlns:a16="http://schemas.microsoft.com/office/drawing/2014/main" id="{E4D18F0F-79AF-484A-A8CA-5B0815E5422D}"/>
                </a:ext>
              </a:extLst>
            </p:cNvPr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108">
              <a:extLst>
                <a:ext uri="{FF2B5EF4-FFF2-40B4-BE49-F238E27FC236}">
                  <a16:creationId xmlns="" xmlns:a16="http://schemas.microsoft.com/office/drawing/2014/main" id="{48E0E495-D014-4143-B6DF-5F595A511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85DC30F1-6D33-454F-BC76-5C8829F0D420}"/>
              </a:ext>
            </a:extLst>
          </p:cNvPr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</p:grpSpPr>
        <p:sp>
          <p:nvSpPr>
            <p:cNvPr id="39" name="Oval 86">
              <a:extLst>
                <a:ext uri="{FF2B5EF4-FFF2-40B4-BE49-F238E27FC236}">
                  <a16:creationId xmlns="" xmlns:a16="http://schemas.microsoft.com/office/drawing/2014/main" id="{9AF6C0C8-6D98-4119-8C69-CB23165A518C}"/>
                </a:ext>
              </a:extLst>
            </p:cNvPr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09">
              <a:extLst>
                <a:ext uri="{FF2B5EF4-FFF2-40B4-BE49-F238E27FC236}">
                  <a16:creationId xmlns="" xmlns:a16="http://schemas.microsoft.com/office/drawing/2014/main" id="{D6FBAE15-4CA2-4C4A-956D-304F03E9F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1">
            <a:extLst>
              <a:ext uri="{FF2B5EF4-FFF2-40B4-BE49-F238E27FC236}">
                <a16:creationId xmlns="" xmlns:a16="http://schemas.microsoft.com/office/drawing/2014/main" id="{AF18A585-28F2-4604-8C42-27A81340EFE2}"/>
              </a:ext>
            </a:extLst>
          </p:cNvPr>
          <p:cNvGrpSpPr/>
          <p:nvPr/>
        </p:nvGrpSpPr>
        <p:grpSpPr>
          <a:xfrm>
            <a:off x="3452743" y="3376744"/>
            <a:ext cx="731798" cy="731798"/>
            <a:chOff x="3452743" y="3484756"/>
            <a:chExt cx="731798" cy="731798"/>
          </a:xfrm>
        </p:grpSpPr>
        <p:sp>
          <p:nvSpPr>
            <p:cNvPr id="37" name="Oval 62">
              <a:extLst>
                <a:ext uri="{FF2B5EF4-FFF2-40B4-BE49-F238E27FC236}">
                  <a16:creationId xmlns="" xmlns:a16="http://schemas.microsoft.com/office/drawing/2014/main" id="{1E924FB1-1CA2-46A2-81ED-5A16E2525BAC}"/>
                </a:ext>
              </a:extLst>
            </p:cNvPr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10">
              <a:extLst>
                <a:ext uri="{FF2B5EF4-FFF2-40B4-BE49-F238E27FC236}">
                  <a16:creationId xmlns="" xmlns:a16="http://schemas.microsoft.com/office/drawing/2014/main" id="{D90B79C5-21FD-4281-8C5B-D0825D061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5">
            <a:extLst>
              <a:ext uri="{FF2B5EF4-FFF2-40B4-BE49-F238E27FC236}">
                <a16:creationId xmlns="" xmlns:a16="http://schemas.microsoft.com/office/drawing/2014/main" id="{426D9380-3A0E-4E21-831F-3F1C96FBA4CC}"/>
              </a:ext>
            </a:extLst>
          </p:cNvPr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</p:grpSpPr>
        <p:sp>
          <p:nvSpPr>
            <p:cNvPr id="35" name="Oval 83">
              <a:extLst>
                <a:ext uri="{FF2B5EF4-FFF2-40B4-BE49-F238E27FC236}">
                  <a16:creationId xmlns="" xmlns:a16="http://schemas.microsoft.com/office/drawing/2014/main" id="{27C3FD8F-6F4B-4C7B-A37B-83DE03C0B633}"/>
                </a:ext>
              </a:extLst>
            </p:cNvPr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11">
              <a:extLst>
                <a:ext uri="{FF2B5EF4-FFF2-40B4-BE49-F238E27FC236}">
                  <a16:creationId xmlns="" xmlns:a16="http://schemas.microsoft.com/office/drawing/2014/main" id="{1B30E127-D9F7-47E2-A00F-98D631B58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3">
            <a:extLst>
              <a:ext uri="{FF2B5EF4-FFF2-40B4-BE49-F238E27FC236}">
                <a16:creationId xmlns="" xmlns:a16="http://schemas.microsoft.com/office/drawing/2014/main" id="{C956B74C-1E6B-4489-A3E1-A475EFB20DA9}"/>
              </a:ext>
            </a:extLst>
          </p:cNvPr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</p:grpSpPr>
        <p:sp>
          <p:nvSpPr>
            <p:cNvPr id="33" name="Oval 75">
              <a:extLst>
                <a:ext uri="{FF2B5EF4-FFF2-40B4-BE49-F238E27FC236}">
                  <a16:creationId xmlns="" xmlns:a16="http://schemas.microsoft.com/office/drawing/2014/main" id="{D0D7B3D4-1285-4E91-9243-2021821888A5}"/>
                </a:ext>
              </a:extLst>
            </p:cNvPr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12">
              <a:extLst>
                <a:ext uri="{FF2B5EF4-FFF2-40B4-BE49-F238E27FC236}">
                  <a16:creationId xmlns="" xmlns:a16="http://schemas.microsoft.com/office/drawing/2014/main" id="{F693C848-BFB1-42D9-B209-406355C81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26">
            <a:extLst>
              <a:ext uri="{FF2B5EF4-FFF2-40B4-BE49-F238E27FC236}">
                <a16:creationId xmlns="" xmlns:a16="http://schemas.microsoft.com/office/drawing/2014/main" id="{274D014B-3490-45ED-930C-C39F18BE0620}"/>
              </a:ext>
            </a:extLst>
          </p:cNvPr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31" name="TextBox 27">
              <a:extLst>
                <a:ext uri="{FF2B5EF4-FFF2-40B4-BE49-F238E27FC236}">
                  <a16:creationId xmlns="" xmlns:a16="http://schemas.microsoft.com/office/drawing/2014/main" id="{2911977D-0837-4B28-B619-3ACF5C35F9C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28">
              <a:extLst>
                <a:ext uri="{FF2B5EF4-FFF2-40B4-BE49-F238E27FC236}">
                  <a16:creationId xmlns="" xmlns:a16="http://schemas.microsoft.com/office/drawing/2014/main" id="{B0CC46C2-3E7D-4D6A-9AE2-45DECC06A2F1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33">
            <a:extLst>
              <a:ext uri="{FF2B5EF4-FFF2-40B4-BE49-F238E27FC236}">
                <a16:creationId xmlns="" xmlns:a16="http://schemas.microsoft.com/office/drawing/2014/main" id="{A81D4D86-0CEA-43E7-9164-BDE2D7ADC378}"/>
              </a:ext>
            </a:extLst>
          </p:cNvPr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29" name="TextBox 34">
              <a:extLst>
                <a:ext uri="{FF2B5EF4-FFF2-40B4-BE49-F238E27FC236}">
                  <a16:creationId xmlns="" xmlns:a16="http://schemas.microsoft.com/office/drawing/2014/main" id="{1FFADB68-C4BD-498E-8A8F-71F853DB1C74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35">
              <a:extLst>
                <a:ext uri="{FF2B5EF4-FFF2-40B4-BE49-F238E27FC236}">
                  <a16:creationId xmlns="" xmlns:a16="http://schemas.microsoft.com/office/drawing/2014/main" id="{C149FB9A-4100-49E1-BEE0-5D1F6A4ACE08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36">
            <a:extLst>
              <a:ext uri="{FF2B5EF4-FFF2-40B4-BE49-F238E27FC236}">
                <a16:creationId xmlns="" xmlns:a16="http://schemas.microsoft.com/office/drawing/2014/main" id="{FB209AB6-4054-4E41-81E2-179FFD732153}"/>
              </a:ext>
            </a:extLst>
          </p:cNvPr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27" name="TextBox 37">
              <a:extLst>
                <a:ext uri="{FF2B5EF4-FFF2-40B4-BE49-F238E27FC236}">
                  <a16:creationId xmlns="" xmlns:a16="http://schemas.microsoft.com/office/drawing/2014/main" id="{64B484BF-B896-4ACF-8346-2B77838678B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38">
              <a:extLst>
                <a:ext uri="{FF2B5EF4-FFF2-40B4-BE49-F238E27FC236}">
                  <a16:creationId xmlns="" xmlns:a16="http://schemas.microsoft.com/office/drawing/2014/main" id="{E99E4061-3D36-4C73-887A-AAC24410B597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="" xmlns:a16="http://schemas.microsoft.com/office/drawing/2014/main" id="{B28837C3-B18C-4AAA-980E-E8872ABF1C38}"/>
              </a:ext>
            </a:extLst>
          </p:cNvPr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25" name="TextBox 40">
              <a:extLst>
                <a:ext uri="{FF2B5EF4-FFF2-40B4-BE49-F238E27FC236}">
                  <a16:creationId xmlns="" xmlns:a16="http://schemas.microsoft.com/office/drawing/2014/main" id="{44CD526B-BB2D-4D25-A9CF-4D0ACE6E2D1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41">
              <a:extLst>
                <a:ext uri="{FF2B5EF4-FFF2-40B4-BE49-F238E27FC236}">
                  <a16:creationId xmlns="" xmlns:a16="http://schemas.microsoft.com/office/drawing/2014/main" id="{29F30A19-C62D-41F8-BA88-6B0747A99ECD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Group 42">
            <a:extLst>
              <a:ext uri="{FF2B5EF4-FFF2-40B4-BE49-F238E27FC236}">
                <a16:creationId xmlns="" xmlns:a16="http://schemas.microsoft.com/office/drawing/2014/main" id="{77DAA457-18FE-424E-B2C6-EBC98AD3755B}"/>
              </a:ext>
            </a:extLst>
          </p:cNvPr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23" name="TextBox 43">
              <a:extLst>
                <a:ext uri="{FF2B5EF4-FFF2-40B4-BE49-F238E27FC236}">
                  <a16:creationId xmlns="" xmlns:a16="http://schemas.microsoft.com/office/drawing/2014/main" id="{18812EFA-D520-44A7-B254-720C35F99B3E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4">
              <a:extLst>
                <a:ext uri="{FF2B5EF4-FFF2-40B4-BE49-F238E27FC236}">
                  <a16:creationId xmlns="" xmlns:a16="http://schemas.microsoft.com/office/drawing/2014/main" id="{12535679-7404-4DA7-B288-982B0754C4F6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3" name="Title 6">
            <a:extLst>
              <a:ext uri="{FF2B5EF4-FFF2-40B4-BE49-F238E27FC236}">
                <a16:creationId xmlns="" xmlns:a16="http://schemas.microsoft.com/office/drawing/2014/main" id="{DBEB81EF-2D3E-405F-BFF7-BB627E70DD6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="" xmlns:a16="http://schemas.microsoft.com/office/drawing/2014/main" id="{3E90B509-E5D0-4536-81D6-40684D24943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8744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43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37">
            <a:extLst>
              <a:ext uri="{FF2B5EF4-FFF2-40B4-BE49-F238E27FC236}">
                <a16:creationId xmlns="" xmlns:a16="http://schemas.microsoft.com/office/drawing/2014/main" id="{15B3335B-CA94-406B-9C7D-E473763EC092}"/>
              </a:ext>
            </a:extLst>
          </p:cNvPr>
          <p:cNvSpPr>
            <a:spLocks/>
          </p:cNvSpPr>
          <p:nvPr/>
        </p:nvSpPr>
        <p:spPr bwMode="auto">
          <a:xfrm>
            <a:off x="5623430" y="3073815"/>
            <a:ext cx="968194" cy="1119971"/>
          </a:xfrm>
          <a:custGeom>
            <a:avLst/>
            <a:gdLst/>
            <a:ahLst/>
            <a:cxnLst>
              <a:cxn ang="0">
                <a:pos x="532" y="393"/>
              </a:cxn>
              <a:cxn ang="0">
                <a:pos x="532" y="393"/>
              </a:cxn>
              <a:cxn ang="0">
                <a:pos x="532" y="0"/>
              </a:cxn>
              <a:cxn ang="0">
                <a:pos x="0" y="0"/>
              </a:cxn>
              <a:cxn ang="0">
                <a:pos x="0" y="339"/>
              </a:cxn>
              <a:cxn ang="0">
                <a:pos x="0" y="339"/>
              </a:cxn>
              <a:cxn ang="0">
                <a:pos x="0" y="732"/>
              </a:cxn>
              <a:cxn ang="0">
                <a:pos x="532" y="732"/>
              </a:cxn>
              <a:cxn ang="0">
                <a:pos x="532" y="393"/>
              </a:cxn>
            </a:cxnLst>
            <a:rect l="0" t="0" r="r" b="b"/>
            <a:pathLst>
              <a:path w="532" h="732">
                <a:moveTo>
                  <a:pt x="532" y="393"/>
                </a:moveTo>
                <a:lnTo>
                  <a:pt x="532" y="393"/>
                </a:lnTo>
                <a:lnTo>
                  <a:pt x="532" y="0"/>
                </a:lnTo>
                <a:lnTo>
                  <a:pt x="0" y="0"/>
                </a:lnTo>
                <a:lnTo>
                  <a:pt x="0" y="339"/>
                </a:lnTo>
                <a:lnTo>
                  <a:pt x="0" y="339"/>
                </a:lnTo>
                <a:lnTo>
                  <a:pt x="0" y="732"/>
                </a:lnTo>
                <a:lnTo>
                  <a:pt x="532" y="732"/>
                </a:lnTo>
                <a:lnTo>
                  <a:pt x="532" y="39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38">
            <a:extLst>
              <a:ext uri="{FF2B5EF4-FFF2-40B4-BE49-F238E27FC236}">
                <a16:creationId xmlns="" xmlns:a16="http://schemas.microsoft.com/office/drawing/2014/main" id="{52AFB9BC-C7D2-4A0E-87A5-9BE4644D12E0}"/>
              </a:ext>
            </a:extLst>
          </p:cNvPr>
          <p:cNvSpPr>
            <a:spLocks/>
          </p:cNvSpPr>
          <p:nvPr/>
        </p:nvSpPr>
        <p:spPr bwMode="auto">
          <a:xfrm>
            <a:off x="5623430" y="2132856"/>
            <a:ext cx="2893662" cy="940959"/>
          </a:xfrm>
          <a:custGeom>
            <a:avLst/>
            <a:gdLst/>
            <a:ahLst/>
            <a:cxnLst>
              <a:cxn ang="0">
                <a:pos x="1590" y="615"/>
              </a:cxn>
              <a:cxn ang="0">
                <a:pos x="0" y="615"/>
              </a:cxn>
              <a:cxn ang="0">
                <a:pos x="524" y="0"/>
              </a:cxn>
              <a:cxn ang="0">
                <a:pos x="1058" y="0"/>
              </a:cxn>
              <a:cxn ang="0">
                <a:pos x="1590" y="615"/>
              </a:cxn>
            </a:cxnLst>
            <a:rect l="0" t="0" r="r" b="b"/>
            <a:pathLst>
              <a:path w="1590" h="615">
                <a:moveTo>
                  <a:pt x="1590" y="615"/>
                </a:moveTo>
                <a:lnTo>
                  <a:pt x="0" y="615"/>
                </a:lnTo>
                <a:lnTo>
                  <a:pt x="524" y="0"/>
                </a:lnTo>
                <a:lnTo>
                  <a:pt x="1058" y="0"/>
                </a:lnTo>
                <a:lnTo>
                  <a:pt x="1590" y="6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  <a:t>02</a:t>
            </a:r>
            <a:b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2400" b="1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" name="Freeform: Shape 39">
            <a:extLst>
              <a:ext uri="{FF2B5EF4-FFF2-40B4-BE49-F238E27FC236}">
                <a16:creationId xmlns="" xmlns:a16="http://schemas.microsoft.com/office/drawing/2014/main" id="{4E489C21-8E6E-4C2C-B450-687735C14A51}"/>
              </a:ext>
            </a:extLst>
          </p:cNvPr>
          <p:cNvSpPr>
            <a:spLocks/>
          </p:cNvSpPr>
          <p:nvPr/>
        </p:nvSpPr>
        <p:spPr bwMode="auto">
          <a:xfrm>
            <a:off x="7552538" y="3073815"/>
            <a:ext cx="964555" cy="1588155"/>
          </a:xfrm>
          <a:custGeom>
            <a:avLst/>
            <a:gdLst/>
            <a:ahLst/>
            <a:cxnLst>
              <a:cxn ang="0">
                <a:pos x="0" y="391"/>
              </a:cxn>
              <a:cxn ang="0">
                <a:pos x="0" y="0"/>
              </a:cxn>
              <a:cxn ang="0">
                <a:pos x="530" y="0"/>
              </a:cxn>
              <a:cxn ang="0">
                <a:pos x="530" y="1038"/>
              </a:cxn>
              <a:cxn ang="0">
                <a:pos x="0" y="391"/>
              </a:cxn>
            </a:cxnLst>
            <a:rect l="0" t="0" r="r" b="b"/>
            <a:pathLst>
              <a:path w="530" h="1038">
                <a:moveTo>
                  <a:pt x="0" y="391"/>
                </a:moveTo>
                <a:lnTo>
                  <a:pt x="0" y="0"/>
                </a:lnTo>
                <a:lnTo>
                  <a:pt x="530" y="0"/>
                </a:lnTo>
                <a:lnTo>
                  <a:pt x="530" y="1038"/>
                </a:lnTo>
                <a:lnTo>
                  <a:pt x="0" y="3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40">
            <a:extLst>
              <a:ext uri="{FF2B5EF4-FFF2-40B4-BE49-F238E27FC236}">
                <a16:creationId xmlns="" xmlns:a16="http://schemas.microsoft.com/office/drawing/2014/main" id="{1AABECD8-F2BA-44A7-BF21-A934C6C85557}"/>
              </a:ext>
            </a:extLst>
          </p:cNvPr>
          <p:cNvSpPr>
            <a:spLocks/>
          </p:cNvSpPr>
          <p:nvPr/>
        </p:nvSpPr>
        <p:spPr bwMode="auto">
          <a:xfrm>
            <a:off x="3697962" y="4193787"/>
            <a:ext cx="2893662" cy="9378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0" y="0"/>
              </a:cxn>
              <a:cxn ang="0">
                <a:pos x="1066" y="613"/>
              </a:cxn>
              <a:cxn ang="0">
                <a:pos x="532" y="613"/>
              </a:cxn>
              <a:cxn ang="0">
                <a:pos x="0" y="0"/>
              </a:cxn>
            </a:cxnLst>
            <a:rect l="0" t="0" r="r" b="b"/>
            <a:pathLst>
              <a:path w="1590" h="613">
                <a:moveTo>
                  <a:pt x="0" y="0"/>
                </a:moveTo>
                <a:lnTo>
                  <a:pt x="1590" y="0"/>
                </a:lnTo>
                <a:lnTo>
                  <a:pt x="1066" y="613"/>
                </a:lnTo>
                <a:lnTo>
                  <a:pt x="532" y="6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  <a:t>01</a:t>
            </a:r>
            <a:b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2400" b="1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Freeform: Shape 41">
            <a:extLst>
              <a:ext uri="{FF2B5EF4-FFF2-40B4-BE49-F238E27FC236}">
                <a16:creationId xmlns="" xmlns:a16="http://schemas.microsoft.com/office/drawing/2014/main" id="{E9B59C72-A3EC-4F62-8201-E2D0E9FE8736}"/>
              </a:ext>
            </a:extLst>
          </p:cNvPr>
          <p:cNvSpPr>
            <a:spLocks/>
          </p:cNvSpPr>
          <p:nvPr/>
        </p:nvSpPr>
        <p:spPr bwMode="auto">
          <a:xfrm>
            <a:off x="3697962" y="2604101"/>
            <a:ext cx="968194" cy="1589686"/>
          </a:xfrm>
          <a:custGeom>
            <a:avLst/>
            <a:gdLst/>
            <a:ahLst/>
            <a:cxnLst>
              <a:cxn ang="0">
                <a:pos x="532" y="648"/>
              </a:cxn>
              <a:cxn ang="0">
                <a:pos x="532" y="1039"/>
              </a:cxn>
              <a:cxn ang="0">
                <a:pos x="0" y="1039"/>
              </a:cxn>
              <a:cxn ang="0">
                <a:pos x="0" y="0"/>
              </a:cxn>
              <a:cxn ang="0">
                <a:pos x="532" y="648"/>
              </a:cxn>
            </a:cxnLst>
            <a:rect l="0" t="0" r="r" b="b"/>
            <a:pathLst>
              <a:path w="532" h="1039">
                <a:moveTo>
                  <a:pt x="532" y="648"/>
                </a:moveTo>
                <a:lnTo>
                  <a:pt x="532" y="1039"/>
                </a:lnTo>
                <a:lnTo>
                  <a:pt x="0" y="1039"/>
                </a:lnTo>
                <a:lnTo>
                  <a:pt x="0" y="0"/>
                </a:lnTo>
                <a:lnTo>
                  <a:pt x="532" y="6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Group 42">
            <a:extLst>
              <a:ext uri="{FF2B5EF4-FFF2-40B4-BE49-F238E27FC236}">
                <a16:creationId xmlns="" xmlns:a16="http://schemas.microsoft.com/office/drawing/2014/main" id="{06B85F4D-A032-4135-BD24-B0D40F3FC2EC}"/>
              </a:ext>
            </a:extLst>
          </p:cNvPr>
          <p:cNvGrpSpPr/>
          <p:nvPr/>
        </p:nvGrpSpPr>
        <p:grpSpPr>
          <a:xfrm>
            <a:off x="4002452" y="3443581"/>
            <a:ext cx="359215" cy="419757"/>
            <a:chOff x="-213519" y="1123950"/>
            <a:chExt cx="282575" cy="330200"/>
          </a:xfrm>
          <a:solidFill>
            <a:schemeClr val="bg1"/>
          </a:solidFill>
        </p:grpSpPr>
        <p:sp>
          <p:nvSpPr>
            <p:cNvPr id="23" name="Freeform: Shape 43">
              <a:extLst>
                <a:ext uri="{FF2B5EF4-FFF2-40B4-BE49-F238E27FC236}">
                  <a16:creationId xmlns="" xmlns:a16="http://schemas.microsoft.com/office/drawing/2014/main" id="{5B97C5B6-17CE-4A9E-9872-8559AA089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519" y="1149350"/>
              <a:ext cx="261938" cy="304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5" y="13"/>
                </a:cxn>
                <a:cxn ang="0">
                  <a:pos x="15" y="77"/>
                </a:cxn>
                <a:cxn ang="0">
                  <a:pos x="71" y="77"/>
                </a:cxn>
                <a:cxn ang="0">
                  <a:pos x="82" y="49"/>
                </a:cxn>
                <a:cxn ang="0">
                  <a:pos x="40" y="49"/>
                </a:cxn>
                <a:cxn ang="0">
                  <a:pos x="40" y="0"/>
                </a:cxn>
              </a:cxnLst>
              <a:rect l="0" t="0" r="r" b="b"/>
              <a:pathLst>
                <a:path w="82" h="95">
                  <a:moveTo>
                    <a:pt x="40" y="0"/>
                  </a:moveTo>
                  <a:cubicBezTo>
                    <a:pt x="31" y="1"/>
                    <a:pt x="22" y="5"/>
                    <a:pt x="15" y="13"/>
                  </a:cubicBezTo>
                  <a:cubicBezTo>
                    <a:pt x="0" y="31"/>
                    <a:pt x="0" y="60"/>
                    <a:pt x="15" y="77"/>
                  </a:cubicBezTo>
                  <a:cubicBezTo>
                    <a:pt x="30" y="95"/>
                    <a:pt x="55" y="95"/>
                    <a:pt x="71" y="77"/>
                  </a:cubicBezTo>
                  <a:cubicBezTo>
                    <a:pt x="77" y="69"/>
                    <a:pt x="81" y="59"/>
                    <a:pt x="82" y="49"/>
                  </a:cubicBezTo>
                  <a:cubicBezTo>
                    <a:pt x="40" y="49"/>
                    <a:pt x="40" y="49"/>
                    <a:pt x="40" y="49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44">
              <a:extLst>
                <a:ext uri="{FF2B5EF4-FFF2-40B4-BE49-F238E27FC236}">
                  <a16:creationId xmlns="" xmlns:a16="http://schemas.microsoft.com/office/drawing/2014/main" id="{A4443E12-1C43-4656-972D-CDD3F7A83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057" y="1123950"/>
              <a:ext cx="138113" cy="1603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0" y="1"/>
                </a:cxn>
                <a:cxn ang="0">
                  <a:pos x="0" y="50"/>
                </a:cxn>
                <a:cxn ang="0">
                  <a:pos x="43" y="50"/>
                </a:cxn>
                <a:cxn ang="0">
                  <a:pos x="31" y="15"/>
                </a:cxn>
              </a:cxnLst>
              <a:rect l="0" t="0" r="r" b="b"/>
              <a:pathLst>
                <a:path w="43" h="50">
                  <a:moveTo>
                    <a:pt x="31" y="15"/>
                  </a:moveTo>
                  <a:cubicBezTo>
                    <a:pt x="23" y="5"/>
                    <a:pt x="11" y="0"/>
                    <a:pt x="0" y="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37"/>
                    <a:pt x="40" y="24"/>
                    <a:pt x="3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45">
            <a:extLst>
              <a:ext uri="{FF2B5EF4-FFF2-40B4-BE49-F238E27FC236}">
                <a16:creationId xmlns="" xmlns:a16="http://schemas.microsoft.com/office/drawing/2014/main" id="{B1565D9D-0881-4280-A1C3-FE69614C2023}"/>
              </a:ext>
            </a:extLst>
          </p:cNvPr>
          <p:cNvGrpSpPr/>
          <p:nvPr/>
        </p:nvGrpSpPr>
        <p:grpSpPr>
          <a:xfrm>
            <a:off x="5971301" y="3491004"/>
            <a:ext cx="272438" cy="324908"/>
            <a:chOff x="1540668" y="1155700"/>
            <a:chExt cx="214313" cy="255588"/>
          </a:xfrm>
          <a:solidFill>
            <a:schemeClr val="bg1"/>
          </a:solidFill>
        </p:grpSpPr>
        <p:sp>
          <p:nvSpPr>
            <p:cNvPr id="19" name="Rectangle 46">
              <a:extLst>
                <a:ext uri="{FF2B5EF4-FFF2-40B4-BE49-F238E27FC236}">
                  <a16:creationId xmlns="" xmlns:a16="http://schemas.microsoft.com/office/drawing/2014/main" id="{F6D437E8-6B35-4E1F-A524-8D8926E9D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668" y="1181100"/>
              <a:ext cx="85725" cy="1000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47">
              <a:extLst>
                <a:ext uri="{FF2B5EF4-FFF2-40B4-BE49-F238E27FC236}">
                  <a16:creationId xmlns="" xmlns:a16="http://schemas.microsoft.com/office/drawing/2014/main" id="{A51A5D45-3229-44CF-931D-8B92D40A8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618" y="1155700"/>
              <a:ext cx="106363" cy="1254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 48">
              <a:extLst>
                <a:ext uri="{FF2B5EF4-FFF2-40B4-BE49-F238E27FC236}">
                  <a16:creationId xmlns="" xmlns:a16="http://schemas.microsoft.com/office/drawing/2014/main" id="{9BF9B0A2-6A1A-47EB-969A-3D60D93A2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668" y="1309688"/>
              <a:ext cx="85725" cy="1016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49">
              <a:extLst>
                <a:ext uri="{FF2B5EF4-FFF2-40B4-BE49-F238E27FC236}">
                  <a16:creationId xmlns="" xmlns:a16="http://schemas.microsoft.com/office/drawing/2014/main" id="{F55BD9BE-3C05-4F88-97AE-CA92EB2C4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618" y="1309688"/>
              <a:ext cx="87313" cy="1016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Freeform: Shape 50">
            <a:extLst>
              <a:ext uri="{FF2B5EF4-FFF2-40B4-BE49-F238E27FC236}">
                <a16:creationId xmlns="" xmlns:a16="http://schemas.microsoft.com/office/drawing/2014/main" id="{DBDFF6BD-B0FD-4534-B1E2-43AC434D2A14}"/>
              </a:ext>
            </a:extLst>
          </p:cNvPr>
          <p:cNvSpPr>
            <a:spLocks/>
          </p:cNvSpPr>
          <p:nvPr/>
        </p:nvSpPr>
        <p:spPr bwMode="auto">
          <a:xfrm>
            <a:off x="7874379" y="3491005"/>
            <a:ext cx="320872" cy="324908"/>
          </a:xfrm>
          <a:custGeom>
            <a:avLst/>
            <a:gdLst/>
            <a:ahLst/>
            <a:cxnLst>
              <a:cxn ang="0">
                <a:pos x="79" y="14"/>
              </a:cxn>
              <a:cxn ang="0">
                <a:pos x="67" y="0"/>
              </a:cxn>
              <a:cxn ang="0">
                <a:pos x="56" y="14"/>
              </a:cxn>
              <a:cxn ang="0">
                <a:pos x="59" y="24"/>
              </a:cxn>
              <a:cxn ang="0">
                <a:pos x="46" y="61"/>
              </a:cxn>
              <a:cxn ang="0">
                <a:pos x="34" y="32"/>
              </a:cxn>
              <a:cxn ang="0">
                <a:pos x="25" y="31"/>
              </a:cxn>
              <a:cxn ang="0">
                <a:pos x="16" y="43"/>
              </a:cxn>
              <a:cxn ang="0">
                <a:pos x="12" y="42"/>
              </a:cxn>
              <a:cxn ang="0">
                <a:pos x="0" y="56"/>
              </a:cxn>
              <a:cxn ang="0">
                <a:pos x="12" y="70"/>
              </a:cxn>
              <a:cxn ang="0">
                <a:pos x="24" y="56"/>
              </a:cxn>
              <a:cxn ang="0">
                <a:pos x="24" y="53"/>
              </a:cxn>
              <a:cxn ang="0">
                <a:pos x="28" y="48"/>
              </a:cxn>
              <a:cxn ang="0">
                <a:pos x="41" y="80"/>
              </a:cxn>
              <a:cxn ang="0">
                <a:pos x="51" y="80"/>
              </a:cxn>
              <a:cxn ang="0">
                <a:pos x="71" y="27"/>
              </a:cxn>
              <a:cxn ang="0">
                <a:pos x="79" y="14"/>
              </a:cxn>
            </a:cxnLst>
            <a:rect l="0" t="0" r="r" b="b"/>
            <a:pathLst>
              <a:path w="79" h="80">
                <a:moveTo>
                  <a:pt x="79" y="14"/>
                </a:moveTo>
                <a:cubicBezTo>
                  <a:pt x="79" y="6"/>
                  <a:pt x="74" y="0"/>
                  <a:pt x="67" y="0"/>
                </a:cubicBezTo>
                <a:cubicBezTo>
                  <a:pt x="61" y="0"/>
                  <a:pt x="56" y="6"/>
                  <a:pt x="56" y="14"/>
                </a:cubicBezTo>
                <a:cubicBezTo>
                  <a:pt x="56" y="18"/>
                  <a:pt x="57" y="21"/>
                  <a:pt x="59" y="24"/>
                </a:cubicBezTo>
                <a:cubicBezTo>
                  <a:pt x="46" y="61"/>
                  <a:pt x="46" y="61"/>
                  <a:pt x="46" y="61"/>
                </a:cubicBezTo>
                <a:cubicBezTo>
                  <a:pt x="34" y="32"/>
                  <a:pt x="34" y="32"/>
                  <a:pt x="3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3" y="42"/>
                  <a:pt x="12" y="42"/>
                </a:cubicBezTo>
                <a:cubicBezTo>
                  <a:pt x="6" y="42"/>
                  <a:pt x="0" y="48"/>
                  <a:pt x="0" y="56"/>
                </a:cubicBezTo>
                <a:cubicBezTo>
                  <a:pt x="0" y="64"/>
                  <a:pt x="6" y="70"/>
                  <a:pt x="12" y="70"/>
                </a:cubicBezTo>
                <a:cubicBezTo>
                  <a:pt x="19" y="70"/>
                  <a:pt x="24" y="64"/>
                  <a:pt x="24" y="56"/>
                </a:cubicBezTo>
                <a:cubicBezTo>
                  <a:pt x="24" y="55"/>
                  <a:pt x="24" y="54"/>
                  <a:pt x="24" y="53"/>
                </a:cubicBezTo>
                <a:cubicBezTo>
                  <a:pt x="28" y="48"/>
                  <a:pt x="28" y="48"/>
                  <a:pt x="28" y="48"/>
                </a:cubicBezTo>
                <a:cubicBezTo>
                  <a:pt x="41" y="80"/>
                  <a:pt x="41" y="80"/>
                  <a:pt x="41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71" y="27"/>
                  <a:pt x="71" y="27"/>
                  <a:pt x="71" y="27"/>
                </a:cubicBezTo>
                <a:cubicBezTo>
                  <a:pt x="76" y="25"/>
                  <a:pt x="79" y="20"/>
                  <a:pt x="79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="" xmlns:a16="http://schemas.microsoft.com/office/drawing/2014/main" id="{6390EDB5-0240-455A-9F02-A8B71B2D6E6C}"/>
              </a:ext>
            </a:extLst>
          </p:cNvPr>
          <p:cNvSpPr txBox="1">
            <a:spLocks/>
          </p:cNvSpPr>
          <p:nvPr/>
        </p:nvSpPr>
        <p:spPr bwMode="auto">
          <a:xfrm>
            <a:off x="8517093" y="3263188"/>
            <a:ext cx="2955770" cy="309958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="" xmlns:a16="http://schemas.microsoft.com/office/drawing/2014/main" id="{A0443237-9820-4BBB-858A-2F4A9827C6F5}"/>
              </a:ext>
            </a:extLst>
          </p:cNvPr>
          <p:cNvSpPr txBox="1">
            <a:spLocks/>
          </p:cNvSpPr>
          <p:nvPr/>
        </p:nvSpPr>
        <p:spPr bwMode="auto">
          <a:xfrm>
            <a:off x="8517093" y="3563646"/>
            <a:ext cx="2955770" cy="556179"/>
          </a:xfrm>
          <a:prstGeom prst="rect">
            <a:avLst/>
          </a:prstGeom>
          <a:noFill/>
          <a:extLst/>
        </p:spPr>
        <p:txBody>
          <a:bodyPr wrap="square" lIns="360000" tIns="0" rIns="36000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" name="TextBox 24">
            <a:extLst>
              <a:ext uri="{FF2B5EF4-FFF2-40B4-BE49-F238E27FC236}">
                <a16:creationId xmlns="" xmlns:a16="http://schemas.microsoft.com/office/drawing/2014/main" id="{D788224E-982B-4C43-9D63-9106FC30CEF1}"/>
              </a:ext>
            </a:extLst>
          </p:cNvPr>
          <p:cNvSpPr txBox="1">
            <a:spLocks/>
          </p:cNvSpPr>
          <p:nvPr/>
        </p:nvSpPr>
        <p:spPr bwMode="auto">
          <a:xfrm>
            <a:off x="788995" y="3253688"/>
            <a:ext cx="3061212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TextBox 25">
            <a:extLst>
              <a:ext uri="{FF2B5EF4-FFF2-40B4-BE49-F238E27FC236}">
                <a16:creationId xmlns="" xmlns:a16="http://schemas.microsoft.com/office/drawing/2014/main" id="{CA97EEF2-2967-4C0A-9421-882F1BFFB357}"/>
              </a:ext>
            </a:extLst>
          </p:cNvPr>
          <p:cNvSpPr txBox="1">
            <a:spLocks/>
          </p:cNvSpPr>
          <p:nvPr/>
        </p:nvSpPr>
        <p:spPr bwMode="auto">
          <a:xfrm>
            <a:off x="788995" y="3563646"/>
            <a:ext cx="3061212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Title 6">
            <a:extLst>
              <a:ext uri="{FF2B5EF4-FFF2-40B4-BE49-F238E27FC236}">
                <a16:creationId xmlns="" xmlns:a16="http://schemas.microsoft.com/office/drawing/2014/main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493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9" grpId="0"/>
      <p:bldP spid="10" grpId="0"/>
      <p:bldP spid="7" grpId="0"/>
      <p:bldP spid="8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6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6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>
            <a:hlinkClick r:id="rId16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>
            <a:hlinkClick r:id="rId1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>
            <a:hlinkClick r:id="rId16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6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6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1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2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3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6627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2">
            <a:extLst>
              <a:ext uri="{FF2B5EF4-FFF2-40B4-BE49-F238E27FC236}">
                <a16:creationId xmlns="" xmlns:a16="http://schemas.microsoft.com/office/drawing/2014/main" id="{08101762-D145-4FCB-ADA2-701ACA4E596F}"/>
              </a:ext>
            </a:extLst>
          </p:cNvPr>
          <p:cNvSpPr>
            <a:spLocks/>
          </p:cNvSpPr>
          <p:nvPr/>
        </p:nvSpPr>
        <p:spPr bwMode="auto">
          <a:xfrm>
            <a:off x="764933" y="1028700"/>
            <a:ext cx="5236975" cy="4537299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3">
            <a:extLst>
              <a:ext uri="{FF2B5EF4-FFF2-40B4-BE49-F238E27FC236}">
                <a16:creationId xmlns="" xmlns:a16="http://schemas.microsoft.com/office/drawing/2014/main" id="{36403F54-99D0-4129-B416-7CAAE1754FE2}"/>
              </a:ext>
            </a:extLst>
          </p:cNvPr>
          <p:cNvSpPr>
            <a:spLocks/>
          </p:cNvSpPr>
          <p:nvPr/>
        </p:nvSpPr>
        <p:spPr bwMode="auto">
          <a:xfrm>
            <a:off x="754823" y="1582662"/>
            <a:ext cx="4597589" cy="398333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4">
            <a:extLst>
              <a:ext uri="{FF2B5EF4-FFF2-40B4-BE49-F238E27FC236}">
                <a16:creationId xmlns="" xmlns:a16="http://schemas.microsoft.com/office/drawing/2014/main" id="{5EA56DA0-80B1-4CFC-91C2-434E55EBB4A6}"/>
              </a:ext>
            </a:extLst>
          </p:cNvPr>
          <p:cNvSpPr>
            <a:spLocks/>
          </p:cNvSpPr>
          <p:nvPr/>
        </p:nvSpPr>
        <p:spPr bwMode="auto">
          <a:xfrm>
            <a:off x="744714" y="2148822"/>
            <a:ext cx="3944125" cy="341717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5">
            <a:extLst>
              <a:ext uri="{FF2B5EF4-FFF2-40B4-BE49-F238E27FC236}">
                <a16:creationId xmlns="" xmlns:a16="http://schemas.microsoft.com/office/drawing/2014/main" id="{C1441ED8-6FE7-48F9-8CF3-61B497D9FEC1}"/>
              </a:ext>
            </a:extLst>
          </p:cNvPr>
          <p:cNvSpPr>
            <a:spLocks/>
          </p:cNvSpPr>
          <p:nvPr/>
        </p:nvSpPr>
        <p:spPr bwMode="auto">
          <a:xfrm>
            <a:off x="734604" y="2725092"/>
            <a:ext cx="3278991" cy="284090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5"/>
          </a:solidFill>
          <a:ln w="57150">
            <a:solidFill>
              <a:schemeClr val="bg1"/>
            </a:solidFill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="" xmlns:a16="http://schemas.microsoft.com/office/drawing/2014/main" id="{E13DA647-8CA8-4CE9-8916-E2EC92BC8B13}"/>
              </a:ext>
            </a:extLst>
          </p:cNvPr>
          <p:cNvSpPr txBox="1"/>
          <p:nvPr/>
        </p:nvSpPr>
        <p:spPr>
          <a:xfrm>
            <a:off x="5352412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3" name="TextBox 7">
            <a:extLst>
              <a:ext uri="{FF2B5EF4-FFF2-40B4-BE49-F238E27FC236}">
                <a16:creationId xmlns="" xmlns:a16="http://schemas.microsoft.com/office/drawing/2014/main" id="{7410DA26-CE02-49D6-A631-394FFC7F9C0F}"/>
              </a:ext>
            </a:extLst>
          </p:cNvPr>
          <p:cNvSpPr txBox="1"/>
          <p:nvPr/>
        </p:nvSpPr>
        <p:spPr>
          <a:xfrm>
            <a:off x="467409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4" name="TextBox 8">
            <a:extLst>
              <a:ext uri="{FF2B5EF4-FFF2-40B4-BE49-F238E27FC236}">
                <a16:creationId xmlns="" xmlns:a16="http://schemas.microsoft.com/office/drawing/2014/main" id="{A7F3C547-813F-49C0-9099-966FB89049C3}"/>
              </a:ext>
            </a:extLst>
          </p:cNvPr>
          <p:cNvSpPr txBox="1"/>
          <p:nvPr/>
        </p:nvSpPr>
        <p:spPr>
          <a:xfrm>
            <a:off x="399577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5" name="TextBox 9">
            <a:extLst>
              <a:ext uri="{FF2B5EF4-FFF2-40B4-BE49-F238E27FC236}">
                <a16:creationId xmlns="" xmlns:a16="http://schemas.microsoft.com/office/drawing/2014/main" id="{E198ADEC-EEFC-4B28-99F1-37B99C0C0998}"/>
              </a:ext>
            </a:extLst>
          </p:cNvPr>
          <p:cNvSpPr txBox="1"/>
          <p:nvPr/>
        </p:nvSpPr>
        <p:spPr>
          <a:xfrm>
            <a:off x="331745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0" name="Group 11">
            <a:extLst>
              <a:ext uri="{FF2B5EF4-FFF2-40B4-BE49-F238E27FC236}">
                <a16:creationId xmlns="" xmlns:a16="http://schemas.microsoft.com/office/drawing/2014/main" id="{3657914F-9E21-4841-A4DC-4660FE03CC05}"/>
              </a:ext>
            </a:extLst>
          </p:cNvPr>
          <p:cNvGrpSpPr/>
          <p:nvPr/>
        </p:nvGrpSpPr>
        <p:grpSpPr>
          <a:xfrm>
            <a:off x="6023992" y="1979625"/>
            <a:ext cx="5144231" cy="700515"/>
            <a:chOff x="5403632" y="1998273"/>
            <a:chExt cx="5144231" cy="700515"/>
          </a:xfrm>
        </p:grpSpPr>
        <p:grpSp>
          <p:nvGrpSpPr>
            <p:cNvPr id="32" name="Group 33">
              <a:extLst>
                <a:ext uri="{FF2B5EF4-FFF2-40B4-BE49-F238E27FC236}">
                  <a16:creationId xmlns="" xmlns:a16="http://schemas.microsoft.com/office/drawing/2014/main" id="{761ABA8B-63EC-4512-AAC4-DA042D1C924D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6" name="Freeform: Shape 37">
                <a:extLst>
                  <a:ext uri="{FF2B5EF4-FFF2-40B4-BE49-F238E27FC236}">
                    <a16:creationId xmlns="" xmlns:a16="http://schemas.microsoft.com/office/drawing/2014/main" id="{6E5E4C5F-54A8-479A-B42F-CD78654008B7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8">
                <a:extLst>
                  <a:ext uri="{FF2B5EF4-FFF2-40B4-BE49-F238E27FC236}">
                    <a16:creationId xmlns="" xmlns:a16="http://schemas.microsoft.com/office/drawing/2014/main" id="{7AFA7FA4-5A55-41F3-A9C8-82C83311A3C3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34">
              <a:extLst>
                <a:ext uri="{FF2B5EF4-FFF2-40B4-BE49-F238E27FC236}">
                  <a16:creationId xmlns="" xmlns:a16="http://schemas.microsoft.com/office/drawing/2014/main" id="{357B6183-2D5E-490A-A453-852E2BD11E1B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4" name="Rectangle 35">
                <a:extLst>
                  <a:ext uri="{FF2B5EF4-FFF2-40B4-BE49-F238E27FC236}">
                    <a16:creationId xmlns="" xmlns:a16="http://schemas.microsoft.com/office/drawing/2014/main" id="{553DCF77-31F0-49F0-8FE9-324C7307508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Rectangle 36">
                <a:extLst>
                  <a:ext uri="{FF2B5EF4-FFF2-40B4-BE49-F238E27FC236}">
                    <a16:creationId xmlns="" xmlns:a16="http://schemas.microsoft.com/office/drawing/2014/main" id="{45E085ED-3624-4CC0-AC86-B11983D9E7AB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11" name="Group 12">
            <a:extLst>
              <a:ext uri="{FF2B5EF4-FFF2-40B4-BE49-F238E27FC236}">
                <a16:creationId xmlns="" xmlns:a16="http://schemas.microsoft.com/office/drawing/2014/main" id="{9EEC6711-5573-4F07-85EB-217AEB0906E0}"/>
              </a:ext>
            </a:extLst>
          </p:cNvPr>
          <p:cNvGrpSpPr/>
          <p:nvPr/>
        </p:nvGrpSpPr>
        <p:grpSpPr>
          <a:xfrm>
            <a:off x="6023992" y="2867943"/>
            <a:ext cx="5155259" cy="700515"/>
            <a:chOff x="5403632" y="2988092"/>
            <a:chExt cx="5155259" cy="700515"/>
          </a:xfrm>
        </p:grpSpPr>
        <p:grpSp>
          <p:nvGrpSpPr>
            <p:cNvPr id="26" name="Group 27">
              <a:extLst>
                <a:ext uri="{FF2B5EF4-FFF2-40B4-BE49-F238E27FC236}">
                  <a16:creationId xmlns="" xmlns:a16="http://schemas.microsoft.com/office/drawing/2014/main" id="{9248DE66-CEA9-4054-B450-06EB80A99A4B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30" name="Freeform: Shape 31">
                <a:extLst>
                  <a:ext uri="{FF2B5EF4-FFF2-40B4-BE49-F238E27FC236}">
                    <a16:creationId xmlns="" xmlns:a16="http://schemas.microsoft.com/office/drawing/2014/main" id="{E0E9E67E-23F8-4B30-B093-A856568A6F36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2">
                <a:extLst>
                  <a:ext uri="{FF2B5EF4-FFF2-40B4-BE49-F238E27FC236}">
                    <a16:creationId xmlns="" xmlns:a16="http://schemas.microsoft.com/office/drawing/2014/main" id="{3FA32D79-5909-44D8-82E3-8B46FDCCB88F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8">
              <a:extLst>
                <a:ext uri="{FF2B5EF4-FFF2-40B4-BE49-F238E27FC236}">
                  <a16:creationId xmlns="" xmlns:a16="http://schemas.microsoft.com/office/drawing/2014/main" id="{B1CB6058-F7CE-4D5B-B343-8E70E6361BCE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8" name="Rectangle 29">
                <a:extLst>
                  <a:ext uri="{FF2B5EF4-FFF2-40B4-BE49-F238E27FC236}">
                    <a16:creationId xmlns="" xmlns:a16="http://schemas.microsoft.com/office/drawing/2014/main" id="{3F9E1B60-B079-42ED-9732-F0FD98F45B9F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Rectangle 30">
                <a:extLst>
                  <a:ext uri="{FF2B5EF4-FFF2-40B4-BE49-F238E27FC236}">
                    <a16:creationId xmlns="" xmlns:a16="http://schemas.microsoft.com/office/drawing/2014/main" id="{D0D1E582-5193-41EC-869C-073763E0C034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12" name="Group 13">
            <a:extLst>
              <a:ext uri="{FF2B5EF4-FFF2-40B4-BE49-F238E27FC236}">
                <a16:creationId xmlns="" xmlns:a16="http://schemas.microsoft.com/office/drawing/2014/main" id="{E48E674C-ED78-4A90-BA6F-8840FB4FAC0B}"/>
              </a:ext>
            </a:extLst>
          </p:cNvPr>
          <p:cNvGrpSpPr/>
          <p:nvPr/>
        </p:nvGrpSpPr>
        <p:grpSpPr>
          <a:xfrm>
            <a:off x="6023992" y="3756261"/>
            <a:ext cx="5144231" cy="700515"/>
            <a:chOff x="5403632" y="4279235"/>
            <a:chExt cx="5144231" cy="700515"/>
          </a:xfrm>
        </p:grpSpPr>
        <p:grpSp>
          <p:nvGrpSpPr>
            <p:cNvPr id="20" name="Group 21">
              <a:extLst>
                <a:ext uri="{FF2B5EF4-FFF2-40B4-BE49-F238E27FC236}">
                  <a16:creationId xmlns="" xmlns:a16="http://schemas.microsoft.com/office/drawing/2014/main" id="{B42FD008-6EFD-465E-91C9-6E7F33AAAF29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4" name="Freeform: Shape 25">
                <a:extLst>
                  <a:ext uri="{FF2B5EF4-FFF2-40B4-BE49-F238E27FC236}">
                    <a16:creationId xmlns="" xmlns:a16="http://schemas.microsoft.com/office/drawing/2014/main" id="{389BEBDF-C4B1-465A-B0E2-4020677856F3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6">
                <a:extLst>
                  <a:ext uri="{FF2B5EF4-FFF2-40B4-BE49-F238E27FC236}">
                    <a16:creationId xmlns="" xmlns:a16="http://schemas.microsoft.com/office/drawing/2014/main" id="{F0F41594-E69D-4858-BDD4-2CA66A75D24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2">
              <a:extLst>
                <a:ext uri="{FF2B5EF4-FFF2-40B4-BE49-F238E27FC236}">
                  <a16:creationId xmlns="" xmlns:a16="http://schemas.microsoft.com/office/drawing/2014/main" id="{EA56BA80-4139-4DA1-AC2E-142C6D47D625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22" name="Rectangle 23">
                <a:extLst>
                  <a:ext uri="{FF2B5EF4-FFF2-40B4-BE49-F238E27FC236}">
                    <a16:creationId xmlns="" xmlns:a16="http://schemas.microsoft.com/office/drawing/2014/main" id="{1C55A98C-EA07-4FCE-AE2E-619B0A0C6391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Rectangle 24">
                <a:extLst>
                  <a:ext uri="{FF2B5EF4-FFF2-40B4-BE49-F238E27FC236}">
                    <a16:creationId xmlns="" xmlns:a16="http://schemas.microsoft.com/office/drawing/2014/main" id="{5FF3EEA8-EA7B-4AA1-9308-C0F2598B01D1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13" name="Group 14">
            <a:extLst>
              <a:ext uri="{FF2B5EF4-FFF2-40B4-BE49-F238E27FC236}">
                <a16:creationId xmlns="" xmlns:a16="http://schemas.microsoft.com/office/drawing/2014/main" id="{83CEFFFC-573E-4C44-AFF7-F565486F939A}"/>
              </a:ext>
            </a:extLst>
          </p:cNvPr>
          <p:cNvGrpSpPr/>
          <p:nvPr/>
        </p:nvGrpSpPr>
        <p:grpSpPr>
          <a:xfrm>
            <a:off x="6023992" y="4644578"/>
            <a:ext cx="5144231" cy="700515"/>
            <a:chOff x="5403632" y="4279235"/>
            <a:chExt cx="5144231" cy="700515"/>
          </a:xfrm>
        </p:grpSpPr>
        <p:grpSp>
          <p:nvGrpSpPr>
            <p:cNvPr id="14" name="Group 15">
              <a:extLst>
                <a:ext uri="{FF2B5EF4-FFF2-40B4-BE49-F238E27FC236}">
                  <a16:creationId xmlns="" xmlns:a16="http://schemas.microsoft.com/office/drawing/2014/main" id="{12AB716E-C3D3-46B2-AE57-CEA8E0DD9387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8" name="Freeform: Shape 19">
                <a:extLst>
                  <a:ext uri="{FF2B5EF4-FFF2-40B4-BE49-F238E27FC236}">
                    <a16:creationId xmlns="" xmlns:a16="http://schemas.microsoft.com/office/drawing/2014/main" id="{E31556B5-9BA3-4B4A-B8AC-E3751CA7AC3C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20">
                <a:extLst>
                  <a:ext uri="{FF2B5EF4-FFF2-40B4-BE49-F238E27FC236}">
                    <a16:creationId xmlns="" xmlns:a16="http://schemas.microsoft.com/office/drawing/2014/main" id="{2F8E9E47-EBEE-49C0-B004-6C2FE41EC45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6">
              <a:extLst>
                <a:ext uri="{FF2B5EF4-FFF2-40B4-BE49-F238E27FC236}">
                  <a16:creationId xmlns="" xmlns:a16="http://schemas.microsoft.com/office/drawing/2014/main" id="{546EFC24-9364-45BE-B099-9D423E4FA8A7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6" name="Rectangle 17">
                <a:extLst>
                  <a:ext uri="{FF2B5EF4-FFF2-40B4-BE49-F238E27FC236}">
                    <a16:creationId xmlns="" xmlns:a16="http://schemas.microsoft.com/office/drawing/2014/main" id="{84C798E1-1B15-4C8B-B298-C2433C8F743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Rectangle 18">
                <a:extLst>
                  <a:ext uri="{FF2B5EF4-FFF2-40B4-BE49-F238E27FC236}">
                    <a16:creationId xmlns="" xmlns:a16="http://schemas.microsoft.com/office/drawing/2014/main" id="{933ACD5C-30DC-4049-9030-8ADBB9968AF1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6" name="Rectangle 39">
            <a:extLst>
              <a:ext uri="{FF2B5EF4-FFF2-40B4-BE49-F238E27FC236}">
                <a16:creationId xmlns="" xmlns:a16="http://schemas.microsoft.com/office/drawing/2014/main" id="{B9D1C2C7-FBA1-443F-A605-F9D261ACDF86}"/>
              </a:ext>
            </a:extLst>
          </p:cNvPr>
          <p:cNvSpPr/>
          <p:nvPr/>
        </p:nvSpPr>
        <p:spPr>
          <a:xfrm rot="3600000">
            <a:off x="2154371" y="4029576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" name="Rectangle 40">
            <a:extLst>
              <a:ext uri="{FF2B5EF4-FFF2-40B4-BE49-F238E27FC236}">
                <a16:creationId xmlns="" xmlns:a16="http://schemas.microsoft.com/office/drawing/2014/main" id="{D988E0DA-1F2D-47D2-B178-E66B7C668F29}"/>
              </a:ext>
            </a:extLst>
          </p:cNvPr>
          <p:cNvSpPr/>
          <p:nvPr/>
        </p:nvSpPr>
        <p:spPr>
          <a:xfrm rot="3600000">
            <a:off x="2737415" y="3787039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Rectangle 41">
            <a:extLst>
              <a:ext uri="{FF2B5EF4-FFF2-40B4-BE49-F238E27FC236}">
                <a16:creationId xmlns="" xmlns:a16="http://schemas.microsoft.com/office/drawing/2014/main" id="{825D7408-4182-4B1A-9FFA-77E7C505FB0B}"/>
              </a:ext>
            </a:extLst>
          </p:cNvPr>
          <p:cNvSpPr/>
          <p:nvPr/>
        </p:nvSpPr>
        <p:spPr>
          <a:xfrm rot="3600000">
            <a:off x="3228768" y="3544502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Rectangle 42">
            <a:extLst>
              <a:ext uri="{FF2B5EF4-FFF2-40B4-BE49-F238E27FC236}">
                <a16:creationId xmlns="" xmlns:a16="http://schemas.microsoft.com/office/drawing/2014/main" id="{F0F2C42F-B537-4400-8501-17B2DB4605FD}"/>
              </a:ext>
            </a:extLst>
          </p:cNvPr>
          <p:cNvSpPr/>
          <p:nvPr/>
        </p:nvSpPr>
        <p:spPr>
          <a:xfrm rot="3600000">
            <a:off x="3720122" y="3239377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6" name="Title 6">
            <a:extLst>
              <a:ext uri="{FF2B5EF4-FFF2-40B4-BE49-F238E27FC236}">
                <a16:creationId xmlns="" xmlns:a16="http://schemas.microsoft.com/office/drawing/2014/main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="" xmlns:a16="http://schemas.microsoft.com/office/drawing/2014/main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837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6" grpId="0"/>
      <p:bldP spid="7" grpId="0"/>
      <p:bldP spid="8" grpId="0"/>
      <p:bldP spid="9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5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>
            <a:hlinkClick r:id="rId15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>
            <a:hlinkClick r:id="rId15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895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6">
            <a:extLst>
              <a:ext uri="{FF2B5EF4-FFF2-40B4-BE49-F238E27FC236}">
                <a16:creationId xmlns="" xmlns:a16="http://schemas.microsoft.com/office/drawing/2014/main" id="{6CA9167C-66FC-42FD-888A-8493EB38283C}"/>
              </a:ext>
            </a:extLst>
          </p:cNvPr>
          <p:cNvSpPr/>
          <p:nvPr/>
        </p:nvSpPr>
        <p:spPr>
          <a:xfrm>
            <a:off x="2768548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Teardrop 3">
            <a:extLst>
              <a:ext uri="{FF2B5EF4-FFF2-40B4-BE49-F238E27FC236}">
                <a16:creationId xmlns="" xmlns:a16="http://schemas.microsoft.com/office/drawing/2014/main" id="{A0F5F1C0-A218-4014-9E75-059EE176C9C9}"/>
              </a:ext>
            </a:extLst>
          </p:cNvPr>
          <p:cNvSpPr/>
          <p:nvPr/>
        </p:nvSpPr>
        <p:spPr>
          <a:xfrm rot="8100000">
            <a:off x="2476500" y="2004064"/>
            <a:ext cx="1800994" cy="1800993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="" xmlns:a16="http://schemas.microsoft.com/office/drawing/2014/main" id="{CD623C62-3B57-4D58-968B-63FB2788498E}"/>
              </a:ext>
            </a:extLst>
          </p:cNvPr>
          <p:cNvSpPr/>
          <p:nvPr/>
        </p:nvSpPr>
        <p:spPr>
          <a:xfrm>
            <a:off x="5487552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Oval 8">
            <a:extLst>
              <a:ext uri="{FF2B5EF4-FFF2-40B4-BE49-F238E27FC236}">
                <a16:creationId xmlns="" xmlns:a16="http://schemas.microsoft.com/office/drawing/2014/main" id="{6D7003F8-4850-4905-8BE0-F20D5289418E}"/>
              </a:ext>
            </a:extLst>
          </p:cNvPr>
          <p:cNvSpPr/>
          <p:nvPr/>
        </p:nvSpPr>
        <p:spPr>
          <a:xfrm>
            <a:off x="8206555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ardrop 4">
            <a:extLst>
              <a:ext uri="{FF2B5EF4-FFF2-40B4-BE49-F238E27FC236}">
                <a16:creationId xmlns="" xmlns:a16="http://schemas.microsoft.com/office/drawing/2014/main" id="{438CC905-DDE6-4DC3-86A3-7FA81431D72B}"/>
              </a:ext>
            </a:extLst>
          </p:cNvPr>
          <p:cNvSpPr/>
          <p:nvPr/>
        </p:nvSpPr>
        <p:spPr>
          <a:xfrm rot="8100000">
            <a:off x="5195503" y="2004064"/>
            <a:ext cx="1800994" cy="1800993"/>
          </a:xfrm>
          <a:prstGeom prst="teardrop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Teardrop 5">
            <a:extLst>
              <a:ext uri="{FF2B5EF4-FFF2-40B4-BE49-F238E27FC236}">
                <a16:creationId xmlns="" xmlns:a16="http://schemas.microsoft.com/office/drawing/2014/main" id="{E8B81C12-BB73-4456-896E-2E9DBF935ADA}"/>
              </a:ext>
            </a:extLst>
          </p:cNvPr>
          <p:cNvSpPr/>
          <p:nvPr/>
        </p:nvSpPr>
        <p:spPr>
          <a:xfrm rot="8100000">
            <a:off x="7914507" y="2004064"/>
            <a:ext cx="1800994" cy="1800993"/>
          </a:xfrm>
          <a:prstGeom prst="teardrop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="" xmlns:a16="http://schemas.microsoft.com/office/drawing/2014/main" id="{B62400B8-98E1-4ECC-BE17-7A0B69701F06}"/>
              </a:ext>
            </a:extLst>
          </p:cNvPr>
          <p:cNvSpPr/>
          <p:nvPr/>
        </p:nvSpPr>
        <p:spPr>
          <a:xfrm>
            <a:off x="2643591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Freeform: Shape 11">
            <a:extLst>
              <a:ext uri="{FF2B5EF4-FFF2-40B4-BE49-F238E27FC236}">
                <a16:creationId xmlns="" xmlns:a16="http://schemas.microsoft.com/office/drawing/2014/main" id="{FA133C7D-D298-4D0D-B2D0-FB6783CF8FF8}"/>
              </a:ext>
            </a:extLst>
          </p:cNvPr>
          <p:cNvSpPr>
            <a:spLocks/>
          </p:cNvSpPr>
          <p:nvPr/>
        </p:nvSpPr>
        <p:spPr bwMode="auto">
          <a:xfrm>
            <a:off x="3246525" y="2260819"/>
            <a:ext cx="260941" cy="469694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Rectangle 13">
            <a:extLst>
              <a:ext uri="{FF2B5EF4-FFF2-40B4-BE49-F238E27FC236}">
                <a16:creationId xmlns="" xmlns:a16="http://schemas.microsoft.com/office/drawing/2014/main" id="{DB7EFC63-EBB7-4BDD-983F-8EFDB553229C}"/>
              </a:ext>
            </a:extLst>
          </p:cNvPr>
          <p:cNvSpPr/>
          <p:nvPr/>
        </p:nvSpPr>
        <p:spPr>
          <a:xfrm>
            <a:off x="5317923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Rectangle 15">
            <a:extLst>
              <a:ext uri="{FF2B5EF4-FFF2-40B4-BE49-F238E27FC236}">
                <a16:creationId xmlns="" xmlns:a16="http://schemas.microsoft.com/office/drawing/2014/main" id="{7C2079E4-F216-470B-BE5F-7C4D7322ED0D}"/>
              </a:ext>
            </a:extLst>
          </p:cNvPr>
          <p:cNvSpPr/>
          <p:nvPr/>
        </p:nvSpPr>
        <p:spPr>
          <a:xfrm>
            <a:off x="8058569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Freeform: Shape 16">
            <a:extLst>
              <a:ext uri="{FF2B5EF4-FFF2-40B4-BE49-F238E27FC236}">
                <a16:creationId xmlns="" xmlns:a16="http://schemas.microsoft.com/office/drawing/2014/main" id="{A9200D10-9AE4-45B1-BE0C-A05B384968D5}"/>
              </a:ext>
            </a:extLst>
          </p:cNvPr>
          <p:cNvSpPr>
            <a:spLocks/>
          </p:cNvSpPr>
          <p:nvPr/>
        </p:nvSpPr>
        <p:spPr bwMode="auto">
          <a:xfrm>
            <a:off x="8550022" y="2260819"/>
            <a:ext cx="529963" cy="5289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Freeform: Shape 17">
            <a:extLst>
              <a:ext uri="{FF2B5EF4-FFF2-40B4-BE49-F238E27FC236}">
                <a16:creationId xmlns="" xmlns:a16="http://schemas.microsoft.com/office/drawing/2014/main" id="{C6FB38F9-6505-4241-9C02-1C6904949548}"/>
              </a:ext>
            </a:extLst>
          </p:cNvPr>
          <p:cNvSpPr>
            <a:spLocks/>
          </p:cNvSpPr>
          <p:nvPr/>
        </p:nvSpPr>
        <p:spPr bwMode="auto">
          <a:xfrm>
            <a:off x="5828478" y="2289713"/>
            <a:ext cx="535045" cy="43976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Rectangle 2">
            <a:extLst>
              <a:ext uri="{FF2B5EF4-FFF2-40B4-BE49-F238E27FC236}">
                <a16:creationId xmlns="" xmlns:a16="http://schemas.microsoft.com/office/drawing/2014/main" id="{0488DE63-456C-43E7-AD1F-FC3D7FF75410}"/>
              </a:ext>
            </a:extLst>
          </p:cNvPr>
          <p:cNvSpPr/>
          <p:nvPr/>
        </p:nvSpPr>
        <p:spPr>
          <a:xfrm>
            <a:off x="3143070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8" name="Rectangle 18">
            <a:extLst>
              <a:ext uri="{FF2B5EF4-FFF2-40B4-BE49-F238E27FC236}">
                <a16:creationId xmlns="" xmlns:a16="http://schemas.microsoft.com/office/drawing/2014/main" id="{12D6CB41-EA99-4198-860A-24AEAB9CFDFF}"/>
              </a:ext>
            </a:extLst>
          </p:cNvPr>
          <p:cNvSpPr/>
          <p:nvPr/>
        </p:nvSpPr>
        <p:spPr>
          <a:xfrm>
            <a:off x="5875427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2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9" name="Rectangle 19">
            <a:extLst>
              <a:ext uri="{FF2B5EF4-FFF2-40B4-BE49-F238E27FC236}">
                <a16:creationId xmlns="" xmlns:a16="http://schemas.microsoft.com/office/drawing/2014/main" id="{B46E149B-5647-4CC9-9456-D8180FAD6736}"/>
              </a:ext>
            </a:extLst>
          </p:cNvPr>
          <p:cNvSpPr/>
          <p:nvPr/>
        </p:nvSpPr>
        <p:spPr>
          <a:xfrm>
            <a:off x="8594430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3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6" name="Group 22">
            <a:extLst>
              <a:ext uri="{FF2B5EF4-FFF2-40B4-BE49-F238E27FC236}">
                <a16:creationId xmlns="" xmlns:a16="http://schemas.microsoft.com/office/drawing/2014/main" id="{2F9491F9-5A48-4708-81E7-6234166AA082}"/>
              </a:ext>
            </a:extLst>
          </p:cNvPr>
          <p:cNvGrpSpPr/>
          <p:nvPr/>
        </p:nvGrpSpPr>
        <p:grpSpPr>
          <a:xfrm>
            <a:off x="1770324" y="4873613"/>
            <a:ext cx="2213143" cy="857260"/>
            <a:chOff x="1732858" y="5001250"/>
            <a:chExt cx="2213143" cy="857260"/>
          </a:xfrm>
        </p:grpSpPr>
        <p:sp>
          <p:nvSpPr>
            <p:cNvPr id="13" name="TextBox 29">
              <a:extLst>
                <a:ext uri="{FF2B5EF4-FFF2-40B4-BE49-F238E27FC236}">
                  <a16:creationId xmlns="" xmlns:a16="http://schemas.microsoft.com/office/drawing/2014/main" id="{DA685D52-1C94-4EDE-B891-975BACA91C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30">
              <a:extLst>
                <a:ext uri="{FF2B5EF4-FFF2-40B4-BE49-F238E27FC236}">
                  <a16:creationId xmlns="" xmlns:a16="http://schemas.microsoft.com/office/drawing/2014/main" id="{D35F580C-E2AE-418C-A8FA-440345048B9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23">
            <a:extLst>
              <a:ext uri="{FF2B5EF4-FFF2-40B4-BE49-F238E27FC236}">
                <a16:creationId xmlns="" xmlns:a16="http://schemas.microsoft.com/office/drawing/2014/main" id="{81E432A0-9250-48D9-B174-C0FAAC3242CB}"/>
              </a:ext>
            </a:extLst>
          </p:cNvPr>
          <p:cNvGrpSpPr/>
          <p:nvPr/>
        </p:nvGrpSpPr>
        <p:grpSpPr>
          <a:xfrm>
            <a:off x="4989428" y="4873613"/>
            <a:ext cx="2213143" cy="857260"/>
            <a:chOff x="1732858" y="5001250"/>
            <a:chExt cx="2213143" cy="857260"/>
          </a:xfrm>
        </p:grpSpPr>
        <p:sp>
          <p:nvSpPr>
            <p:cNvPr id="11" name="TextBox 27">
              <a:extLst>
                <a:ext uri="{FF2B5EF4-FFF2-40B4-BE49-F238E27FC236}">
                  <a16:creationId xmlns="" xmlns:a16="http://schemas.microsoft.com/office/drawing/2014/main" id="{E1416807-7319-41F7-BC46-110BDC036F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28">
              <a:extLst>
                <a:ext uri="{FF2B5EF4-FFF2-40B4-BE49-F238E27FC236}">
                  <a16:creationId xmlns="" xmlns:a16="http://schemas.microsoft.com/office/drawing/2014/main" id="{B8FF8E28-C700-4A46-9943-59452EA9A1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24">
            <a:extLst>
              <a:ext uri="{FF2B5EF4-FFF2-40B4-BE49-F238E27FC236}">
                <a16:creationId xmlns="" xmlns:a16="http://schemas.microsoft.com/office/drawing/2014/main" id="{716E6EF6-BC58-492F-871D-99C845803742}"/>
              </a:ext>
            </a:extLst>
          </p:cNvPr>
          <p:cNvGrpSpPr/>
          <p:nvPr/>
        </p:nvGrpSpPr>
        <p:grpSpPr>
          <a:xfrm>
            <a:off x="8208532" y="4873613"/>
            <a:ext cx="2213143" cy="857260"/>
            <a:chOff x="1732858" y="5001250"/>
            <a:chExt cx="2213143" cy="857260"/>
          </a:xfrm>
        </p:grpSpPr>
        <p:sp>
          <p:nvSpPr>
            <p:cNvPr id="9" name="TextBox 25">
              <a:extLst>
                <a:ext uri="{FF2B5EF4-FFF2-40B4-BE49-F238E27FC236}">
                  <a16:creationId xmlns="" xmlns:a16="http://schemas.microsoft.com/office/drawing/2014/main" id="{6C68EFD0-E499-48AD-8151-3E364875D8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26">
              <a:extLst>
                <a:ext uri="{FF2B5EF4-FFF2-40B4-BE49-F238E27FC236}">
                  <a16:creationId xmlns="" xmlns:a16="http://schemas.microsoft.com/office/drawing/2014/main" id="{2BC1B386-6A60-4F46-A1A7-6B7932DBA3A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0" name="Title 6">
            <a:extLst>
              <a:ext uri="{FF2B5EF4-FFF2-40B4-BE49-F238E27FC236}">
                <a16:creationId xmlns="" xmlns:a16="http://schemas.microsoft.com/office/drawing/2014/main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FEAC4683-7477-4CF8-9C57-0EDBB1DDD9CE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487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F6A2277-0F61-4D53-B76F-8CAC15F2E54D}"/>
              </a:ext>
            </a:extLst>
          </p:cNvPr>
          <p:cNvGrpSpPr/>
          <p:nvPr/>
        </p:nvGrpSpPr>
        <p:grpSpPr>
          <a:xfrm>
            <a:off x="4724175" y="1914463"/>
            <a:ext cx="2736304" cy="2754901"/>
            <a:chOff x="4727845" y="2051550"/>
            <a:chExt cx="2736304" cy="2754901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A32115FD-EAF0-4CEA-AEF2-A15660D17DA1}"/>
                </a:ext>
              </a:extLst>
            </p:cNvPr>
            <p:cNvGrpSpPr/>
            <p:nvPr/>
          </p:nvGrpSpPr>
          <p:grpSpPr>
            <a:xfrm>
              <a:off x="4727845" y="2051550"/>
              <a:ext cx="2736304" cy="2754901"/>
              <a:chOff x="4205790" y="1525945"/>
              <a:chExt cx="3780419" cy="380611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5C17C719-A6C5-43EA-9D90-3DD7946839FB}"/>
                  </a:ext>
                </a:extLst>
              </p:cNvPr>
              <p:cNvSpPr/>
              <p:nvPr/>
            </p:nvSpPr>
            <p:spPr bwMode="auto">
              <a:xfrm>
                <a:off x="4875006" y="1525945"/>
                <a:ext cx="1029754" cy="2228557"/>
              </a:xfrm>
              <a:custGeom>
                <a:avLst/>
                <a:gdLst>
                  <a:gd name="connsiteX0" fmla="*/ 630070 w 1260140"/>
                  <a:gd name="connsiteY0" fmla="*/ 0 h 2727151"/>
                  <a:gd name="connsiteX1" fmla="*/ 1260140 w 1260140"/>
                  <a:gd name="connsiteY1" fmla="*/ 710927 h 2727151"/>
                  <a:gd name="connsiteX2" fmla="*/ 1080120 w 1260140"/>
                  <a:gd name="connsiteY2" fmla="*/ 710927 h 2727151"/>
                  <a:gd name="connsiteX3" fmla="*/ 1080120 w 1260140"/>
                  <a:gd name="connsiteY3" fmla="*/ 2727151 h 2727151"/>
                  <a:gd name="connsiteX4" fmla="*/ 180020 w 1260140"/>
                  <a:gd name="connsiteY4" fmla="*/ 2727151 h 2727151"/>
                  <a:gd name="connsiteX5" fmla="*/ 180020 w 1260140"/>
                  <a:gd name="connsiteY5" fmla="*/ 710927 h 2727151"/>
                  <a:gd name="connsiteX6" fmla="*/ 0 w 1260140"/>
                  <a:gd name="connsiteY6" fmla="*/ 710927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1">
                    <a:moveTo>
                      <a:pt x="630070" y="0"/>
                    </a:moveTo>
                    <a:lnTo>
                      <a:pt x="1260140" y="710927"/>
                    </a:lnTo>
                    <a:lnTo>
                      <a:pt x="1080120" y="710927"/>
                    </a:lnTo>
                    <a:lnTo>
                      <a:pt x="1080120" y="2727151"/>
                    </a:lnTo>
                    <a:lnTo>
                      <a:pt x="180020" y="2727151"/>
                    </a:lnTo>
                    <a:lnTo>
                      <a:pt x="180020" y="710927"/>
                    </a:lnTo>
                    <a:lnTo>
                      <a:pt x="0" y="71092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354971DC-1A85-4E9C-A20D-D26C41E6D952}"/>
                  </a:ext>
                </a:extLst>
              </p:cNvPr>
              <p:cNvSpPr/>
              <p:nvPr/>
            </p:nvSpPr>
            <p:spPr bwMode="auto">
              <a:xfrm rot="5400000">
                <a:off x="6357054" y="1625180"/>
                <a:ext cx="1029754" cy="2228557"/>
              </a:xfrm>
              <a:custGeom>
                <a:avLst/>
                <a:gdLst>
                  <a:gd name="connsiteX0" fmla="*/ 0 w 1260141"/>
                  <a:gd name="connsiteY0" fmla="*/ 710928 h 2727151"/>
                  <a:gd name="connsiteX1" fmla="*/ 630071 w 1260141"/>
                  <a:gd name="connsiteY1" fmla="*/ 0 h 2727151"/>
                  <a:gd name="connsiteX2" fmla="*/ 1260141 w 1260141"/>
                  <a:gd name="connsiteY2" fmla="*/ 710928 h 2727151"/>
                  <a:gd name="connsiteX3" fmla="*/ 1080121 w 1260141"/>
                  <a:gd name="connsiteY3" fmla="*/ 710928 h 2727151"/>
                  <a:gd name="connsiteX4" fmla="*/ 1080121 w 1260141"/>
                  <a:gd name="connsiteY4" fmla="*/ 2727151 h 2727151"/>
                  <a:gd name="connsiteX5" fmla="*/ 180021 w 1260141"/>
                  <a:gd name="connsiteY5" fmla="*/ 2727151 h 2727151"/>
                  <a:gd name="connsiteX6" fmla="*/ 180021 w 1260141"/>
                  <a:gd name="connsiteY6" fmla="*/ 710928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1" h="2727151">
                    <a:moveTo>
                      <a:pt x="0" y="710928"/>
                    </a:moveTo>
                    <a:lnTo>
                      <a:pt x="630071" y="0"/>
                    </a:lnTo>
                    <a:lnTo>
                      <a:pt x="1260141" y="710928"/>
                    </a:lnTo>
                    <a:lnTo>
                      <a:pt x="1080121" y="710928"/>
                    </a:lnTo>
                    <a:lnTo>
                      <a:pt x="1080121" y="2727151"/>
                    </a:lnTo>
                    <a:lnTo>
                      <a:pt x="180021" y="2727151"/>
                    </a:lnTo>
                    <a:lnTo>
                      <a:pt x="180021" y="710928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518D99C4-F712-4227-8327-05678F130A27}"/>
                  </a:ext>
                </a:extLst>
              </p:cNvPr>
              <p:cNvSpPr/>
              <p:nvPr/>
            </p:nvSpPr>
            <p:spPr bwMode="auto">
              <a:xfrm flipH="1" flipV="1">
                <a:off x="6287240" y="3103498"/>
                <a:ext cx="1029754" cy="2228557"/>
              </a:xfrm>
              <a:custGeom>
                <a:avLst/>
                <a:gdLst>
                  <a:gd name="connsiteX0" fmla="*/ 1080120 w 1260140"/>
                  <a:gd name="connsiteY0" fmla="*/ 2727151 h 2727151"/>
                  <a:gd name="connsiteX1" fmla="*/ 180020 w 1260140"/>
                  <a:gd name="connsiteY1" fmla="*/ 2727151 h 2727151"/>
                  <a:gd name="connsiteX2" fmla="*/ 180020 w 1260140"/>
                  <a:gd name="connsiteY2" fmla="*/ 710927 h 2727151"/>
                  <a:gd name="connsiteX3" fmla="*/ 0 w 1260140"/>
                  <a:gd name="connsiteY3" fmla="*/ 710927 h 2727151"/>
                  <a:gd name="connsiteX4" fmla="*/ 630070 w 1260140"/>
                  <a:gd name="connsiteY4" fmla="*/ 0 h 2727151"/>
                  <a:gd name="connsiteX5" fmla="*/ 1260140 w 1260140"/>
                  <a:gd name="connsiteY5" fmla="*/ 710927 h 2727151"/>
                  <a:gd name="connsiteX6" fmla="*/ 1080120 w 1260140"/>
                  <a:gd name="connsiteY6" fmla="*/ 710927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1">
                    <a:moveTo>
                      <a:pt x="1080120" y="2727151"/>
                    </a:moveTo>
                    <a:lnTo>
                      <a:pt x="180020" y="2727151"/>
                    </a:lnTo>
                    <a:lnTo>
                      <a:pt x="180020" y="710927"/>
                    </a:lnTo>
                    <a:lnTo>
                      <a:pt x="0" y="710927"/>
                    </a:lnTo>
                    <a:lnTo>
                      <a:pt x="630070" y="0"/>
                    </a:lnTo>
                    <a:lnTo>
                      <a:pt x="1260140" y="710927"/>
                    </a:lnTo>
                    <a:lnTo>
                      <a:pt x="1080120" y="710927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D6B63D5E-6DD7-4870-A20F-8742D9F5FBCC}"/>
                  </a:ext>
                </a:extLst>
              </p:cNvPr>
              <p:cNvSpPr/>
              <p:nvPr/>
            </p:nvSpPr>
            <p:spPr bwMode="auto">
              <a:xfrm rot="5400000" flipH="1" flipV="1">
                <a:off x="4805192" y="3004262"/>
                <a:ext cx="1029754" cy="2228558"/>
              </a:xfrm>
              <a:custGeom>
                <a:avLst/>
                <a:gdLst>
                  <a:gd name="connsiteX0" fmla="*/ 1080120 w 1260140"/>
                  <a:gd name="connsiteY0" fmla="*/ 710928 h 2727152"/>
                  <a:gd name="connsiteX1" fmla="*/ 1080120 w 1260140"/>
                  <a:gd name="connsiteY1" fmla="*/ 2727152 h 2727152"/>
                  <a:gd name="connsiteX2" fmla="*/ 180020 w 1260140"/>
                  <a:gd name="connsiteY2" fmla="*/ 2727152 h 2727152"/>
                  <a:gd name="connsiteX3" fmla="*/ 180020 w 1260140"/>
                  <a:gd name="connsiteY3" fmla="*/ 710928 h 2727152"/>
                  <a:gd name="connsiteX4" fmla="*/ 1260140 w 1260140"/>
                  <a:gd name="connsiteY4" fmla="*/ 710928 h 2727152"/>
                  <a:gd name="connsiteX5" fmla="*/ 0 w 1260140"/>
                  <a:gd name="connsiteY5" fmla="*/ 710927 h 2727152"/>
                  <a:gd name="connsiteX6" fmla="*/ 630071 w 1260140"/>
                  <a:gd name="connsiteY6" fmla="*/ 0 h 272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2">
                    <a:moveTo>
                      <a:pt x="1080120" y="710928"/>
                    </a:moveTo>
                    <a:lnTo>
                      <a:pt x="1080120" y="2727152"/>
                    </a:lnTo>
                    <a:lnTo>
                      <a:pt x="180020" y="2727152"/>
                    </a:lnTo>
                    <a:lnTo>
                      <a:pt x="180020" y="710928"/>
                    </a:lnTo>
                    <a:close/>
                    <a:moveTo>
                      <a:pt x="1260140" y="710928"/>
                    </a:moveTo>
                    <a:lnTo>
                      <a:pt x="0" y="710927"/>
                    </a:lnTo>
                    <a:lnTo>
                      <a:pt x="630071" y="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3">
              <a:extLst>
                <a:ext uri="{FF2B5EF4-FFF2-40B4-BE49-F238E27FC236}">
                  <a16:creationId xmlns="" xmlns:a16="http://schemas.microsoft.com/office/drawing/2014/main" id="{1117CD22-AC9D-492A-ACD8-BED8AA54E34F}"/>
                </a:ext>
              </a:extLst>
            </p:cNvPr>
            <p:cNvSpPr txBox="1"/>
            <p:nvPr/>
          </p:nvSpPr>
          <p:spPr>
            <a:xfrm>
              <a:off x="5369962" y="2714984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1" name="文本框 24">
              <a:extLst>
                <a:ext uri="{FF2B5EF4-FFF2-40B4-BE49-F238E27FC236}">
                  <a16:creationId xmlns="" xmlns:a16="http://schemas.microsoft.com/office/drawing/2014/main" id="{202D868A-4D53-46C0-94F1-1644122AF6B6}"/>
                </a:ext>
              </a:extLst>
            </p:cNvPr>
            <p:cNvSpPr txBox="1"/>
            <p:nvPr/>
          </p:nvSpPr>
          <p:spPr>
            <a:xfrm>
              <a:off x="6392152" y="2714984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2" name="文本框 25">
              <a:extLst>
                <a:ext uri="{FF2B5EF4-FFF2-40B4-BE49-F238E27FC236}">
                  <a16:creationId xmlns="" xmlns:a16="http://schemas.microsoft.com/office/drawing/2014/main" id="{A9E95A17-F7A1-4609-99CB-4C91F1EBFF40}"/>
                </a:ext>
              </a:extLst>
            </p:cNvPr>
            <p:cNvSpPr txBox="1"/>
            <p:nvPr/>
          </p:nvSpPr>
          <p:spPr>
            <a:xfrm>
              <a:off x="6392152" y="3713177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3" name="文本框 26">
              <a:extLst>
                <a:ext uri="{FF2B5EF4-FFF2-40B4-BE49-F238E27FC236}">
                  <a16:creationId xmlns="" xmlns:a16="http://schemas.microsoft.com/office/drawing/2014/main" id="{3300CB7E-A1BB-4DA1-B76D-C137B9FF47AE}"/>
                </a:ext>
              </a:extLst>
            </p:cNvPr>
            <p:cNvSpPr txBox="1"/>
            <p:nvPr/>
          </p:nvSpPr>
          <p:spPr>
            <a:xfrm>
              <a:off x="5365509" y="3713177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C2802CA-A54F-4792-BC53-D47000F7CDA6}"/>
              </a:ext>
            </a:extLst>
          </p:cNvPr>
          <p:cNvGrpSpPr/>
          <p:nvPr/>
        </p:nvGrpSpPr>
        <p:grpSpPr>
          <a:xfrm>
            <a:off x="6320988" y="4787682"/>
            <a:ext cx="576064" cy="576064"/>
            <a:chOff x="6320988" y="4787682"/>
            <a:chExt cx="576064" cy="576064"/>
          </a:xfrm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4C44A68C-CA4C-47B4-A70D-9CE3E85D7D7D}"/>
                </a:ext>
              </a:extLst>
            </p:cNvPr>
            <p:cNvSpPr/>
            <p:nvPr/>
          </p:nvSpPr>
          <p:spPr bwMode="auto">
            <a:xfrm>
              <a:off x="6320988" y="4787682"/>
              <a:ext cx="576064" cy="57606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D19948D5-FAC9-4001-BD3F-7C0AC000E97C}"/>
                </a:ext>
              </a:extLst>
            </p:cNvPr>
            <p:cNvSpPr>
              <a:spLocks/>
            </p:cNvSpPr>
            <p:nvPr/>
          </p:nvSpPr>
          <p:spPr>
            <a:xfrm>
              <a:off x="6462429" y="4929123"/>
              <a:ext cx="293182" cy="293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5E30557-4A0B-4AD2-A7D1-320771EDAA1F}"/>
              </a:ext>
            </a:extLst>
          </p:cNvPr>
          <p:cNvGrpSpPr/>
          <p:nvPr/>
        </p:nvGrpSpPr>
        <p:grpSpPr>
          <a:xfrm>
            <a:off x="7612620" y="2500534"/>
            <a:ext cx="576064" cy="576064"/>
            <a:chOff x="7612620" y="2500534"/>
            <a:chExt cx="576064" cy="576064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47AB296-94B3-4ACD-A26D-E26A800F08A9}"/>
                </a:ext>
              </a:extLst>
            </p:cNvPr>
            <p:cNvSpPr/>
            <p:nvPr/>
          </p:nvSpPr>
          <p:spPr bwMode="auto">
            <a:xfrm>
              <a:off x="7612620" y="2500534"/>
              <a:ext cx="576064" cy="57606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5C05A5A3-6F3B-482E-8594-94CA2D107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061" y="2641975"/>
              <a:ext cx="293182" cy="29318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8220BD7-F08F-4787-A497-CFE55FEA61D8}"/>
              </a:ext>
            </a:extLst>
          </p:cNvPr>
          <p:cNvGrpSpPr/>
          <p:nvPr/>
        </p:nvGrpSpPr>
        <p:grpSpPr>
          <a:xfrm>
            <a:off x="5294345" y="1220080"/>
            <a:ext cx="576064" cy="576064"/>
            <a:chOff x="5294345" y="1220080"/>
            <a:chExt cx="576064" cy="576064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6C02FB-2A49-4685-BE03-CDD8E52121C7}"/>
                </a:ext>
              </a:extLst>
            </p:cNvPr>
            <p:cNvSpPr/>
            <p:nvPr/>
          </p:nvSpPr>
          <p:spPr bwMode="auto">
            <a:xfrm>
              <a:off x="5294345" y="1220080"/>
              <a:ext cx="576064" cy="57606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03079572-9600-4CBA-8722-42F1878D4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86" y="1361521"/>
              <a:ext cx="293182" cy="293182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D35A8DF-C7E4-4CA0-AA44-89FD6F387381}"/>
              </a:ext>
            </a:extLst>
          </p:cNvPr>
          <p:cNvGrpSpPr/>
          <p:nvPr/>
        </p:nvGrpSpPr>
        <p:grpSpPr>
          <a:xfrm>
            <a:off x="3995977" y="3498727"/>
            <a:ext cx="576064" cy="576064"/>
            <a:chOff x="3995977" y="3498727"/>
            <a:chExt cx="576064" cy="576064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A45656D7-F009-4898-9054-BA587DF31837}"/>
                </a:ext>
              </a:extLst>
            </p:cNvPr>
            <p:cNvSpPr/>
            <p:nvPr/>
          </p:nvSpPr>
          <p:spPr bwMode="auto">
            <a:xfrm>
              <a:off x="3995977" y="3498727"/>
              <a:ext cx="576064" cy="57606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13D02966-F49A-4716-8026-BC6DA6B1E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418" y="3640168"/>
              <a:ext cx="293182" cy="2931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07EDAB3-B2DE-4CEB-BBC8-29527A1B4B36}"/>
              </a:ext>
            </a:extLst>
          </p:cNvPr>
          <p:cNvGrpSpPr/>
          <p:nvPr/>
        </p:nvGrpSpPr>
        <p:grpSpPr>
          <a:xfrm>
            <a:off x="6006214" y="1218273"/>
            <a:ext cx="2041029" cy="857260"/>
            <a:chOff x="1732858" y="5001250"/>
            <a:chExt cx="2213143" cy="857260"/>
          </a:xfrm>
        </p:grpSpPr>
        <p:sp>
          <p:nvSpPr>
            <p:cNvPr id="19" name="文本框 39">
              <a:extLst>
                <a:ext uri="{FF2B5EF4-FFF2-40B4-BE49-F238E27FC236}">
                  <a16:creationId xmlns="" xmlns:a16="http://schemas.microsoft.com/office/drawing/2014/main" id="{9B532B44-4E35-4EFC-A395-B273541272E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文本框 40">
              <a:extLst>
                <a:ext uri="{FF2B5EF4-FFF2-40B4-BE49-F238E27FC236}">
                  <a16:creationId xmlns="" xmlns:a16="http://schemas.microsoft.com/office/drawing/2014/main" id="{F1B17FA8-57FC-41D9-9147-24749D31067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2BB2616-E1BC-411E-BEC4-31D755C32EA9}"/>
              </a:ext>
            </a:extLst>
          </p:cNvPr>
          <p:cNvGrpSpPr/>
          <p:nvPr/>
        </p:nvGrpSpPr>
        <p:grpSpPr>
          <a:xfrm>
            <a:off x="8332754" y="2500534"/>
            <a:ext cx="2041029" cy="857260"/>
            <a:chOff x="1732858" y="5001250"/>
            <a:chExt cx="2213143" cy="857260"/>
          </a:xfrm>
        </p:grpSpPr>
        <p:sp>
          <p:nvSpPr>
            <p:cNvPr id="17" name="文本框 42">
              <a:extLst>
                <a:ext uri="{FF2B5EF4-FFF2-40B4-BE49-F238E27FC236}">
                  <a16:creationId xmlns="" xmlns:a16="http://schemas.microsoft.com/office/drawing/2014/main" id="{F4AAC5E0-9EAE-4621-93DE-7C5435B05F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文本框 43">
              <a:extLst>
                <a:ext uri="{FF2B5EF4-FFF2-40B4-BE49-F238E27FC236}">
                  <a16:creationId xmlns="" xmlns:a16="http://schemas.microsoft.com/office/drawing/2014/main" id="{446BCF75-14A1-4D2C-BEB9-0F5674AC457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19BF55B-AC27-45FE-9F48-24DC74B98542}"/>
              </a:ext>
            </a:extLst>
          </p:cNvPr>
          <p:cNvGrpSpPr/>
          <p:nvPr/>
        </p:nvGrpSpPr>
        <p:grpSpPr>
          <a:xfrm>
            <a:off x="4156747" y="4782467"/>
            <a:ext cx="2041029" cy="857260"/>
            <a:chOff x="1732858" y="5001250"/>
            <a:chExt cx="2213143" cy="857260"/>
          </a:xfrm>
        </p:grpSpPr>
        <p:sp>
          <p:nvSpPr>
            <p:cNvPr id="15" name="文本框 45">
              <a:extLst>
                <a:ext uri="{FF2B5EF4-FFF2-40B4-BE49-F238E27FC236}">
                  <a16:creationId xmlns="" xmlns:a16="http://schemas.microsoft.com/office/drawing/2014/main" id="{5F60D2A2-7612-411A-9D0D-34732D1CFC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文本框 46">
              <a:extLst>
                <a:ext uri="{FF2B5EF4-FFF2-40B4-BE49-F238E27FC236}">
                  <a16:creationId xmlns="" xmlns:a16="http://schemas.microsoft.com/office/drawing/2014/main" id="{F35A15FF-EEFE-4F47-808C-B029C4DA5AD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5B6E282D-7F5C-407C-84D0-5AD03EAB9D24}"/>
              </a:ext>
            </a:extLst>
          </p:cNvPr>
          <p:cNvGrpSpPr/>
          <p:nvPr/>
        </p:nvGrpSpPr>
        <p:grpSpPr>
          <a:xfrm>
            <a:off x="1818217" y="3498727"/>
            <a:ext cx="2041029" cy="857260"/>
            <a:chOff x="1732858" y="5001250"/>
            <a:chExt cx="2213143" cy="857260"/>
          </a:xfrm>
        </p:grpSpPr>
        <p:sp>
          <p:nvSpPr>
            <p:cNvPr id="13" name="文本框 48">
              <a:extLst>
                <a:ext uri="{FF2B5EF4-FFF2-40B4-BE49-F238E27FC236}">
                  <a16:creationId xmlns="" xmlns:a16="http://schemas.microsoft.com/office/drawing/2014/main" id="{2F48867C-980E-4E8C-AF89-D6E80138C2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文本框 49">
              <a:extLst>
                <a:ext uri="{FF2B5EF4-FFF2-40B4-BE49-F238E27FC236}">
                  <a16:creationId xmlns="" xmlns:a16="http://schemas.microsoft.com/office/drawing/2014/main" id="{5CE86DF5-84B2-44BA-A55E-5E46E66197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8" name="Title 6">
            <a:extLst>
              <a:ext uri="{FF2B5EF4-FFF2-40B4-BE49-F238E27FC236}">
                <a16:creationId xmlns="" xmlns:a16="http://schemas.microsoft.com/office/drawing/2014/main" id="{29269364-A55E-4D87-8624-78A948CAC29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6EAB92B5-E43C-48F4-B68E-AFF67D0CDB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99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5">
            <a:extLst>
              <a:ext uri="{FF2B5EF4-FFF2-40B4-BE49-F238E27FC236}">
                <a16:creationId xmlns="" xmlns:a16="http://schemas.microsoft.com/office/drawing/2014/main" id="{286CBE33-7D66-41F4-8441-09771E858EC3}"/>
              </a:ext>
            </a:extLst>
          </p:cNvPr>
          <p:cNvGrpSpPr/>
          <p:nvPr/>
        </p:nvGrpSpPr>
        <p:grpSpPr>
          <a:xfrm>
            <a:off x="5231904" y="1232756"/>
            <a:ext cx="2737172" cy="2906696"/>
            <a:chOff x="6290203" y="1210379"/>
            <a:chExt cx="2737172" cy="2906696"/>
          </a:xfrm>
        </p:grpSpPr>
        <p:sp>
          <p:nvSpPr>
            <p:cNvPr id="24" name="Freeform: Shape 4">
              <a:extLst>
                <a:ext uri="{FF2B5EF4-FFF2-40B4-BE49-F238E27FC236}">
                  <a16:creationId xmlns="" xmlns:a16="http://schemas.microsoft.com/office/drawing/2014/main" id="{763A024B-14E0-4101-9C2C-84BE677B5C6A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988290" y="3077990"/>
              <a:ext cx="1402709" cy="675461"/>
            </a:xfrm>
            <a:custGeom>
              <a:avLst/>
              <a:gdLst>
                <a:gd name="T0" fmla="*/ 0 w 1273"/>
                <a:gd name="T1" fmla="*/ 0 h 613"/>
                <a:gd name="T2" fmla="*/ 1273 w 1273"/>
                <a:gd name="T3" fmla="*/ 613 h 613"/>
                <a:gd name="T4" fmla="*/ 985 w 1273"/>
                <a:gd name="T5" fmla="*/ 52 h 613"/>
                <a:gd name="T6" fmla="*/ 0 w 1273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3" h="613">
                  <a:moveTo>
                    <a:pt x="0" y="0"/>
                  </a:moveTo>
                  <a:lnTo>
                    <a:pt x="1273" y="613"/>
                  </a:lnTo>
                  <a:lnTo>
                    <a:pt x="9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5">
              <a:extLst>
                <a:ext uri="{FF2B5EF4-FFF2-40B4-BE49-F238E27FC236}">
                  <a16:creationId xmlns="" xmlns:a16="http://schemas.microsoft.com/office/drawing/2014/main" id="{3B8D23F1-88AB-499B-8562-1368D6175E61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104069" y="2256328"/>
              <a:ext cx="2402126" cy="776835"/>
            </a:xfrm>
            <a:custGeom>
              <a:avLst/>
              <a:gdLst>
                <a:gd name="T0" fmla="*/ 0 w 2180"/>
                <a:gd name="T1" fmla="*/ 705 h 705"/>
                <a:gd name="T2" fmla="*/ 2180 w 2180"/>
                <a:gd name="T3" fmla="*/ 346 h 705"/>
                <a:gd name="T4" fmla="*/ 1588 w 2180"/>
                <a:gd name="T5" fmla="*/ 0 h 705"/>
                <a:gd name="T6" fmla="*/ 0 w 2180"/>
                <a:gd name="T7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0" h="705">
                  <a:moveTo>
                    <a:pt x="0" y="705"/>
                  </a:moveTo>
                  <a:lnTo>
                    <a:pt x="2180" y="346"/>
                  </a:lnTo>
                  <a:lnTo>
                    <a:pt x="1588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6">
              <a:extLst>
                <a:ext uri="{FF2B5EF4-FFF2-40B4-BE49-F238E27FC236}">
                  <a16:creationId xmlns="" xmlns:a16="http://schemas.microsoft.com/office/drawing/2014/main" id="{C2ACCF19-1B70-44F9-808C-E041E55DE3F5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156745" y="1974269"/>
              <a:ext cx="1970699" cy="442920"/>
            </a:xfrm>
            <a:custGeom>
              <a:avLst/>
              <a:gdLst>
                <a:gd name="T0" fmla="*/ 0 w 1785"/>
                <a:gd name="T1" fmla="*/ 397 h 397"/>
                <a:gd name="T2" fmla="*/ 1785 w 1785"/>
                <a:gd name="T3" fmla="*/ 34 h 397"/>
                <a:gd name="T4" fmla="*/ 919 w 1785"/>
                <a:gd name="T5" fmla="*/ 0 h 397"/>
                <a:gd name="T6" fmla="*/ 0 w 1785"/>
                <a:gd name="T7" fmla="*/ 397 h 397"/>
                <a:gd name="connsiteX0" fmla="*/ 0 w 9675"/>
                <a:gd name="connsiteY0" fmla="*/ 10000 h 10000"/>
                <a:gd name="connsiteX1" fmla="*/ 9675 w 9675"/>
                <a:gd name="connsiteY1" fmla="*/ 2770 h 10000"/>
                <a:gd name="connsiteX2" fmla="*/ 5148 w 9675"/>
                <a:gd name="connsiteY2" fmla="*/ 0 h 10000"/>
                <a:gd name="connsiteX3" fmla="*/ 0 w 9675"/>
                <a:gd name="connsiteY3" fmla="*/ 10000 h 10000"/>
                <a:gd name="connsiteX0" fmla="*/ 0 w 10371"/>
                <a:gd name="connsiteY0" fmla="*/ 10000 h 10000"/>
                <a:gd name="connsiteX1" fmla="*/ 10371 w 10371"/>
                <a:gd name="connsiteY1" fmla="*/ 805 h 10000"/>
                <a:gd name="connsiteX2" fmla="*/ 5321 w 10371"/>
                <a:gd name="connsiteY2" fmla="*/ 0 h 10000"/>
                <a:gd name="connsiteX3" fmla="*/ 0 w 10371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843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843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1221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45"/>
                <a:gd name="connsiteY0" fmla="*/ 10000 h 10000"/>
                <a:gd name="connsiteX1" fmla="*/ 10345 w 10345"/>
                <a:gd name="connsiteY1" fmla="*/ 768 h 10000"/>
                <a:gd name="connsiteX2" fmla="*/ 5321 w 10345"/>
                <a:gd name="connsiteY2" fmla="*/ 0 h 10000"/>
                <a:gd name="connsiteX3" fmla="*/ 0 w 10345"/>
                <a:gd name="connsiteY3" fmla="*/ 10000 h 10000"/>
                <a:gd name="connsiteX0" fmla="*/ 0 w 10345"/>
                <a:gd name="connsiteY0" fmla="*/ 10000 h 10000"/>
                <a:gd name="connsiteX1" fmla="*/ 10345 w 10345"/>
                <a:gd name="connsiteY1" fmla="*/ 806 h 10000"/>
                <a:gd name="connsiteX2" fmla="*/ 5321 w 10345"/>
                <a:gd name="connsiteY2" fmla="*/ 0 h 10000"/>
                <a:gd name="connsiteX3" fmla="*/ 0 w 10345"/>
                <a:gd name="connsiteY3" fmla="*/ 10000 h 10000"/>
                <a:gd name="connsiteX0" fmla="*/ 0 w 10371"/>
                <a:gd name="connsiteY0" fmla="*/ 10000 h 10000"/>
                <a:gd name="connsiteX1" fmla="*/ 10371 w 10371"/>
                <a:gd name="connsiteY1" fmla="*/ 1599 h 10000"/>
                <a:gd name="connsiteX2" fmla="*/ 5321 w 10371"/>
                <a:gd name="connsiteY2" fmla="*/ 0 h 10000"/>
                <a:gd name="connsiteX3" fmla="*/ 0 w 10371"/>
                <a:gd name="connsiteY3" fmla="*/ 10000 h 10000"/>
                <a:gd name="connsiteX0" fmla="*/ 0 w 10354"/>
                <a:gd name="connsiteY0" fmla="*/ 10000 h 10000"/>
                <a:gd name="connsiteX1" fmla="*/ 10354 w 10354"/>
                <a:gd name="connsiteY1" fmla="*/ 806 h 10000"/>
                <a:gd name="connsiteX2" fmla="*/ 5321 w 10354"/>
                <a:gd name="connsiteY2" fmla="*/ 0 h 10000"/>
                <a:gd name="connsiteX3" fmla="*/ 0 w 10354"/>
                <a:gd name="connsiteY3" fmla="*/ 10000 h 10000"/>
                <a:gd name="connsiteX0" fmla="*/ 0 w 10356"/>
                <a:gd name="connsiteY0" fmla="*/ 10000 h 10125"/>
                <a:gd name="connsiteX1" fmla="*/ 5420 w 10356"/>
                <a:gd name="connsiteY1" fmla="*/ 5932 h 10125"/>
                <a:gd name="connsiteX2" fmla="*/ 10354 w 10356"/>
                <a:gd name="connsiteY2" fmla="*/ 806 h 10125"/>
                <a:gd name="connsiteX3" fmla="*/ 5321 w 10356"/>
                <a:gd name="connsiteY3" fmla="*/ 0 h 10125"/>
                <a:gd name="connsiteX4" fmla="*/ 0 w 10356"/>
                <a:gd name="connsiteY4" fmla="*/ 10000 h 1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" h="10125">
                  <a:moveTo>
                    <a:pt x="0" y="10000"/>
                  </a:moveTo>
                  <a:cubicBezTo>
                    <a:pt x="97" y="10812"/>
                    <a:pt x="3694" y="7464"/>
                    <a:pt x="5420" y="5932"/>
                  </a:cubicBezTo>
                  <a:cubicBezTo>
                    <a:pt x="7146" y="4400"/>
                    <a:pt x="10451" y="1618"/>
                    <a:pt x="10354" y="806"/>
                  </a:cubicBezTo>
                  <a:lnTo>
                    <a:pt x="5321" y="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7">
              <a:extLst>
                <a:ext uri="{FF2B5EF4-FFF2-40B4-BE49-F238E27FC236}">
                  <a16:creationId xmlns="" xmlns:a16="http://schemas.microsoft.com/office/drawing/2014/main" id="{55D8E325-DEC4-4A20-B974-683D98E282B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881080" y="1893763"/>
              <a:ext cx="1966878" cy="1153683"/>
            </a:xfrm>
            <a:custGeom>
              <a:avLst/>
              <a:gdLst>
                <a:gd name="T0" fmla="*/ 395 w 1785"/>
                <a:gd name="T1" fmla="*/ 1047 h 1047"/>
                <a:gd name="T2" fmla="*/ 1785 w 1785"/>
                <a:gd name="T3" fmla="*/ 0 h 1047"/>
                <a:gd name="T4" fmla="*/ 0 w 1785"/>
                <a:gd name="T5" fmla="*/ 363 h 1047"/>
                <a:gd name="T6" fmla="*/ 395 w 1785"/>
                <a:gd name="T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5" h="1047">
                  <a:moveTo>
                    <a:pt x="395" y="1047"/>
                  </a:moveTo>
                  <a:lnTo>
                    <a:pt x="1785" y="0"/>
                  </a:lnTo>
                  <a:lnTo>
                    <a:pt x="0" y="363"/>
                  </a:lnTo>
                  <a:lnTo>
                    <a:pt x="395" y="10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8">
              <a:extLst>
                <a:ext uri="{FF2B5EF4-FFF2-40B4-BE49-F238E27FC236}">
                  <a16:creationId xmlns="" xmlns:a16="http://schemas.microsoft.com/office/drawing/2014/main" id="{DA845F8F-01AA-43BB-99F0-5C66C7828A3F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456760" y="1171643"/>
              <a:ext cx="1258142" cy="1591256"/>
            </a:xfrm>
            <a:custGeom>
              <a:avLst/>
              <a:gdLst>
                <a:gd name="T0" fmla="*/ 982 w 982"/>
                <a:gd name="T1" fmla="*/ 1242 h 1242"/>
                <a:gd name="T2" fmla="*/ 0 w 982"/>
                <a:gd name="T3" fmla="*/ 981 h 1242"/>
                <a:gd name="T4" fmla="*/ 265 w 982"/>
                <a:gd name="T5" fmla="*/ 0 h 1242"/>
                <a:gd name="T6" fmla="*/ 982 w 982"/>
                <a:gd name="T7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242">
                  <a:moveTo>
                    <a:pt x="982" y="1242"/>
                  </a:moveTo>
                  <a:lnTo>
                    <a:pt x="0" y="981"/>
                  </a:lnTo>
                  <a:lnTo>
                    <a:pt x="265" y="0"/>
                  </a:lnTo>
                  <a:lnTo>
                    <a:pt x="982" y="12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TextBox 9">
            <a:extLst>
              <a:ext uri="{FF2B5EF4-FFF2-40B4-BE49-F238E27FC236}">
                <a16:creationId xmlns="" xmlns:a16="http://schemas.microsoft.com/office/drawing/2014/main" id="{BF863EC2-48A2-4EAA-A647-8D3FAE2F49DD}"/>
              </a:ext>
            </a:extLst>
          </p:cNvPr>
          <p:cNvSpPr txBox="1">
            <a:spLocks/>
          </p:cNvSpPr>
          <p:nvPr/>
        </p:nvSpPr>
        <p:spPr bwMode="auto">
          <a:xfrm>
            <a:off x="4936655" y="3405157"/>
            <a:ext cx="2308324" cy="46166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/>
            <a:sp3d/>
          </a:bodyPr>
          <a:lstStyle/>
          <a:p>
            <a:pPr algn="ctr">
              <a:defRPr/>
            </a:pPr>
            <a:r>
              <a:rPr lang="zh-CN" altLang="en-US" sz="3000" b="1"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6" name="Group 26">
            <a:extLst>
              <a:ext uri="{FF2B5EF4-FFF2-40B4-BE49-F238E27FC236}">
                <a16:creationId xmlns="" xmlns:a16="http://schemas.microsoft.com/office/drawing/2014/main" id="{A84B239E-1AE5-4987-B4B3-7F54140777E2}"/>
              </a:ext>
            </a:extLst>
          </p:cNvPr>
          <p:cNvGrpSpPr/>
          <p:nvPr/>
        </p:nvGrpSpPr>
        <p:grpSpPr>
          <a:xfrm>
            <a:off x="4212557" y="3072063"/>
            <a:ext cx="2737172" cy="2906695"/>
            <a:chOff x="5270856" y="3049686"/>
            <a:chExt cx="2737172" cy="2906695"/>
          </a:xfrm>
        </p:grpSpPr>
        <p:sp>
          <p:nvSpPr>
            <p:cNvPr id="19" name="Freeform: Shape 17">
              <a:extLst>
                <a:ext uri="{FF2B5EF4-FFF2-40B4-BE49-F238E27FC236}">
                  <a16:creationId xmlns="" xmlns:a16="http://schemas.microsoft.com/office/drawing/2014/main" id="{2E844C62-771A-4868-8635-E89BF4DADC16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4907232" y="3413310"/>
              <a:ext cx="1402709" cy="675461"/>
            </a:xfrm>
            <a:custGeom>
              <a:avLst/>
              <a:gdLst>
                <a:gd name="T0" fmla="*/ 0 w 1273"/>
                <a:gd name="T1" fmla="*/ 0 h 613"/>
                <a:gd name="T2" fmla="*/ 1273 w 1273"/>
                <a:gd name="T3" fmla="*/ 613 h 613"/>
                <a:gd name="T4" fmla="*/ 985 w 1273"/>
                <a:gd name="T5" fmla="*/ 52 h 613"/>
                <a:gd name="T6" fmla="*/ 0 w 1273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3" h="613">
                  <a:moveTo>
                    <a:pt x="0" y="0"/>
                  </a:moveTo>
                  <a:lnTo>
                    <a:pt x="1273" y="613"/>
                  </a:lnTo>
                  <a:lnTo>
                    <a:pt x="9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="" xmlns:a16="http://schemas.microsoft.com/office/drawing/2014/main" id="{5485375E-79C8-4660-9F3B-8B85C07BB160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4792037" y="4133598"/>
              <a:ext cx="2402125" cy="776836"/>
            </a:xfrm>
            <a:custGeom>
              <a:avLst/>
              <a:gdLst>
                <a:gd name="T0" fmla="*/ 0 w 2180"/>
                <a:gd name="T1" fmla="*/ 705 h 705"/>
                <a:gd name="T2" fmla="*/ 2180 w 2180"/>
                <a:gd name="T3" fmla="*/ 346 h 705"/>
                <a:gd name="T4" fmla="*/ 1588 w 2180"/>
                <a:gd name="T5" fmla="*/ 0 h 705"/>
                <a:gd name="T6" fmla="*/ 0 w 2180"/>
                <a:gd name="T7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0" h="705">
                  <a:moveTo>
                    <a:pt x="0" y="705"/>
                  </a:moveTo>
                  <a:lnTo>
                    <a:pt x="2180" y="346"/>
                  </a:lnTo>
                  <a:lnTo>
                    <a:pt x="1588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="" xmlns:a16="http://schemas.microsoft.com/office/drawing/2014/main" id="{31895F75-5B06-4CCD-BDC9-7ACDCDE87B79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5170787" y="4749572"/>
              <a:ext cx="1970698" cy="442920"/>
            </a:xfrm>
            <a:custGeom>
              <a:avLst/>
              <a:gdLst>
                <a:gd name="T0" fmla="*/ 0 w 1785"/>
                <a:gd name="T1" fmla="*/ 397 h 397"/>
                <a:gd name="T2" fmla="*/ 1785 w 1785"/>
                <a:gd name="T3" fmla="*/ 34 h 397"/>
                <a:gd name="T4" fmla="*/ 919 w 1785"/>
                <a:gd name="T5" fmla="*/ 0 h 397"/>
                <a:gd name="T6" fmla="*/ 0 w 1785"/>
                <a:gd name="T7" fmla="*/ 397 h 397"/>
                <a:gd name="connsiteX0" fmla="*/ 0 w 9675"/>
                <a:gd name="connsiteY0" fmla="*/ 10000 h 10000"/>
                <a:gd name="connsiteX1" fmla="*/ 9675 w 9675"/>
                <a:gd name="connsiteY1" fmla="*/ 2770 h 10000"/>
                <a:gd name="connsiteX2" fmla="*/ 5148 w 9675"/>
                <a:gd name="connsiteY2" fmla="*/ 0 h 10000"/>
                <a:gd name="connsiteX3" fmla="*/ 0 w 9675"/>
                <a:gd name="connsiteY3" fmla="*/ 10000 h 10000"/>
                <a:gd name="connsiteX0" fmla="*/ 0 w 10371"/>
                <a:gd name="connsiteY0" fmla="*/ 10000 h 10000"/>
                <a:gd name="connsiteX1" fmla="*/ 10371 w 10371"/>
                <a:gd name="connsiteY1" fmla="*/ 805 h 10000"/>
                <a:gd name="connsiteX2" fmla="*/ 5321 w 10371"/>
                <a:gd name="connsiteY2" fmla="*/ 0 h 10000"/>
                <a:gd name="connsiteX3" fmla="*/ 0 w 10371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843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843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62"/>
                <a:gd name="connsiteY0" fmla="*/ 10000 h 10000"/>
                <a:gd name="connsiteX1" fmla="*/ 10362 w 10362"/>
                <a:gd name="connsiteY1" fmla="*/ 1221 h 10000"/>
                <a:gd name="connsiteX2" fmla="*/ 5321 w 10362"/>
                <a:gd name="connsiteY2" fmla="*/ 0 h 10000"/>
                <a:gd name="connsiteX3" fmla="*/ 0 w 10362"/>
                <a:gd name="connsiteY3" fmla="*/ 10000 h 10000"/>
                <a:gd name="connsiteX0" fmla="*/ 0 w 10345"/>
                <a:gd name="connsiteY0" fmla="*/ 10000 h 10000"/>
                <a:gd name="connsiteX1" fmla="*/ 10345 w 10345"/>
                <a:gd name="connsiteY1" fmla="*/ 768 h 10000"/>
                <a:gd name="connsiteX2" fmla="*/ 5321 w 10345"/>
                <a:gd name="connsiteY2" fmla="*/ 0 h 10000"/>
                <a:gd name="connsiteX3" fmla="*/ 0 w 10345"/>
                <a:gd name="connsiteY3" fmla="*/ 10000 h 10000"/>
                <a:gd name="connsiteX0" fmla="*/ 0 w 10345"/>
                <a:gd name="connsiteY0" fmla="*/ 10000 h 10000"/>
                <a:gd name="connsiteX1" fmla="*/ 10345 w 10345"/>
                <a:gd name="connsiteY1" fmla="*/ 806 h 10000"/>
                <a:gd name="connsiteX2" fmla="*/ 5321 w 10345"/>
                <a:gd name="connsiteY2" fmla="*/ 0 h 10000"/>
                <a:gd name="connsiteX3" fmla="*/ 0 w 10345"/>
                <a:gd name="connsiteY3" fmla="*/ 10000 h 10000"/>
                <a:gd name="connsiteX0" fmla="*/ 0 w 10371"/>
                <a:gd name="connsiteY0" fmla="*/ 10000 h 10000"/>
                <a:gd name="connsiteX1" fmla="*/ 10371 w 10371"/>
                <a:gd name="connsiteY1" fmla="*/ 1599 h 10000"/>
                <a:gd name="connsiteX2" fmla="*/ 5321 w 10371"/>
                <a:gd name="connsiteY2" fmla="*/ 0 h 10000"/>
                <a:gd name="connsiteX3" fmla="*/ 0 w 10371"/>
                <a:gd name="connsiteY3" fmla="*/ 10000 h 10000"/>
                <a:gd name="connsiteX0" fmla="*/ 0 w 10354"/>
                <a:gd name="connsiteY0" fmla="*/ 10000 h 10000"/>
                <a:gd name="connsiteX1" fmla="*/ 10354 w 10354"/>
                <a:gd name="connsiteY1" fmla="*/ 806 h 10000"/>
                <a:gd name="connsiteX2" fmla="*/ 5321 w 10354"/>
                <a:gd name="connsiteY2" fmla="*/ 0 h 10000"/>
                <a:gd name="connsiteX3" fmla="*/ 0 w 10354"/>
                <a:gd name="connsiteY3" fmla="*/ 10000 h 10000"/>
                <a:gd name="connsiteX0" fmla="*/ 0 w 10356"/>
                <a:gd name="connsiteY0" fmla="*/ 10000 h 10125"/>
                <a:gd name="connsiteX1" fmla="*/ 5420 w 10356"/>
                <a:gd name="connsiteY1" fmla="*/ 5932 h 10125"/>
                <a:gd name="connsiteX2" fmla="*/ 10354 w 10356"/>
                <a:gd name="connsiteY2" fmla="*/ 806 h 10125"/>
                <a:gd name="connsiteX3" fmla="*/ 5321 w 10356"/>
                <a:gd name="connsiteY3" fmla="*/ 0 h 10125"/>
                <a:gd name="connsiteX4" fmla="*/ 0 w 10356"/>
                <a:gd name="connsiteY4" fmla="*/ 10000 h 1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" h="10125">
                  <a:moveTo>
                    <a:pt x="0" y="10000"/>
                  </a:moveTo>
                  <a:cubicBezTo>
                    <a:pt x="97" y="10812"/>
                    <a:pt x="3694" y="7464"/>
                    <a:pt x="5420" y="5932"/>
                  </a:cubicBezTo>
                  <a:cubicBezTo>
                    <a:pt x="7146" y="4400"/>
                    <a:pt x="10451" y="1618"/>
                    <a:pt x="10354" y="806"/>
                  </a:cubicBezTo>
                  <a:lnTo>
                    <a:pt x="5321" y="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="" xmlns:a16="http://schemas.microsoft.com/office/drawing/2014/main" id="{593D37D7-0CC3-43B2-AD23-7F3C7A1EED85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5450273" y="4119315"/>
              <a:ext cx="1966877" cy="1153683"/>
            </a:xfrm>
            <a:custGeom>
              <a:avLst/>
              <a:gdLst>
                <a:gd name="T0" fmla="*/ 395 w 1785"/>
                <a:gd name="T1" fmla="*/ 1047 h 1047"/>
                <a:gd name="T2" fmla="*/ 1785 w 1785"/>
                <a:gd name="T3" fmla="*/ 0 h 1047"/>
                <a:gd name="T4" fmla="*/ 0 w 1785"/>
                <a:gd name="T5" fmla="*/ 363 h 1047"/>
                <a:gd name="T6" fmla="*/ 395 w 1785"/>
                <a:gd name="T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5" h="1047">
                  <a:moveTo>
                    <a:pt x="395" y="1047"/>
                  </a:moveTo>
                  <a:lnTo>
                    <a:pt x="1785" y="0"/>
                  </a:lnTo>
                  <a:lnTo>
                    <a:pt x="0" y="363"/>
                  </a:lnTo>
                  <a:lnTo>
                    <a:pt x="395" y="10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="" xmlns:a16="http://schemas.microsoft.com/office/drawing/2014/main" id="{509EEBA5-AF63-4062-8CF3-0CF79A463E50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6583329" y="4403861"/>
              <a:ext cx="1258142" cy="1591256"/>
            </a:xfrm>
            <a:custGeom>
              <a:avLst/>
              <a:gdLst>
                <a:gd name="T0" fmla="*/ 982 w 982"/>
                <a:gd name="T1" fmla="*/ 1242 h 1242"/>
                <a:gd name="T2" fmla="*/ 0 w 982"/>
                <a:gd name="T3" fmla="*/ 981 h 1242"/>
                <a:gd name="T4" fmla="*/ 265 w 982"/>
                <a:gd name="T5" fmla="*/ 0 h 1242"/>
                <a:gd name="T6" fmla="*/ 982 w 982"/>
                <a:gd name="T7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242">
                  <a:moveTo>
                    <a:pt x="982" y="1242"/>
                  </a:moveTo>
                  <a:lnTo>
                    <a:pt x="0" y="981"/>
                  </a:lnTo>
                  <a:lnTo>
                    <a:pt x="265" y="0"/>
                  </a:lnTo>
                  <a:lnTo>
                    <a:pt x="982" y="12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="" xmlns:a16="http://schemas.microsoft.com/office/drawing/2014/main" id="{5F705A4A-65A1-4663-BE0D-D9F956BE37D9}"/>
              </a:ext>
            </a:extLst>
          </p:cNvPr>
          <p:cNvGrpSpPr/>
          <p:nvPr/>
        </p:nvGrpSpPr>
        <p:grpSpPr>
          <a:xfrm>
            <a:off x="2008839" y="1680265"/>
            <a:ext cx="3223065" cy="677109"/>
            <a:chOff x="1523492" y="2837077"/>
            <a:chExt cx="2327662" cy="677109"/>
          </a:xfrm>
        </p:grpSpPr>
        <p:sp>
          <p:nvSpPr>
            <p:cNvPr id="17" name="TextBox 31">
              <a:extLst>
                <a:ext uri="{FF2B5EF4-FFF2-40B4-BE49-F238E27FC236}">
                  <a16:creationId xmlns="" xmlns:a16="http://schemas.microsoft.com/office/drawing/2014/main" id="{6BA011DC-AC5D-4FEF-AFB3-22F9CC1790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8" name="TextBox 32">
              <a:extLst>
                <a:ext uri="{FF2B5EF4-FFF2-40B4-BE49-F238E27FC236}">
                  <a16:creationId xmlns="" xmlns:a16="http://schemas.microsoft.com/office/drawing/2014/main" id="{5905F371-AB5C-46C3-A7CF-F3CCAC97EF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="" xmlns:a16="http://schemas.microsoft.com/office/drawing/2014/main" id="{10B98AC1-78FF-483E-8430-0B520AC23EC3}"/>
              </a:ext>
            </a:extLst>
          </p:cNvPr>
          <p:cNvGrpSpPr/>
          <p:nvPr/>
        </p:nvGrpSpPr>
        <p:grpSpPr>
          <a:xfrm>
            <a:off x="6949728" y="4949167"/>
            <a:ext cx="3148199" cy="677109"/>
            <a:chOff x="1523492" y="2837077"/>
            <a:chExt cx="2327662" cy="677109"/>
          </a:xfrm>
        </p:grpSpPr>
        <p:sp>
          <p:nvSpPr>
            <p:cNvPr id="15" name="TextBox 34">
              <a:extLst>
                <a:ext uri="{FF2B5EF4-FFF2-40B4-BE49-F238E27FC236}">
                  <a16:creationId xmlns="" xmlns:a16="http://schemas.microsoft.com/office/drawing/2014/main" id="{9C0407D3-5852-40A5-B591-E2F4AF4003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6" name="TextBox 35">
              <a:extLst>
                <a:ext uri="{FF2B5EF4-FFF2-40B4-BE49-F238E27FC236}">
                  <a16:creationId xmlns="" xmlns:a16="http://schemas.microsoft.com/office/drawing/2014/main" id="{70D9E678-385A-4762-8DFC-60B812DCE3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="" xmlns:a16="http://schemas.microsoft.com/office/drawing/2014/main" id="{C6500F9F-376A-4689-AE35-F2F9D7DBE6EA}"/>
              </a:ext>
            </a:extLst>
          </p:cNvPr>
          <p:cNvGrpSpPr/>
          <p:nvPr/>
        </p:nvGrpSpPr>
        <p:grpSpPr>
          <a:xfrm>
            <a:off x="8324664" y="2218106"/>
            <a:ext cx="3148199" cy="677109"/>
            <a:chOff x="1523492" y="2837077"/>
            <a:chExt cx="2327662" cy="677109"/>
          </a:xfrm>
        </p:grpSpPr>
        <p:sp>
          <p:nvSpPr>
            <p:cNvPr id="13" name="TextBox 27">
              <a:extLst>
                <a:ext uri="{FF2B5EF4-FFF2-40B4-BE49-F238E27FC236}">
                  <a16:creationId xmlns="" xmlns:a16="http://schemas.microsoft.com/office/drawing/2014/main" id="{2DC89CD8-E72C-4C2F-A4B7-B6C51483F8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4" name="TextBox 28">
              <a:extLst>
                <a:ext uri="{FF2B5EF4-FFF2-40B4-BE49-F238E27FC236}">
                  <a16:creationId xmlns="" xmlns:a16="http://schemas.microsoft.com/office/drawing/2014/main" id="{8888B54A-D69F-43D2-A4E0-304708CCDE6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29">
            <a:extLst>
              <a:ext uri="{FF2B5EF4-FFF2-40B4-BE49-F238E27FC236}">
                <a16:creationId xmlns="" xmlns:a16="http://schemas.microsoft.com/office/drawing/2014/main" id="{008C3090-78B5-4924-800D-B1B327D72EEF}"/>
              </a:ext>
            </a:extLst>
          </p:cNvPr>
          <p:cNvGrpSpPr/>
          <p:nvPr/>
        </p:nvGrpSpPr>
        <p:grpSpPr>
          <a:xfrm>
            <a:off x="719138" y="4617409"/>
            <a:ext cx="3223065" cy="677109"/>
            <a:chOff x="1523492" y="2837077"/>
            <a:chExt cx="2327662" cy="677109"/>
          </a:xfrm>
        </p:grpSpPr>
        <p:sp>
          <p:nvSpPr>
            <p:cNvPr id="11" name="TextBox 30">
              <a:extLst>
                <a:ext uri="{FF2B5EF4-FFF2-40B4-BE49-F238E27FC236}">
                  <a16:creationId xmlns="" xmlns:a16="http://schemas.microsoft.com/office/drawing/2014/main" id="{F1F9E132-4945-4B63-8D00-D2FEAD01B3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2" name="TextBox 36">
              <a:extLst>
                <a:ext uri="{FF2B5EF4-FFF2-40B4-BE49-F238E27FC236}">
                  <a16:creationId xmlns="" xmlns:a16="http://schemas.microsoft.com/office/drawing/2014/main" id="{15F53948-53B0-43DB-94AB-DD04F2877C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9" name="Title 6">
            <a:extLst>
              <a:ext uri="{FF2B5EF4-FFF2-40B4-BE49-F238E27FC236}">
                <a16:creationId xmlns="" xmlns:a16="http://schemas.microsoft.com/office/drawing/2014/main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="" xmlns:a16="http://schemas.microsoft.com/office/drawing/2014/main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04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972B623D-8887-41D3-B17A-C7D47F19E040}"/>
              </a:ext>
            </a:extLst>
          </p:cNvPr>
          <p:cNvGrpSpPr/>
          <p:nvPr/>
        </p:nvGrpSpPr>
        <p:grpSpPr>
          <a:xfrm>
            <a:off x="3890061" y="1882667"/>
            <a:ext cx="1893873" cy="1895504"/>
            <a:chOff x="3859987" y="1882666"/>
            <a:chExt cx="1893873" cy="1895504"/>
          </a:xfrm>
          <a:solidFill>
            <a:schemeClr val="accent3">
              <a:alpha val="41000"/>
            </a:schemeClr>
          </a:solidFill>
        </p:grpSpPr>
        <p:sp>
          <p:nvSpPr>
            <p:cNvPr id="32" name="Oval 2">
              <a:extLst>
                <a:ext uri="{FF2B5EF4-FFF2-40B4-BE49-F238E27FC236}">
                  <a16:creationId xmlns="" xmlns:a16="http://schemas.microsoft.com/office/drawing/2014/main" id="{73CE7CB0-9238-401E-8A4F-CF759C053816}"/>
                </a:ext>
              </a:extLst>
            </p:cNvPr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3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Oval 3">
              <a:extLst>
                <a:ext uri="{FF2B5EF4-FFF2-40B4-BE49-F238E27FC236}">
                  <a16:creationId xmlns="" xmlns:a16="http://schemas.microsoft.com/office/drawing/2014/main" id="{A76E0379-3072-4353-8E6F-356FB390710C}"/>
                </a:ext>
              </a:extLst>
            </p:cNvPr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Oval 4">
              <a:extLst>
                <a:ext uri="{FF2B5EF4-FFF2-40B4-BE49-F238E27FC236}">
                  <a16:creationId xmlns="" xmlns:a16="http://schemas.microsoft.com/office/drawing/2014/main" id="{D887BCD0-5E6E-4A81-8545-8C97E4D26532}"/>
                </a:ext>
              </a:extLst>
            </p:cNvPr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Oval 5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0EB77E5E-4E40-4811-B57C-C107FCABA1F8}"/>
                </a:ext>
              </a:extLst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6">
            <a:extLst>
              <a:ext uri="{FF2B5EF4-FFF2-40B4-BE49-F238E27FC236}">
                <a16:creationId xmlns="" xmlns:a16="http://schemas.microsoft.com/office/drawing/2014/main" id="{BAC18373-F79D-4294-A3CA-AA4CA56065B0}"/>
              </a:ext>
            </a:extLst>
          </p:cNvPr>
          <p:cNvGrpSpPr/>
          <p:nvPr/>
        </p:nvGrpSpPr>
        <p:grpSpPr>
          <a:xfrm>
            <a:off x="6383698" y="1882667"/>
            <a:ext cx="1893873" cy="1895504"/>
            <a:chOff x="3859987" y="1882666"/>
            <a:chExt cx="1893873" cy="1895504"/>
          </a:xfrm>
          <a:solidFill>
            <a:schemeClr val="accent4">
              <a:alpha val="41000"/>
            </a:schemeClr>
          </a:solidFill>
        </p:grpSpPr>
        <p:sp>
          <p:nvSpPr>
            <p:cNvPr id="28" name="Oval 7">
              <a:extLst>
                <a:ext uri="{FF2B5EF4-FFF2-40B4-BE49-F238E27FC236}">
                  <a16:creationId xmlns="" xmlns:a16="http://schemas.microsoft.com/office/drawing/2014/main" id="{6A094826-29D3-4724-80B8-00D0807C025A}"/>
                </a:ext>
              </a:extLst>
            </p:cNvPr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4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8">
              <a:extLst>
                <a:ext uri="{FF2B5EF4-FFF2-40B4-BE49-F238E27FC236}">
                  <a16:creationId xmlns="" xmlns:a16="http://schemas.microsoft.com/office/drawing/2014/main" id="{677542F2-3F31-48AB-A401-62E14A900202}"/>
                </a:ext>
              </a:extLst>
            </p:cNvPr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9">
              <a:extLst>
                <a:ext uri="{FF2B5EF4-FFF2-40B4-BE49-F238E27FC236}">
                  <a16:creationId xmlns="" xmlns:a16="http://schemas.microsoft.com/office/drawing/2014/main" id="{5BADF322-5F1E-4801-90D8-9AB5BD93EBAF}"/>
                </a:ext>
              </a:extLst>
            </p:cNvPr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Oval 10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6BFF0FDC-2215-4C7E-B407-58208395187C}"/>
                </a:ext>
              </a:extLst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11">
            <a:extLst>
              <a:ext uri="{FF2B5EF4-FFF2-40B4-BE49-F238E27FC236}">
                <a16:creationId xmlns="" xmlns:a16="http://schemas.microsoft.com/office/drawing/2014/main" id="{88C1B7E7-5DA9-4231-820E-DB5A792E9E04}"/>
              </a:ext>
            </a:extLst>
          </p:cNvPr>
          <p:cNvGrpSpPr/>
          <p:nvPr/>
        </p:nvGrpSpPr>
        <p:grpSpPr>
          <a:xfrm>
            <a:off x="9215940" y="1882667"/>
            <a:ext cx="1893873" cy="1895504"/>
            <a:chOff x="3859987" y="1882666"/>
            <a:chExt cx="1893873" cy="1895504"/>
          </a:xfrm>
          <a:solidFill>
            <a:schemeClr val="accent5">
              <a:alpha val="41000"/>
            </a:schemeClr>
          </a:solidFill>
        </p:grpSpPr>
        <p:sp>
          <p:nvSpPr>
            <p:cNvPr id="24" name="Oval 12">
              <a:extLst>
                <a:ext uri="{FF2B5EF4-FFF2-40B4-BE49-F238E27FC236}">
                  <a16:creationId xmlns="" xmlns:a16="http://schemas.microsoft.com/office/drawing/2014/main" id="{7DB54A03-1B83-4696-8C98-2B25E945EE5A}"/>
                </a:ext>
              </a:extLst>
            </p:cNvPr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5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13">
              <a:extLst>
                <a:ext uri="{FF2B5EF4-FFF2-40B4-BE49-F238E27FC236}">
                  <a16:creationId xmlns="" xmlns:a16="http://schemas.microsoft.com/office/drawing/2014/main" id="{992C5A4A-4A45-4F28-BB98-18CF81205CFA}"/>
                </a:ext>
              </a:extLst>
            </p:cNvPr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Oval 14">
              <a:extLst>
                <a:ext uri="{FF2B5EF4-FFF2-40B4-BE49-F238E27FC236}">
                  <a16:creationId xmlns="" xmlns:a16="http://schemas.microsoft.com/office/drawing/2014/main" id="{D364E2D3-85F9-4EB0-8751-A8FA95108064}"/>
                </a:ext>
              </a:extLst>
            </p:cNvPr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Oval 15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99A95628-DADB-4878-A075-6680F7D3CC69}"/>
                </a:ext>
              </a:extLst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16">
            <a:extLst>
              <a:ext uri="{FF2B5EF4-FFF2-40B4-BE49-F238E27FC236}">
                <a16:creationId xmlns="" xmlns:a16="http://schemas.microsoft.com/office/drawing/2014/main" id="{3C754742-99F3-4896-AC83-84110C760FFC}"/>
              </a:ext>
            </a:extLst>
          </p:cNvPr>
          <p:cNvGrpSpPr/>
          <p:nvPr/>
        </p:nvGrpSpPr>
        <p:grpSpPr>
          <a:xfrm>
            <a:off x="1142265" y="1882667"/>
            <a:ext cx="1893873" cy="1895504"/>
            <a:chOff x="1137679" y="1882666"/>
            <a:chExt cx="1893873" cy="1895504"/>
          </a:xfrm>
        </p:grpSpPr>
        <p:sp>
          <p:nvSpPr>
            <p:cNvPr id="20" name="Oval 17">
              <a:extLst>
                <a:ext uri="{FF2B5EF4-FFF2-40B4-BE49-F238E27FC236}">
                  <a16:creationId xmlns="" xmlns:a16="http://schemas.microsoft.com/office/drawing/2014/main" id="{B7A774F1-0447-4936-8932-D195CA7D3761}"/>
                </a:ext>
              </a:extLst>
            </p:cNvPr>
            <p:cNvSpPr/>
            <p:nvPr/>
          </p:nvSpPr>
          <p:spPr>
            <a:xfrm>
              <a:off x="1343953" y="1965197"/>
              <a:ext cx="1523869" cy="1523869"/>
            </a:xfrm>
            <a:prstGeom prst="ellipse">
              <a:avLst/>
            </a:prstGeom>
            <a:solidFill>
              <a:schemeClr val="accent2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18">
              <a:extLst>
                <a:ext uri="{FF2B5EF4-FFF2-40B4-BE49-F238E27FC236}">
                  <a16:creationId xmlns="" xmlns:a16="http://schemas.microsoft.com/office/drawing/2014/main" id="{520FF5F5-6048-4FB4-94E5-75307B9E7561}"/>
                </a:ext>
              </a:extLst>
            </p:cNvPr>
            <p:cNvSpPr/>
            <p:nvPr/>
          </p:nvSpPr>
          <p:spPr>
            <a:xfrm>
              <a:off x="1993828" y="1882666"/>
              <a:ext cx="922997" cy="922997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19">
              <a:extLst>
                <a:ext uri="{FF2B5EF4-FFF2-40B4-BE49-F238E27FC236}">
                  <a16:creationId xmlns="" xmlns:a16="http://schemas.microsoft.com/office/drawing/2014/main" id="{68E37580-33EC-47D1-AB78-8BC650243977}"/>
                </a:ext>
              </a:extLst>
            </p:cNvPr>
            <p:cNvSpPr/>
            <p:nvPr/>
          </p:nvSpPr>
          <p:spPr>
            <a:xfrm>
              <a:off x="1137679" y="2649356"/>
              <a:ext cx="1128814" cy="1128814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Oval 20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6D54F7BF-C1D3-435E-83BF-0D9BC8967AE4}"/>
                </a:ext>
              </a:extLst>
            </p:cNvPr>
            <p:cNvSpPr/>
            <p:nvPr/>
          </p:nvSpPr>
          <p:spPr>
            <a:xfrm>
              <a:off x="2443773" y="3008397"/>
              <a:ext cx="587779" cy="587779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Freeform: Shape 21">
            <a:extLst>
              <a:ext uri="{FF2B5EF4-FFF2-40B4-BE49-F238E27FC236}">
                <a16:creationId xmlns="" xmlns:a16="http://schemas.microsoft.com/office/drawing/2014/main" id="{0178A5DF-6E78-49D5-8FDA-E3E36CBD5DDE}"/>
              </a:ext>
            </a:extLst>
          </p:cNvPr>
          <p:cNvSpPr>
            <a:spLocks/>
          </p:cNvSpPr>
          <p:nvPr/>
        </p:nvSpPr>
        <p:spPr bwMode="auto">
          <a:xfrm>
            <a:off x="1785801" y="2435150"/>
            <a:ext cx="646619" cy="646620"/>
          </a:xfrm>
          <a:custGeom>
            <a:avLst/>
            <a:gdLst>
              <a:gd name="T0" fmla="*/ 20 w 176"/>
              <a:gd name="T1" fmla="*/ 16 h 176"/>
              <a:gd name="T2" fmla="*/ 16 w 176"/>
              <a:gd name="T3" fmla="*/ 20 h 176"/>
              <a:gd name="T4" fmla="*/ 20 w 176"/>
              <a:gd name="T5" fmla="*/ 24 h 176"/>
              <a:gd name="T6" fmla="*/ 24 w 176"/>
              <a:gd name="T7" fmla="*/ 20 h 176"/>
              <a:gd name="T8" fmla="*/ 20 w 176"/>
              <a:gd name="T9" fmla="*/ 16 h 176"/>
              <a:gd name="T10" fmla="*/ 36 w 176"/>
              <a:gd name="T11" fmla="*/ 16 h 176"/>
              <a:gd name="T12" fmla="*/ 32 w 176"/>
              <a:gd name="T13" fmla="*/ 20 h 176"/>
              <a:gd name="T14" fmla="*/ 36 w 176"/>
              <a:gd name="T15" fmla="*/ 24 h 176"/>
              <a:gd name="T16" fmla="*/ 40 w 176"/>
              <a:gd name="T17" fmla="*/ 20 h 176"/>
              <a:gd name="T18" fmla="*/ 36 w 176"/>
              <a:gd name="T19" fmla="*/ 16 h 176"/>
              <a:gd name="T20" fmla="*/ 52 w 176"/>
              <a:gd name="T21" fmla="*/ 16 h 176"/>
              <a:gd name="T22" fmla="*/ 48 w 176"/>
              <a:gd name="T23" fmla="*/ 20 h 176"/>
              <a:gd name="T24" fmla="*/ 52 w 176"/>
              <a:gd name="T25" fmla="*/ 24 h 176"/>
              <a:gd name="T26" fmla="*/ 56 w 176"/>
              <a:gd name="T27" fmla="*/ 20 h 176"/>
              <a:gd name="T28" fmla="*/ 52 w 176"/>
              <a:gd name="T29" fmla="*/ 16 h 176"/>
              <a:gd name="T30" fmla="*/ 160 w 176"/>
              <a:gd name="T31" fmla="*/ 0 h 176"/>
              <a:gd name="T32" fmla="*/ 16 w 176"/>
              <a:gd name="T33" fmla="*/ 0 h 176"/>
              <a:gd name="T34" fmla="*/ 0 w 176"/>
              <a:gd name="T35" fmla="*/ 16 h 176"/>
              <a:gd name="T36" fmla="*/ 0 w 176"/>
              <a:gd name="T37" fmla="*/ 160 h 176"/>
              <a:gd name="T38" fmla="*/ 16 w 176"/>
              <a:gd name="T39" fmla="*/ 176 h 176"/>
              <a:gd name="T40" fmla="*/ 160 w 176"/>
              <a:gd name="T41" fmla="*/ 176 h 176"/>
              <a:gd name="T42" fmla="*/ 176 w 176"/>
              <a:gd name="T43" fmla="*/ 160 h 176"/>
              <a:gd name="T44" fmla="*/ 176 w 176"/>
              <a:gd name="T45" fmla="*/ 16 h 176"/>
              <a:gd name="T46" fmla="*/ 160 w 176"/>
              <a:gd name="T47" fmla="*/ 0 h 176"/>
              <a:gd name="T48" fmla="*/ 168 w 176"/>
              <a:gd name="T49" fmla="*/ 160 h 176"/>
              <a:gd name="T50" fmla="*/ 160 w 176"/>
              <a:gd name="T51" fmla="*/ 168 h 176"/>
              <a:gd name="T52" fmla="*/ 16 w 176"/>
              <a:gd name="T53" fmla="*/ 168 h 176"/>
              <a:gd name="T54" fmla="*/ 8 w 176"/>
              <a:gd name="T55" fmla="*/ 160 h 176"/>
              <a:gd name="T56" fmla="*/ 8 w 176"/>
              <a:gd name="T57" fmla="*/ 40 h 176"/>
              <a:gd name="T58" fmla="*/ 168 w 176"/>
              <a:gd name="T59" fmla="*/ 40 h 176"/>
              <a:gd name="T60" fmla="*/ 168 w 176"/>
              <a:gd name="T61" fmla="*/ 160 h 176"/>
              <a:gd name="T62" fmla="*/ 168 w 176"/>
              <a:gd name="T63" fmla="*/ 32 h 176"/>
              <a:gd name="T64" fmla="*/ 8 w 176"/>
              <a:gd name="T65" fmla="*/ 32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32 h 176"/>
              <a:gd name="T76" fmla="*/ 156 w 176"/>
              <a:gd name="T77" fmla="*/ 16 h 176"/>
              <a:gd name="T78" fmla="*/ 68 w 176"/>
              <a:gd name="T79" fmla="*/ 16 h 176"/>
              <a:gd name="T80" fmla="*/ 64 w 176"/>
              <a:gd name="T81" fmla="*/ 20 h 176"/>
              <a:gd name="T82" fmla="*/ 68 w 176"/>
              <a:gd name="T83" fmla="*/ 24 h 176"/>
              <a:gd name="T84" fmla="*/ 156 w 176"/>
              <a:gd name="T85" fmla="*/ 24 h 176"/>
              <a:gd name="T86" fmla="*/ 160 w 176"/>
              <a:gd name="T87" fmla="*/ 20 h 176"/>
              <a:gd name="T88" fmla="*/ 156 w 176"/>
              <a:gd name="T89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22">
            <a:extLst>
              <a:ext uri="{FF2B5EF4-FFF2-40B4-BE49-F238E27FC236}">
                <a16:creationId xmlns="" xmlns:a16="http://schemas.microsoft.com/office/drawing/2014/main" id="{F47643A5-17BE-4DCE-BD10-41C936656EC1}"/>
              </a:ext>
            </a:extLst>
          </p:cNvPr>
          <p:cNvSpPr>
            <a:spLocks/>
          </p:cNvSpPr>
          <p:nvPr/>
        </p:nvSpPr>
        <p:spPr bwMode="auto">
          <a:xfrm>
            <a:off x="4606777" y="2435150"/>
            <a:ext cx="520795" cy="646620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23">
            <a:extLst>
              <a:ext uri="{FF2B5EF4-FFF2-40B4-BE49-F238E27FC236}">
                <a16:creationId xmlns="" xmlns:a16="http://schemas.microsoft.com/office/drawing/2014/main" id="{CDF5554F-A4A4-4BFA-9317-B3E4EF8078DC}"/>
              </a:ext>
            </a:extLst>
          </p:cNvPr>
          <p:cNvSpPr>
            <a:spLocks/>
          </p:cNvSpPr>
          <p:nvPr/>
        </p:nvSpPr>
        <p:spPr bwMode="auto">
          <a:xfrm>
            <a:off x="6986025" y="2435150"/>
            <a:ext cx="790000" cy="646620"/>
          </a:xfrm>
          <a:custGeom>
            <a:avLst/>
            <a:gdLst>
              <a:gd name="T0" fmla="*/ 108 w 176"/>
              <a:gd name="T1" fmla="*/ 24 h 144"/>
              <a:gd name="T2" fmla="*/ 108 w 176"/>
              <a:gd name="T3" fmla="*/ 16 h 144"/>
              <a:gd name="T4" fmla="*/ 64 w 176"/>
              <a:gd name="T5" fmla="*/ 20 h 144"/>
              <a:gd name="T6" fmla="*/ 88 w 176"/>
              <a:gd name="T7" fmla="*/ 56 h 144"/>
              <a:gd name="T8" fmla="*/ 88 w 176"/>
              <a:gd name="T9" fmla="*/ 104 h 144"/>
              <a:gd name="T10" fmla="*/ 88 w 176"/>
              <a:gd name="T11" fmla="*/ 56 h 144"/>
              <a:gd name="T12" fmla="*/ 72 w 176"/>
              <a:gd name="T13" fmla="*/ 80 h 144"/>
              <a:gd name="T14" fmla="*/ 104 w 176"/>
              <a:gd name="T15" fmla="*/ 80 h 144"/>
              <a:gd name="T16" fmla="*/ 88 w 176"/>
              <a:gd name="T17" fmla="*/ 40 h 144"/>
              <a:gd name="T18" fmla="*/ 88 w 176"/>
              <a:gd name="T19" fmla="*/ 120 h 144"/>
              <a:gd name="T20" fmla="*/ 88 w 176"/>
              <a:gd name="T21" fmla="*/ 40 h 144"/>
              <a:gd name="T22" fmla="*/ 56 w 176"/>
              <a:gd name="T23" fmla="*/ 80 h 144"/>
              <a:gd name="T24" fmla="*/ 120 w 176"/>
              <a:gd name="T25" fmla="*/ 80 h 144"/>
              <a:gd name="T26" fmla="*/ 148 w 176"/>
              <a:gd name="T27" fmla="*/ 64 h 144"/>
              <a:gd name="T28" fmla="*/ 148 w 176"/>
              <a:gd name="T29" fmla="*/ 72 h 144"/>
              <a:gd name="T30" fmla="*/ 148 w 176"/>
              <a:gd name="T31" fmla="*/ 64 h 144"/>
              <a:gd name="T32" fmla="*/ 136 w 176"/>
              <a:gd name="T33" fmla="*/ 44 h 144"/>
              <a:gd name="T34" fmla="*/ 160 w 176"/>
              <a:gd name="T35" fmla="*/ 44 h 144"/>
              <a:gd name="T36" fmla="*/ 148 w 176"/>
              <a:gd name="T37" fmla="*/ 48 h 144"/>
              <a:gd name="T38" fmla="*/ 148 w 176"/>
              <a:gd name="T39" fmla="*/ 40 h 144"/>
              <a:gd name="T40" fmla="*/ 148 w 176"/>
              <a:gd name="T41" fmla="*/ 48 h 144"/>
              <a:gd name="T42" fmla="*/ 144 w 176"/>
              <a:gd name="T43" fmla="*/ 16 h 144"/>
              <a:gd name="T44" fmla="*/ 88 w 176"/>
              <a:gd name="T45" fmla="*/ 0 h 144"/>
              <a:gd name="T46" fmla="*/ 32 w 176"/>
              <a:gd name="T47" fmla="*/ 16 h 144"/>
              <a:gd name="T48" fmla="*/ 0 w 176"/>
              <a:gd name="T49" fmla="*/ 32 h 144"/>
              <a:gd name="T50" fmla="*/ 16 w 176"/>
              <a:gd name="T51" fmla="*/ 144 h 144"/>
              <a:gd name="T52" fmla="*/ 176 w 176"/>
              <a:gd name="T53" fmla="*/ 128 h 144"/>
              <a:gd name="T54" fmla="*/ 160 w 176"/>
              <a:gd name="T55" fmla="*/ 16 h 144"/>
              <a:gd name="T56" fmla="*/ 133 w 176"/>
              <a:gd name="T57" fmla="*/ 96 h 144"/>
              <a:gd name="T58" fmla="*/ 168 w 176"/>
              <a:gd name="T59" fmla="*/ 104 h 144"/>
              <a:gd name="T60" fmla="*/ 160 w 176"/>
              <a:gd name="T61" fmla="*/ 136 h 144"/>
              <a:gd name="T62" fmla="*/ 8 w 176"/>
              <a:gd name="T63" fmla="*/ 128 h 144"/>
              <a:gd name="T64" fmla="*/ 46 w 176"/>
              <a:gd name="T65" fmla="*/ 104 h 144"/>
              <a:gd name="T66" fmla="*/ 8 w 176"/>
              <a:gd name="T67" fmla="*/ 96 h 144"/>
              <a:gd name="T68" fmla="*/ 16 w 176"/>
              <a:gd name="T69" fmla="*/ 24 h 144"/>
              <a:gd name="T70" fmla="*/ 60 w 176"/>
              <a:gd name="T71" fmla="*/ 8 h 144"/>
              <a:gd name="T72" fmla="*/ 116 w 176"/>
              <a:gd name="T73" fmla="*/ 8 h 144"/>
              <a:gd name="T74" fmla="*/ 160 w 176"/>
              <a:gd name="T75" fmla="*/ 24 h 144"/>
              <a:gd name="T76" fmla="*/ 168 w 176"/>
              <a:gd name="T77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6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moveTo>
                  <a:pt x="88" y="56"/>
                </a:moveTo>
                <a:cubicBezTo>
                  <a:pt x="75" y="56"/>
                  <a:pt x="64" y="67"/>
                  <a:pt x="64" y="80"/>
                </a:cubicBezTo>
                <a:cubicBezTo>
                  <a:pt x="64" y="93"/>
                  <a:pt x="75" y="104"/>
                  <a:pt x="88" y="104"/>
                </a:cubicBezTo>
                <a:cubicBezTo>
                  <a:pt x="101" y="104"/>
                  <a:pt x="112" y="93"/>
                  <a:pt x="112" y="80"/>
                </a:cubicBezTo>
                <a:cubicBezTo>
                  <a:pt x="112" y="67"/>
                  <a:pt x="101" y="56"/>
                  <a:pt x="88" y="56"/>
                </a:cubicBezTo>
                <a:moveTo>
                  <a:pt x="88" y="96"/>
                </a:moveTo>
                <a:cubicBezTo>
                  <a:pt x="79" y="96"/>
                  <a:pt x="72" y="89"/>
                  <a:pt x="72" y="80"/>
                </a:cubicBezTo>
                <a:cubicBezTo>
                  <a:pt x="72" y="71"/>
                  <a:pt x="79" y="64"/>
                  <a:pt x="88" y="64"/>
                </a:cubicBezTo>
                <a:cubicBezTo>
                  <a:pt x="97" y="64"/>
                  <a:pt x="104" y="71"/>
                  <a:pt x="104" y="80"/>
                </a:cubicBezTo>
                <a:cubicBezTo>
                  <a:pt x="104" y="89"/>
                  <a:pt x="97" y="96"/>
                  <a:pt x="88" y="96"/>
                </a:cubicBezTo>
                <a:moveTo>
                  <a:pt x="88" y="40"/>
                </a:moveTo>
                <a:cubicBezTo>
                  <a:pt x="66" y="40"/>
                  <a:pt x="48" y="58"/>
                  <a:pt x="48" y="80"/>
                </a:cubicBezTo>
                <a:cubicBezTo>
                  <a:pt x="48" y="102"/>
                  <a:pt x="66" y="120"/>
                  <a:pt x="88" y="120"/>
                </a:cubicBezTo>
                <a:cubicBezTo>
                  <a:pt x="110" y="120"/>
                  <a:pt x="128" y="102"/>
                  <a:pt x="128" y="80"/>
                </a:cubicBezTo>
                <a:cubicBezTo>
                  <a:pt x="128" y="58"/>
                  <a:pt x="110" y="40"/>
                  <a:pt x="88" y="40"/>
                </a:cubicBezTo>
                <a:moveTo>
                  <a:pt x="88" y="112"/>
                </a:moveTo>
                <a:cubicBezTo>
                  <a:pt x="70" y="112"/>
                  <a:pt x="56" y="98"/>
                  <a:pt x="56" y="80"/>
                </a:cubicBezTo>
                <a:cubicBezTo>
                  <a:pt x="56" y="62"/>
                  <a:pt x="70" y="48"/>
                  <a:pt x="88" y="48"/>
                </a:cubicBezTo>
                <a:cubicBezTo>
                  <a:pt x="106" y="48"/>
                  <a:pt x="120" y="62"/>
                  <a:pt x="120" y="80"/>
                </a:cubicBezTo>
                <a:cubicBezTo>
                  <a:pt x="120" y="98"/>
                  <a:pt x="106" y="112"/>
                  <a:pt x="88" y="112"/>
                </a:cubicBezTo>
                <a:moveTo>
                  <a:pt x="148" y="64"/>
                </a:moveTo>
                <a:cubicBezTo>
                  <a:pt x="146" y="64"/>
                  <a:pt x="144" y="66"/>
                  <a:pt x="144" y="68"/>
                </a:cubicBezTo>
                <a:cubicBezTo>
                  <a:pt x="144" y="70"/>
                  <a:pt x="146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moveTo>
                  <a:pt x="148" y="32"/>
                </a:moveTo>
                <a:cubicBezTo>
                  <a:pt x="141" y="32"/>
                  <a:pt x="136" y="37"/>
                  <a:pt x="136" y="44"/>
                </a:cubicBezTo>
                <a:cubicBezTo>
                  <a:pt x="136" y="51"/>
                  <a:pt x="141" y="56"/>
                  <a:pt x="148" y="56"/>
                </a:cubicBezTo>
                <a:cubicBezTo>
                  <a:pt x="155" y="56"/>
                  <a:pt x="160" y="51"/>
                  <a:pt x="160" y="44"/>
                </a:cubicBezTo>
                <a:cubicBezTo>
                  <a:pt x="160" y="37"/>
                  <a:pt x="155" y="32"/>
                  <a:pt x="148" y="32"/>
                </a:cubicBezTo>
                <a:moveTo>
                  <a:pt x="148" y="48"/>
                </a:moveTo>
                <a:cubicBezTo>
                  <a:pt x="146" y="48"/>
                  <a:pt x="144" y="46"/>
                  <a:pt x="144" y="44"/>
                </a:cubicBezTo>
                <a:cubicBezTo>
                  <a:pt x="144" y="42"/>
                  <a:pt x="146" y="40"/>
                  <a:pt x="148" y="40"/>
                </a:cubicBezTo>
                <a:cubicBezTo>
                  <a:pt x="150" y="40"/>
                  <a:pt x="152" y="42"/>
                  <a:pt x="152" y="44"/>
                </a:cubicBezTo>
                <a:cubicBezTo>
                  <a:pt x="152" y="46"/>
                  <a:pt x="150" y="48"/>
                  <a:pt x="148" y="48"/>
                </a:cubicBezTo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32" y="16"/>
                  <a:pt x="132" y="0"/>
                  <a:pt x="11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4" y="0"/>
                  <a:pt x="44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96"/>
                </a:moveTo>
                <a:cubicBezTo>
                  <a:pt x="133" y="96"/>
                  <a:pt x="133" y="96"/>
                  <a:pt x="133" y="96"/>
                </a:cubicBezTo>
                <a:cubicBezTo>
                  <a:pt x="132" y="99"/>
                  <a:pt x="131" y="101"/>
                  <a:pt x="130" y="104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04"/>
                  <a:pt x="8" y="104"/>
                  <a:pt x="8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5" y="101"/>
                  <a:pt x="44" y="99"/>
                  <a:pt x="43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8" y="24"/>
                  <a:pt x="48" y="8"/>
                  <a:pt x="6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28" y="8"/>
                  <a:pt x="128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24">
            <a:extLst>
              <a:ext uri="{FF2B5EF4-FFF2-40B4-BE49-F238E27FC236}">
                <a16:creationId xmlns="" xmlns:a16="http://schemas.microsoft.com/office/drawing/2014/main" id="{5C29142E-503F-4DCF-BEC5-47EA15546F2E}"/>
              </a:ext>
            </a:extLst>
          </p:cNvPr>
          <p:cNvSpPr>
            <a:spLocks/>
          </p:cNvSpPr>
          <p:nvPr/>
        </p:nvSpPr>
        <p:spPr bwMode="auto">
          <a:xfrm>
            <a:off x="9787389" y="2421150"/>
            <a:ext cx="725937" cy="660620"/>
          </a:xfrm>
          <a:custGeom>
            <a:avLst/>
            <a:gdLst>
              <a:gd name="T0" fmla="*/ 104 w 176"/>
              <a:gd name="T1" fmla="*/ 28 h 160"/>
              <a:gd name="T2" fmla="*/ 108 w 176"/>
              <a:gd name="T3" fmla="*/ 48 h 160"/>
              <a:gd name="T4" fmla="*/ 112 w 176"/>
              <a:gd name="T5" fmla="*/ 28 h 160"/>
              <a:gd name="T6" fmla="*/ 132 w 176"/>
              <a:gd name="T7" fmla="*/ 24 h 160"/>
              <a:gd name="T8" fmla="*/ 112 w 176"/>
              <a:gd name="T9" fmla="*/ 20 h 160"/>
              <a:gd name="T10" fmla="*/ 108 w 176"/>
              <a:gd name="T11" fmla="*/ 0 h 160"/>
              <a:gd name="T12" fmla="*/ 104 w 176"/>
              <a:gd name="T13" fmla="*/ 20 h 160"/>
              <a:gd name="T14" fmla="*/ 84 w 176"/>
              <a:gd name="T15" fmla="*/ 24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TextBox 25">
            <a:extLst>
              <a:ext uri="{FF2B5EF4-FFF2-40B4-BE49-F238E27FC236}">
                <a16:creationId xmlns="" xmlns:a16="http://schemas.microsoft.com/office/drawing/2014/main" id="{DF51E1AF-0A74-460A-90FC-000E1CCC318E}"/>
              </a:ext>
            </a:extLst>
          </p:cNvPr>
          <p:cNvSpPr txBox="1"/>
          <p:nvPr/>
        </p:nvSpPr>
        <p:spPr>
          <a:xfrm>
            <a:off x="818517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3" name="TextBox 26">
            <a:extLst>
              <a:ext uri="{FF2B5EF4-FFF2-40B4-BE49-F238E27FC236}">
                <a16:creationId xmlns="" xmlns:a16="http://schemas.microsoft.com/office/drawing/2014/main" id="{5EB78884-6063-4CBC-B976-03F4DCAC5C35}"/>
              </a:ext>
            </a:extLst>
          </p:cNvPr>
          <p:cNvSpPr txBox="1"/>
          <p:nvPr/>
        </p:nvSpPr>
        <p:spPr>
          <a:xfrm>
            <a:off x="1430817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TextBox 27">
            <a:extLst>
              <a:ext uri="{FF2B5EF4-FFF2-40B4-BE49-F238E27FC236}">
                <a16:creationId xmlns="" xmlns:a16="http://schemas.microsoft.com/office/drawing/2014/main" id="{F28F1CF0-E1A5-4A07-9822-7AD035EBB866}"/>
              </a:ext>
            </a:extLst>
          </p:cNvPr>
          <p:cNvSpPr txBox="1"/>
          <p:nvPr/>
        </p:nvSpPr>
        <p:spPr>
          <a:xfrm>
            <a:off x="3584600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5" name="TextBox 28">
            <a:extLst>
              <a:ext uri="{FF2B5EF4-FFF2-40B4-BE49-F238E27FC236}">
                <a16:creationId xmlns="" xmlns:a16="http://schemas.microsoft.com/office/drawing/2014/main" id="{7E065A77-3A5A-4B38-A499-4853DA50A160}"/>
              </a:ext>
            </a:extLst>
          </p:cNvPr>
          <p:cNvSpPr txBox="1"/>
          <p:nvPr/>
        </p:nvSpPr>
        <p:spPr>
          <a:xfrm>
            <a:off x="4240062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TextBox 29">
            <a:extLst>
              <a:ext uri="{FF2B5EF4-FFF2-40B4-BE49-F238E27FC236}">
                <a16:creationId xmlns="" xmlns:a16="http://schemas.microsoft.com/office/drawing/2014/main" id="{45B2F626-C3AE-41D7-9564-1022194B09DA}"/>
              </a:ext>
            </a:extLst>
          </p:cNvPr>
          <p:cNvSpPr txBox="1"/>
          <p:nvPr/>
        </p:nvSpPr>
        <p:spPr>
          <a:xfrm>
            <a:off x="6191113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7" name="TextBox 30">
            <a:extLst>
              <a:ext uri="{FF2B5EF4-FFF2-40B4-BE49-F238E27FC236}">
                <a16:creationId xmlns="" xmlns:a16="http://schemas.microsoft.com/office/drawing/2014/main" id="{EF875511-230B-4A14-ABB2-7BD97EE67660}"/>
              </a:ext>
            </a:extLst>
          </p:cNvPr>
          <p:cNvSpPr txBox="1"/>
          <p:nvPr/>
        </p:nvSpPr>
        <p:spPr>
          <a:xfrm>
            <a:off x="6803411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TextBox 31">
            <a:extLst>
              <a:ext uri="{FF2B5EF4-FFF2-40B4-BE49-F238E27FC236}">
                <a16:creationId xmlns="" xmlns:a16="http://schemas.microsoft.com/office/drawing/2014/main" id="{8EF4EE32-70F8-4B9E-AF1B-7C8174C5AA53}"/>
              </a:ext>
            </a:extLst>
          </p:cNvPr>
          <p:cNvSpPr txBox="1"/>
          <p:nvPr/>
        </p:nvSpPr>
        <p:spPr>
          <a:xfrm>
            <a:off x="8863961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9" name="TextBox 32">
            <a:extLst>
              <a:ext uri="{FF2B5EF4-FFF2-40B4-BE49-F238E27FC236}">
                <a16:creationId xmlns="" xmlns:a16="http://schemas.microsoft.com/office/drawing/2014/main" id="{E3E9AF4A-312F-4EEF-B463-B1C8FB99DE04}"/>
              </a:ext>
            </a:extLst>
          </p:cNvPr>
          <p:cNvSpPr txBox="1"/>
          <p:nvPr/>
        </p:nvSpPr>
        <p:spPr>
          <a:xfrm>
            <a:off x="9534667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Title 6">
            <a:extLst>
              <a:ext uri="{FF2B5EF4-FFF2-40B4-BE49-F238E27FC236}">
                <a16:creationId xmlns="" xmlns:a16="http://schemas.microsoft.com/office/drawing/2014/main" id="{FFE0A4D0-8F86-4596-B4FD-A821DF528A6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73398695-6862-439F-B516-641FBEB7D3E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130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9">
            <a:extLst>
              <a:ext uri="{FF2B5EF4-FFF2-40B4-BE49-F238E27FC236}">
                <a16:creationId xmlns="" xmlns:a16="http://schemas.microsoft.com/office/drawing/2014/main" id="{B10113D2-CA6E-43DF-82E4-CF17A9EFB6CE}"/>
              </a:ext>
            </a:extLst>
          </p:cNvPr>
          <p:cNvSpPr>
            <a:spLocks/>
          </p:cNvSpPr>
          <p:nvPr/>
        </p:nvSpPr>
        <p:spPr bwMode="auto">
          <a:xfrm>
            <a:off x="5634904" y="4172481"/>
            <a:ext cx="1468072" cy="1944157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Rectangle 10">
            <a:extLst>
              <a:ext uri="{FF2B5EF4-FFF2-40B4-BE49-F238E27FC236}">
                <a16:creationId xmlns="" xmlns:a16="http://schemas.microsoft.com/office/drawing/2014/main" id="{3014DBB5-AFE5-417E-A2FE-13B2D0BC6D45}"/>
              </a:ext>
            </a:extLst>
          </p:cNvPr>
          <p:cNvSpPr/>
          <p:nvPr/>
        </p:nvSpPr>
        <p:spPr>
          <a:xfrm rot="18900000">
            <a:off x="5752205" y="4691000"/>
            <a:ext cx="1361341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Freeform: Shape 16">
            <a:extLst>
              <a:ext uri="{FF2B5EF4-FFF2-40B4-BE49-F238E27FC236}">
                <a16:creationId xmlns="" xmlns:a16="http://schemas.microsoft.com/office/drawing/2014/main" id="{17AE63FD-A1A0-4834-A0A0-E73593328AE3}"/>
              </a:ext>
            </a:extLst>
          </p:cNvPr>
          <p:cNvSpPr>
            <a:spLocks/>
          </p:cNvSpPr>
          <p:nvPr/>
        </p:nvSpPr>
        <p:spPr bwMode="auto">
          <a:xfrm>
            <a:off x="5298160" y="3412737"/>
            <a:ext cx="1219246" cy="1257399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Rectangle 17">
            <a:extLst>
              <a:ext uri="{FF2B5EF4-FFF2-40B4-BE49-F238E27FC236}">
                <a16:creationId xmlns="" xmlns:a16="http://schemas.microsoft.com/office/drawing/2014/main" id="{6EAF433E-8E32-4ABF-BB30-19800E015023}"/>
              </a:ext>
            </a:extLst>
          </p:cNvPr>
          <p:cNvSpPr/>
          <p:nvPr/>
        </p:nvSpPr>
        <p:spPr>
          <a:xfrm rot="2700000">
            <a:off x="5264884" y="3888075"/>
            <a:ext cx="1361343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1" name="Freeform: Shape 19">
            <a:extLst>
              <a:ext uri="{FF2B5EF4-FFF2-40B4-BE49-F238E27FC236}">
                <a16:creationId xmlns="" xmlns:a16="http://schemas.microsoft.com/office/drawing/2014/main" id="{46D6F44B-577E-476E-B7B8-46DE6CBFEAD6}"/>
              </a:ext>
            </a:extLst>
          </p:cNvPr>
          <p:cNvSpPr>
            <a:spLocks/>
          </p:cNvSpPr>
          <p:nvPr/>
        </p:nvSpPr>
        <p:spPr bwMode="auto">
          <a:xfrm>
            <a:off x="5895339" y="2659621"/>
            <a:ext cx="1207633" cy="1239150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="" xmlns:a16="http://schemas.microsoft.com/office/drawing/2014/main" id="{9E71008B-27BE-4ABE-A510-9FAC6081681C}"/>
              </a:ext>
            </a:extLst>
          </p:cNvPr>
          <p:cNvSpPr/>
          <p:nvPr/>
        </p:nvSpPr>
        <p:spPr>
          <a:xfrm rot="18900000">
            <a:off x="5947301" y="3005327"/>
            <a:ext cx="1361340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D80F305-0E94-4D07-A0A4-3CC11995C82A}"/>
              </a:ext>
            </a:extLst>
          </p:cNvPr>
          <p:cNvSpPr>
            <a:spLocks/>
          </p:cNvSpPr>
          <p:nvPr/>
        </p:nvSpPr>
        <p:spPr bwMode="auto">
          <a:xfrm>
            <a:off x="5301479" y="1891580"/>
            <a:ext cx="1207634" cy="1247446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237070E5-FE08-47A6-A6FC-8D69915B05FC}"/>
              </a:ext>
            </a:extLst>
          </p:cNvPr>
          <p:cNvSpPr/>
          <p:nvPr/>
        </p:nvSpPr>
        <p:spPr>
          <a:xfrm rot="2700000">
            <a:off x="5197558" y="2280071"/>
            <a:ext cx="1361341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="" xmlns:a16="http://schemas.microsoft.com/office/drawing/2014/main" id="{75036BF5-9F8F-4B47-AE2D-6FB3FDEEFF10}"/>
              </a:ext>
            </a:extLst>
          </p:cNvPr>
          <p:cNvSpPr txBox="1"/>
          <p:nvPr/>
        </p:nvSpPr>
        <p:spPr>
          <a:xfrm>
            <a:off x="2349513" y="2181993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56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="" xmlns:a16="http://schemas.microsoft.com/office/drawing/2014/main" id="{9D83076B-2618-4742-B266-A3E62D182BDE}"/>
              </a:ext>
            </a:extLst>
          </p:cNvPr>
          <p:cNvSpPr/>
          <p:nvPr/>
        </p:nvSpPr>
        <p:spPr>
          <a:xfrm>
            <a:off x="3835284" y="1764250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algn="r" defTabSz="914356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TextBox 25">
            <a:extLst>
              <a:ext uri="{FF2B5EF4-FFF2-40B4-BE49-F238E27FC236}">
                <a16:creationId xmlns="" xmlns:a16="http://schemas.microsoft.com/office/drawing/2014/main" id="{128CA197-9DB6-496D-9F46-157E5C3C90CC}"/>
              </a:ext>
            </a:extLst>
          </p:cNvPr>
          <p:cNvSpPr txBox="1"/>
          <p:nvPr/>
        </p:nvSpPr>
        <p:spPr>
          <a:xfrm>
            <a:off x="2349512" y="3696943"/>
            <a:ext cx="2862282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56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4" name="Rectangle 26">
            <a:extLst>
              <a:ext uri="{FF2B5EF4-FFF2-40B4-BE49-F238E27FC236}">
                <a16:creationId xmlns="" xmlns:a16="http://schemas.microsoft.com/office/drawing/2014/main" id="{4A352B71-AE39-4E32-88EE-144C256F7851}"/>
              </a:ext>
            </a:extLst>
          </p:cNvPr>
          <p:cNvSpPr/>
          <p:nvPr/>
        </p:nvSpPr>
        <p:spPr>
          <a:xfrm>
            <a:off x="3835283" y="3279200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algn="r" defTabSz="914356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="" xmlns:a16="http://schemas.microsoft.com/office/drawing/2014/main" id="{C0AD4C43-4B2B-46A5-813F-7F9A6E8ABB5F}"/>
              </a:ext>
            </a:extLst>
          </p:cNvPr>
          <p:cNvSpPr txBox="1"/>
          <p:nvPr/>
        </p:nvSpPr>
        <p:spPr>
          <a:xfrm>
            <a:off x="7139649" y="2907861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56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2" name="Rectangle 29">
            <a:extLst>
              <a:ext uri="{FF2B5EF4-FFF2-40B4-BE49-F238E27FC236}">
                <a16:creationId xmlns="" xmlns:a16="http://schemas.microsoft.com/office/drawing/2014/main" id="{415AAE6B-6511-45CB-8311-546E1E4F1A41}"/>
              </a:ext>
            </a:extLst>
          </p:cNvPr>
          <p:cNvSpPr/>
          <p:nvPr/>
        </p:nvSpPr>
        <p:spPr>
          <a:xfrm>
            <a:off x="7139649" y="2490118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defTabSz="914356">
              <a:defRPr/>
            </a:pPr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TextBox 31">
            <a:extLst>
              <a:ext uri="{FF2B5EF4-FFF2-40B4-BE49-F238E27FC236}">
                <a16:creationId xmlns="" xmlns:a16="http://schemas.microsoft.com/office/drawing/2014/main" id="{AE0D88CC-2ACB-4B06-B497-4BDC24279397}"/>
              </a:ext>
            </a:extLst>
          </p:cNvPr>
          <p:cNvSpPr txBox="1"/>
          <p:nvPr/>
        </p:nvSpPr>
        <p:spPr>
          <a:xfrm>
            <a:off x="7139649" y="4422811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56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Rectangle 32">
            <a:extLst>
              <a:ext uri="{FF2B5EF4-FFF2-40B4-BE49-F238E27FC236}">
                <a16:creationId xmlns="" xmlns:a16="http://schemas.microsoft.com/office/drawing/2014/main" id="{C0C6DE0A-2D52-46CE-876E-50B5A1B05116}"/>
              </a:ext>
            </a:extLst>
          </p:cNvPr>
          <p:cNvSpPr/>
          <p:nvPr/>
        </p:nvSpPr>
        <p:spPr>
          <a:xfrm>
            <a:off x="7139649" y="4005068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defTabSz="914356">
              <a:defRPr/>
            </a:pPr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Title 6">
            <a:extLst>
              <a:ext uri="{FF2B5EF4-FFF2-40B4-BE49-F238E27FC236}">
                <a16:creationId xmlns="" xmlns:a16="http://schemas.microsoft.com/office/drawing/2014/main" id="{D810EE33-228F-4CE0-84B9-B5500CEF410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89CBB55E-A429-4E5E-A8DE-B9ABA6D1CDB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6563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15" grpId="0"/>
      <p:bldP spid="16" grpId="0"/>
      <p:bldP spid="13" grpId="0"/>
      <p:bldP spid="14" grpId="0"/>
      <p:bldP spid="11" grpId="0"/>
      <p:bldP spid="12" grpId="0"/>
      <p:bldP spid="9" grpId="0"/>
      <p:bldP spid="10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1B9A210-CA33-4B88-95A1-44F75331338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3" r="6132"/>
          <a:stretch/>
        </p:blipFill>
        <p:spPr>
          <a:xfrm rot="5400000">
            <a:off x="2666999" y="-2666999"/>
            <a:ext cx="6858001" cy="12192001"/>
          </a:xfrm>
          <a:prstGeom prst="rect">
            <a:avLst/>
          </a:prstGeom>
        </p:spPr>
      </p:pic>
      <p:cxnSp>
        <p:nvCxnSpPr>
          <p:cNvPr id="99" name="[动画大师]_Straight Connector 4">
            <a:extLst>
              <a:ext uri="{FF2B5EF4-FFF2-40B4-BE49-F238E27FC236}">
                <a16:creationId xmlns="" xmlns:a16="http://schemas.microsoft.com/office/drawing/2014/main" id="{30280235-553C-4EC9-B08A-1EF9C8628886}"/>
              </a:ext>
            </a:extLst>
          </p:cNvPr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rgbClr val="FEE39A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>
            <a:extLst>
              <a:ext uri="{FF2B5EF4-FFF2-40B4-BE49-F238E27FC236}">
                <a16:creationId xmlns="" xmlns:a16="http://schemas.microsoft.com/office/drawing/2014/main" id="{35D6CFEC-236A-4727-9A23-C6E94CA8408F}"/>
              </a:ext>
            </a:extLst>
          </p:cNvPr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>
            <a:extLst>
              <a:ext uri="{FF2B5EF4-FFF2-40B4-BE49-F238E27FC236}">
                <a16:creationId xmlns="" xmlns:a16="http://schemas.microsoft.com/office/drawing/2014/main" id="{C3C6355D-6A1D-40A7-960A-844C8AE872F3}"/>
              </a:ext>
            </a:extLst>
          </p:cNvPr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>
            <a:extLst>
              <a:ext uri="{FF2B5EF4-FFF2-40B4-BE49-F238E27FC236}">
                <a16:creationId xmlns="" xmlns:a16="http://schemas.microsoft.com/office/drawing/2014/main" id="{BE6D4844-5394-4360-8CE9-142D1A69A6C4}"/>
              </a:ext>
            </a:extLst>
          </p:cNvPr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>
            <a:extLst>
              <a:ext uri="{FF2B5EF4-FFF2-40B4-BE49-F238E27FC236}">
                <a16:creationId xmlns="" xmlns:a16="http://schemas.microsoft.com/office/drawing/2014/main" id="{3AFCB909-6057-4915-810B-6A21A2DBF3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7" dirty="0">
                <a:solidFill>
                  <a:srgbClr val="A5D6DD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7" dirty="0">
                <a:solidFill>
                  <a:srgbClr val="A5D6DD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7" name="PA_圆角矩形 1">
            <a:extLst>
              <a:ext uri="{FF2B5EF4-FFF2-40B4-BE49-F238E27FC236}">
                <a16:creationId xmlns="" xmlns:a16="http://schemas.microsoft.com/office/drawing/2014/main" id="{DC46038A-23B6-45EA-AEBC-9C4DC79FA2B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F6E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PA_文本框 1">
            <a:extLst>
              <a:ext uri="{FF2B5EF4-FFF2-40B4-BE49-F238E27FC236}">
                <a16:creationId xmlns="" xmlns:a16="http://schemas.microsoft.com/office/drawing/2014/main" id="{F9C5D15A-4D02-40E0-90DE-D5F891E90BA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8898" y="1611207"/>
            <a:ext cx="693420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感谢聆听</a:t>
            </a:r>
            <a:endParaRPr lang="en-US" altLang="ko-KR" sz="6600" b="1" dirty="0">
              <a:solidFill>
                <a:srgbClr val="01083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641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4.44444E-6 L 0.63216 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0"/>
                                    </p:animMotion>
                                    <p:set>
                                      <p:cBhvr additive="base" accumulate="none">
                                        <p:cTn id="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8" dur="5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9" dur="7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2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8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2.96296E-6 L -0.80938 2.96296E-6 " pathEditMode="relative" rAng="0" ptsTypes="AA">
                                      <p:cBhvr additive="base" accumulate="none">
                                        <p:cTn id="19" dur="4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0"/>
                                    </p:animMotion>
                                    <p:set>
                                      <p:cBhvr additive="base" accumulate="none">
                                        <p:cTn id="20" dur="5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21" dur="60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2" dur="700" fill="hold">
                                          <p:stCondLst>
                                            <p:cond delay="15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3.33333E-6 L -0.48307 -3.33333E-6 " pathEditMode="relative" rAng="0" ptsTypes="AA">
                                      <p:cBhvr additive="base" accumulate="none"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0"/>
                                    </p:animMotion>
                                    <p:set>
                                      <p:cBhvr additive="base" accumulate="none">
                                        <p:cTn id="25" dur="3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26" dur="5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7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 animBg="1"/>
      <p:bldP spid="1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http://www.ypppt.com/article/2017/3524.html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8628" y="1455944"/>
            <a:ext cx="2707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59595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方正静蕾简体</a:t>
            </a:r>
          </a:p>
        </p:txBody>
      </p:sp>
    </p:spTree>
    <p:extLst>
      <p:ext uri="{BB962C8B-B14F-4D97-AF65-F5344CB8AC3E}">
        <p14:creationId xmlns:p14="http://schemas.microsoft.com/office/powerpoint/2010/main" val="203036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41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/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/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764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021B0A6-DA6E-469C-8001-4FB13A5D33F6}"/>
              </a:ext>
            </a:extLst>
          </p:cNvPr>
          <p:cNvGrpSpPr/>
          <p:nvPr/>
        </p:nvGrpSpPr>
        <p:grpSpPr>
          <a:xfrm>
            <a:off x="2329923" y="1232756"/>
            <a:ext cx="1515742" cy="1400986"/>
            <a:chOff x="1193800" y="840388"/>
            <a:chExt cx="1673945" cy="1547212"/>
          </a:xfrm>
        </p:grpSpPr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EC9C4104-9DA7-4D0A-9AB2-50975A9D74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93800" y="840388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B300C2CC-C3AE-45A7-B92C-8AC3196C473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80577" y="1444863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709108AA-5DB0-44E2-A58A-81B314C5B202}"/>
              </a:ext>
            </a:extLst>
          </p:cNvPr>
          <p:cNvGrpSpPr/>
          <p:nvPr/>
        </p:nvGrpSpPr>
        <p:grpSpPr>
          <a:xfrm>
            <a:off x="2329923" y="2633742"/>
            <a:ext cx="1515742" cy="1400986"/>
            <a:chOff x="1193800" y="2387600"/>
            <a:chExt cx="1673945" cy="1547212"/>
          </a:xfrm>
        </p:grpSpPr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B2362E57-E457-454E-B5CC-910C52E1EDB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93800" y="2387600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536138BB-93B0-468F-BB81-20832355A6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80577" y="2992075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9071B0D-C731-4A2D-B4BA-1A040E6AA03E}"/>
              </a:ext>
            </a:extLst>
          </p:cNvPr>
          <p:cNvGrpSpPr/>
          <p:nvPr/>
        </p:nvGrpSpPr>
        <p:grpSpPr>
          <a:xfrm>
            <a:off x="2329923" y="4034728"/>
            <a:ext cx="1515742" cy="1400986"/>
            <a:chOff x="1193800" y="3934812"/>
            <a:chExt cx="1673945" cy="1547212"/>
          </a:xfrm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DA5897D5-314B-4F1A-9EE0-BB137F9936D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93800" y="3934812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1CF2E9C1-3E6E-4F46-8DB3-D6B1E5C41A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80577" y="4539287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C2AA125C-469F-4941-B803-9AD259BE0F43}"/>
              </a:ext>
            </a:extLst>
          </p:cNvPr>
          <p:cNvGrpSpPr/>
          <p:nvPr/>
        </p:nvGrpSpPr>
        <p:grpSpPr>
          <a:xfrm>
            <a:off x="3305559" y="2097567"/>
            <a:ext cx="1746926" cy="785562"/>
            <a:chOff x="2271266" y="1795463"/>
            <a:chExt cx="1929259" cy="867554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96F81183-1948-45E3-B150-EFD85585AF80}"/>
                </a:ext>
              </a:extLst>
            </p:cNvPr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A9E44916-9EF2-4BAA-A2ED-B8AD2451CEE7}"/>
                </a:ext>
              </a:extLst>
            </p:cNvPr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B710C0F-9064-4976-A744-3D199E947FAF}"/>
              </a:ext>
            </a:extLst>
          </p:cNvPr>
          <p:cNvGrpSpPr/>
          <p:nvPr/>
        </p:nvGrpSpPr>
        <p:grpSpPr>
          <a:xfrm>
            <a:off x="3305559" y="3501280"/>
            <a:ext cx="1746926" cy="785562"/>
            <a:chOff x="2271266" y="1795463"/>
            <a:chExt cx="1929259" cy="867554"/>
          </a:xfrm>
          <a:solidFill>
            <a:schemeClr val="accent2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174D9F76-A2F5-41EB-96BF-3A916243AFB7}"/>
                </a:ext>
              </a:extLst>
            </p:cNvPr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F464D80-C155-4C7D-98BB-20B809BFC1CB}"/>
                </a:ext>
              </a:extLst>
            </p:cNvPr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6A45DC2-264E-47D5-ACA3-579B9FF2B557}"/>
              </a:ext>
            </a:extLst>
          </p:cNvPr>
          <p:cNvGrpSpPr/>
          <p:nvPr/>
        </p:nvGrpSpPr>
        <p:grpSpPr>
          <a:xfrm>
            <a:off x="3305559" y="4896368"/>
            <a:ext cx="1746926" cy="785562"/>
            <a:chOff x="2271266" y="1795463"/>
            <a:chExt cx="1929259" cy="867554"/>
          </a:xfrm>
          <a:solidFill>
            <a:schemeClr val="accent4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AA877AA4-A2BC-495E-BC7C-21E4658D9C3A}"/>
                </a:ext>
              </a:extLst>
            </p:cNvPr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C4B7672B-28F5-4B59-A9A8-7265C053FA47}"/>
                </a:ext>
              </a:extLst>
            </p:cNvPr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E920B89B-B00D-4CBE-B620-C3EFA6126DF0}"/>
              </a:ext>
            </a:extLst>
          </p:cNvPr>
          <p:cNvSpPr/>
          <p:nvPr/>
        </p:nvSpPr>
        <p:spPr>
          <a:xfrm>
            <a:off x="5052485" y="2097567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2FFCF267-0ABB-4DDC-8416-9233C4EC2C3C}"/>
              </a:ext>
            </a:extLst>
          </p:cNvPr>
          <p:cNvSpPr/>
          <p:nvPr/>
        </p:nvSpPr>
        <p:spPr>
          <a:xfrm>
            <a:off x="5052485" y="3501280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15CDB23-4A82-45BF-AD33-265384AD7894}"/>
              </a:ext>
            </a:extLst>
          </p:cNvPr>
          <p:cNvSpPr/>
          <p:nvPr/>
        </p:nvSpPr>
        <p:spPr>
          <a:xfrm>
            <a:off x="5052485" y="4896368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74AD3777-DF55-44CC-8086-5DED0F610013}"/>
              </a:ext>
            </a:extLst>
          </p:cNvPr>
          <p:cNvSpPr>
            <a:spLocks/>
          </p:cNvSpPr>
          <p:nvPr/>
        </p:nvSpPr>
        <p:spPr bwMode="auto">
          <a:xfrm>
            <a:off x="4305238" y="5044735"/>
            <a:ext cx="492483" cy="491569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C428F9FA-302B-4C4C-BE29-00637C286522}"/>
              </a:ext>
            </a:extLst>
          </p:cNvPr>
          <p:cNvSpPr>
            <a:spLocks/>
          </p:cNvSpPr>
          <p:nvPr/>
        </p:nvSpPr>
        <p:spPr bwMode="auto">
          <a:xfrm>
            <a:off x="4295636" y="3683779"/>
            <a:ext cx="511688" cy="420564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C8431B0A-ACEC-40D2-B5F6-E5D28C1B8FD5}"/>
              </a:ext>
            </a:extLst>
          </p:cNvPr>
          <p:cNvSpPr>
            <a:spLocks noChangeAspect="1"/>
          </p:cNvSpPr>
          <p:nvPr/>
        </p:nvSpPr>
        <p:spPr bwMode="auto">
          <a:xfrm>
            <a:off x="4280107" y="2217022"/>
            <a:ext cx="542746" cy="542172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95C1EEED-BAD5-42E9-91A5-9AE9F26305E1}"/>
              </a:ext>
            </a:extLst>
          </p:cNvPr>
          <p:cNvSpPr/>
          <p:nvPr/>
        </p:nvSpPr>
        <p:spPr>
          <a:xfrm>
            <a:off x="6830423" y="2002365"/>
            <a:ext cx="721040" cy="721040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" name="文本框 51">
            <a:extLst>
              <a:ext uri="{FF2B5EF4-FFF2-40B4-BE49-F238E27FC236}">
                <a16:creationId xmlns="" xmlns:a16="http://schemas.microsoft.com/office/drawing/2014/main" id="{71017AF0-15ED-4BE8-83D2-FBDB648D2AC2}"/>
              </a:ext>
            </a:extLst>
          </p:cNvPr>
          <p:cNvSpPr txBox="1"/>
          <p:nvPr/>
        </p:nvSpPr>
        <p:spPr>
          <a:xfrm>
            <a:off x="7551463" y="1966633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文本框 52">
            <a:extLst>
              <a:ext uri="{FF2B5EF4-FFF2-40B4-BE49-F238E27FC236}">
                <a16:creationId xmlns="" xmlns:a16="http://schemas.microsoft.com/office/drawing/2014/main" id="{A58848B6-AD6F-4398-B85A-C86388D379A3}"/>
              </a:ext>
            </a:extLst>
          </p:cNvPr>
          <p:cNvSpPr txBox="1"/>
          <p:nvPr/>
        </p:nvSpPr>
        <p:spPr>
          <a:xfrm>
            <a:off x="7551463" y="2170022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5A059A6-046E-4454-9394-93702402D077}"/>
              </a:ext>
            </a:extLst>
          </p:cNvPr>
          <p:cNvSpPr/>
          <p:nvPr/>
        </p:nvSpPr>
        <p:spPr>
          <a:xfrm>
            <a:off x="6830423" y="3552509"/>
            <a:ext cx="721040" cy="721040"/>
          </a:xfrm>
          <a:prstGeom prst="roundRect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22B4F879-FD45-4A8E-AE6B-E8361D2A3443}"/>
              </a:ext>
            </a:extLst>
          </p:cNvPr>
          <p:cNvSpPr txBox="1"/>
          <p:nvPr/>
        </p:nvSpPr>
        <p:spPr>
          <a:xfrm>
            <a:off x="7551463" y="3516777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文本框 55">
            <a:extLst>
              <a:ext uri="{FF2B5EF4-FFF2-40B4-BE49-F238E27FC236}">
                <a16:creationId xmlns="" xmlns:a16="http://schemas.microsoft.com/office/drawing/2014/main" id="{DFA24BD0-3EC2-4B8B-8B1F-DC8BDF2BE71D}"/>
              </a:ext>
            </a:extLst>
          </p:cNvPr>
          <p:cNvSpPr txBox="1"/>
          <p:nvPr/>
        </p:nvSpPr>
        <p:spPr>
          <a:xfrm>
            <a:off x="7551463" y="3720166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36F98135-AA31-4644-95CC-BF0836C9B3AB}"/>
              </a:ext>
            </a:extLst>
          </p:cNvPr>
          <p:cNvSpPr/>
          <p:nvPr/>
        </p:nvSpPr>
        <p:spPr>
          <a:xfrm>
            <a:off x="6830423" y="5100448"/>
            <a:ext cx="721040" cy="721040"/>
          </a:xfrm>
          <a:prstGeom prst="roundRect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3" name="文本框 57">
            <a:extLst>
              <a:ext uri="{FF2B5EF4-FFF2-40B4-BE49-F238E27FC236}">
                <a16:creationId xmlns="" xmlns:a16="http://schemas.microsoft.com/office/drawing/2014/main" id="{5F9CA55E-022B-4D37-BA5E-E1C09F06AD63}"/>
              </a:ext>
            </a:extLst>
          </p:cNvPr>
          <p:cNvSpPr txBox="1"/>
          <p:nvPr/>
        </p:nvSpPr>
        <p:spPr>
          <a:xfrm>
            <a:off x="7551463" y="5064716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文本框 58">
            <a:extLst>
              <a:ext uri="{FF2B5EF4-FFF2-40B4-BE49-F238E27FC236}">
                <a16:creationId xmlns="" xmlns:a16="http://schemas.microsoft.com/office/drawing/2014/main" id="{43605DA8-CE67-4407-9796-B3448036D95A}"/>
              </a:ext>
            </a:extLst>
          </p:cNvPr>
          <p:cNvSpPr txBox="1"/>
          <p:nvPr/>
        </p:nvSpPr>
        <p:spPr>
          <a:xfrm>
            <a:off x="7551463" y="5268105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9" name="Title 6">
            <a:extLst>
              <a:ext uri="{FF2B5EF4-FFF2-40B4-BE49-F238E27FC236}">
                <a16:creationId xmlns="" xmlns:a16="http://schemas.microsoft.com/office/drawing/2014/main" id="{B7879373-0348-4F4F-BA5B-2CEE423058E1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="" xmlns:a16="http://schemas.microsoft.com/office/drawing/2014/main" id="{7A4FF1C5-DCDB-4111-BF34-514023C4332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2684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F43452F-1BBB-4681-9986-AC806C91E1B0}"/>
              </a:ext>
            </a:extLst>
          </p:cNvPr>
          <p:cNvGrpSpPr/>
          <p:nvPr/>
        </p:nvGrpSpPr>
        <p:grpSpPr>
          <a:xfrm>
            <a:off x="1986701" y="1955358"/>
            <a:ext cx="1428083" cy="1955222"/>
            <a:chOff x="1825326" y="2984058"/>
            <a:chExt cx="1428083" cy="1955222"/>
          </a:xfrm>
        </p:grpSpPr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FFA138E4-ED65-4D94-9C89-0648E7858CEC}"/>
                </a:ext>
              </a:extLst>
            </p:cNvPr>
            <p:cNvCxnSpPr/>
            <p:nvPr/>
          </p:nvCxnSpPr>
          <p:spPr>
            <a:xfrm>
              <a:off x="2529642" y="4416703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9998A70F-E26F-4C7D-8782-96CCC22BF799}"/>
                </a:ext>
              </a:extLst>
            </p:cNvPr>
            <p:cNvGrpSpPr/>
            <p:nvPr/>
          </p:nvGrpSpPr>
          <p:grpSpPr>
            <a:xfrm>
              <a:off x="1825326" y="2984058"/>
              <a:ext cx="1428083" cy="1428084"/>
              <a:chOff x="1825326" y="2984058"/>
              <a:chExt cx="1428083" cy="1428084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055252A1-3A03-49D5-BE18-8F8406D73B9B}"/>
                  </a:ext>
                </a:extLst>
              </p:cNvPr>
              <p:cNvSpPr/>
              <p:nvPr/>
            </p:nvSpPr>
            <p:spPr>
              <a:xfrm>
                <a:off x="1958945" y="3117676"/>
                <a:ext cx="1160847" cy="116084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3855A345-3DB4-48D6-B027-B61CFA823369}"/>
                  </a:ext>
                </a:extLst>
              </p:cNvPr>
              <p:cNvSpPr/>
              <p:nvPr/>
            </p:nvSpPr>
            <p:spPr>
              <a:xfrm rot="5422425">
                <a:off x="1825326" y="2984058"/>
                <a:ext cx="1428084" cy="1428083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0F18DFFA-6523-4614-B091-DF14DE776920}"/>
                  </a:ext>
                </a:extLst>
              </p:cNvPr>
              <p:cNvSpPr/>
              <p:nvPr/>
            </p:nvSpPr>
            <p:spPr>
              <a:xfrm>
                <a:off x="2288551" y="3460034"/>
                <a:ext cx="501634" cy="4761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71">
            <a:extLst>
              <a:ext uri="{FF2B5EF4-FFF2-40B4-BE49-F238E27FC236}">
                <a16:creationId xmlns="" xmlns:a16="http://schemas.microsoft.com/office/drawing/2014/main" id="{A547E369-98CB-4783-833F-55A5FCD728F9}"/>
              </a:ext>
            </a:extLst>
          </p:cNvPr>
          <p:cNvSpPr txBox="1"/>
          <p:nvPr/>
        </p:nvSpPr>
        <p:spPr>
          <a:xfrm>
            <a:off x="2310752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0  1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387FEBD-D345-419B-9F80-4D4736C7F87B}"/>
              </a:ext>
            </a:extLst>
          </p:cNvPr>
          <p:cNvGrpSpPr/>
          <p:nvPr/>
        </p:nvGrpSpPr>
        <p:grpSpPr>
          <a:xfrm>
            <a:off x="1483407" y="4506298"/>
            <a:ext cx="2434670" cy="751825"/>
            <a:chOff x="1312307" y="5107782"/>
            <a:chExt cx="2434670" cy="751825"/>
          </a:xfrm>
        </p:grpSpPr>
        <p:sp>
          <p:nvSpPr>
            <p:cNvPr id="41" name="文本框 78">
              <a:extLst>
                <a:ext uri="{FF2B5EF4-FFF2-40B4-BE49-F238E27FC236}">
                  <a16:creationId xmlns="" xmlns:a16="http://schemas.microsoft.com/office/drawing/2014/main" id="{10131D76-DA11-49C8-A1C5-CB1E899200C4}"/>
                </a:ext>
              </a:extLst>
            </p:cNvPr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2" name="文本框 79">
              <a:extLst>
                <a:ext uri="{FF2B5EF4-FFF2-40B4-BE49-F238E27FC236}">
                  <a16:creationId xmlns="" xmlns:a16="http://schemas.microsoft.com/office/drawing/2014/main" id="{E3E1A239-18F4-49CD-BDEB-25703ED9C52E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90E1883-D164-4D06-AAED-768D8FE24308}"/>
              </a:ext>
            </a:extLst>
          </p:cNvPr>
          <p:cNvGrpSpPr/>
          <p:nvPr/>
        </p:nvGrpSpPr>
        <p:grpSpPr>
          <a:xfrm>
            <a:off x="4250206" y="1955358"/>
            <a:ext cx="1428083" cy="1952164"/>
            <a:chOff x="4279779" y="2984058"/>
            <a:chExt cx="1428083" cy="1952164"/>
          </a:xfrm>
        </p:grpSpPr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7F1BC47C-BF81-450E-A391-B49AEF75C441}"/>
                </a:ext>
              </a:extLst>
            </p:cNvPr>
            <p:cNvCxnSpPr/>
            <p:nvPr/>
          </p:nvCxnSpPr>
          <p:spPr>
            <a:xfrm>
              <a:off x="4973428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AB9A5D14-715E-4615-876C-B7C21EE8C608}"/>
                </a:ext>
              </a:extLst>
            </p:cNvPr>
            <p:cNvGrpSpPr/>
            <p:nvPr/>
          </p:nvGrpSpPr>
          <p:grpSpPr>
            <a:xfrm>
              <a:off x="4279779" y="2984058"/>
              <a:ext cx="1428083" cy="1428084"/>
              <a:chOff x="4279779" y="2984058"/>
              <a:chExt cx="1428083" cy="1428084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20697819-92EB-4584-96F4-F31E0C603872}"/>
                  </a:ext>
                </a:extLst>
              </p:cNvPr>
              <p:cNvSpPr/>
              <p:nvPr/>
            </p:nvSpPr>
            <p:spPr>
              <a:xfrm>
                <a:off x="4413398" y="3117676"/>
                <a:ext cx="1160847" cy="1160847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E44AD57E-7FB6-496D-9055-CF351260EEC7}"/>
                  </a:ext>
                </a:extLst>
              </p:cNvPr>
              <p:cNvSpPr/>
              <p:nvPr/>
            </p:nvSpPr>
            <p:spPr>
              <a:xfrm rot="5422425">
                <a:off x="4279779" y="2984058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5F6BE211-6DED-4A3D-AD2C-B69895F78E89}"/>
                  </a:ext>
                </a:extLst>
              </p:cNvPr>
              <p:cNvSpPr/>
              <p:nvPr/>
            </p:nvSpPr>
            <p:spPr>
              <a:xfrm>
                <a:off x="4743004" y="3478347"/>
                <a:ext cx="501634" cy="43950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文本框 72">
            <a:extLst>
              <a:ext uri="{FF2B5EF4-FFF2-40B4-BE49-F238E27FC236}">
                <a16:creationId xmlns="" xmlns:a16="http://schemas.microsoft.com/office/drawing/2014/main" id="{5B0F743F-8091-43B8-810A-9F37AC442636}"/>
              </a:ext>
            </a:extLst>
          </p:cNvPr>
          <p:cNvSpPr txBox="1"/>
          <p:nvPr/>
        </p:nvSpPr>
        <p:spPr>
          <a:xfrm>
            <a:off x="4574257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0  2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F40E530-1CDE-4903-8C66-92C81ED3E4C7}"/>
              </a:ext>
            </a:extLst>
          </p:cNvPr>
          <p:cNvGrpSpPr/>
          <p:nvPr/>
        </p:nvGrpSpPr>
        <p:grpSpPr>
          <a:xfrm>
            <a:off x="3746912" y="4506298"/>
            <a:ext cx="2434670" cy="751825"/>
            <a:chOff x="1312307" y="5107782"/>
            <a:chExt cx="2434670" cy="751825"/>
          </a:xfrm>
        </p:grpSpPr>
        <p:sp>
          <p:nvSpPr>
            <p:cNvPr id="31" name="文本框 87">
              <a:extLst>
                <a:ext uri="{FF2B5EF4-FFF2-40B4-BE49-F238E27FC236}">
                  <a16:creationId xmlns="" xmlns:a16="http://schemas.microsoft.com/office/drawing/2014/main" id="{D9124E62-4F02-4757-A9E8-704BD3453C28}"/>
                </a:ext>
              </a:extLst>
            </p:cNvPr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文本框 88">
              <a:extLst>
                <a:ext uri="{FF2B5EF4-FFF2-40B4-BE49-F238E27FC236}">
                  <a16:creationId xmlns="" xmlns:a16="http://schemas.microsoft.com/office/drawing/2014/main" id="{98E6654D-0819-4CD5-9DFA-DAF0706F8BC6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F65DA74-3B96-4323-BAE5-55BA6D2720C9}"/>
              </a:ext>
            </a:extLst>
          </p:cNvPr>
          <p:cNvGrpSpPr/>
          <p:nvPr/>
        </p:nvGrpSpPr>
        <p:grpSpPr>
          <a:xfrm>
            <a:off x="6513711" y="1958840"/>
            <a:ext cx="1428083" cy="1948682"/>
            <a:chOff x="6675236" y="2987540"/>
            <a:chExt cx="1428083" cy="1948682"/>
          </a:xfrm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92CE87D-50BB-4962-B2BB-402700D1EAC4}"/>
                </a:ext>
              </a:extLst>
            </p:cNvPr>
            <p:cNvCxnSpPr/>
            <p:nvPr/>
          </p:nvCxnSpPr>
          <p:spPr>
            <a:xfrm>
              <a:off x="7362170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270076BF-38DD-4ECC-A959-E8E21B98CFAD}"/>
                </a:ext>
              </a:extLst>
            </p:cNvPr>
            <p:cNvGrpSpPr/>
            <p:nvPr/>
          </p:nvGrpSpPr>
          <p:grpSpPr>
            <a:xfrm>
              <a:off x="6675236" y="2987540"/>
              <a:ext cx="1428083" cy="1428084"/>
              <a:chOff x="6675236" y="2987540"/>
              <a:chExt cx="1428083" cy="1428084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095427F5-05FD-4966-99F2-D712E8C80E00}"/>
                  </a:ext>
                </a:extLst>
              </p:cNvPr>
              <p:cNvSpPr/>
              <p:nvPr/>
            </p:nvSpPr>
            <p:spPr>
              <a:xfrm>
                <a:off x="6808855" y="3121158"/>
                <a:ext cx="1160847" cy="1160847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768372D-0B01-487B-9ED9-7C51A21DC30C}"/>
                  </a:ext>
                </a:extLst>
              </p:cNvPr>
              <p:cNvSpPr/>
              <p:nvPr/>
            </p:nvSpPr>
            <p:spPr>
              <a:xfrm rot="5422425">
                <a:off x="6675236" y="2987540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3AB01BB0-291C-45C2-9440-07F7AA32466D}"/>
                  </a:ext>
                </a:extLst>
              </p:cNvPr>
              <p:cNvSpPr/>
              <p:nvPr/>
            </p:nvSpPr>
            <p:spPr>
              <a:xfrm>
                <a:off x="7138459" y="3454362"/>
                <a:ext cx="501638" cy="4944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文本框 73">
            <a:extLst>
              <a:ext uri="{FF2B5EF4-FFF2-40B4-BE49-F238E27FC236}">
                <a16:creationId xmlns="" xmlns:a16="http://schemas.microsoft.com/office/drawing/2014/main" id="{BBC9D864-77B7-4D39-B9F2-7536F61C1C4C}"/>
              </a:ext>
            </a:extLst>
          </p:cNvPr>
          <p:cNvSpPr txBox="1"/>
          <p:nvPr/>
        </p:nvSpPr>
        <p:spPr>
          <a:xfrm>
            <a:off x="6837762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0  3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83F973B-0ECA-4A3E-A98A-E731752DA206}"/>
              </a:ext>
            </a:extLst>
          </p:cNvPr>
          <p:cNvGrpSpPr/>
          <p:nvPr/>
        </p:nvGrpSpPr>
        <p:grpSpPr>
          <a:xfrm>
            <a:off x="6010417" y="4506298"/>
            <a:ext cx="2434670" cy="751825"/>
            <a:chOff x="1312307" y="5107782"/>
            <a:chExt cx="2434670" cy="751825"/>
          </a:xfrm>
        </p:grpSpPr>
        <p:sp>
          <p:nvSpPr>
            <p:cNvPr id="21" name="文本框 90">
              <a:extLst>
                <a:ext uri="{FF2B5EF4-FFF2-40B4-BE49-F238E27FC236}">
                  <a16:creationId xmlns="" xmlns:a16="http://schemas.microsoft.com/office/drawing/2014/main" id="{602EE38F-A30F-481E-8A2B-873CF96999DF}"/>
                </a:ext>
              </a:extLst>
            </p:cNvPr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文本框 91">
              <a:extLst>
                <a:ext uri="{FF2B5EF4-FFF2-40B4-BE49-F238E27FC236}">
                  <a16:creationId xmlns="" xmlns:a16="http://schemas.microsoft.com/office/drawing/2014/main" id="{5CCD4290-82B8-4C68-B2A8-B7D1786362CF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620B51F-0C4B-47F7-92E9-FBE0962E7BC1}"/>
              </a:ext>
            </a:extLst>
          </p:cNvPr>
          <p:cNvGrpSpPr/>
          <p:nvPr/>
        </p:nvGrpSpPr>
        <p:grpSpPr>
          <a:xfrm>
            <a:off x="8777217" y="1955357"/>
            <a:ext cx="1428083" cy="1952165"/>
            <a:chOff x="9188684" y="2984057"/>
            <a:chExt cx="1428083" cy="1952165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5963E36-C3A1-4642-9293-345C29439FD5}"/>
                </a:ext>
              </a:extLst>
            </p:cNvPr>
            <p:cNvCxnSpPr/>
            <p:nvPr/>
          </p:nvCxnSpPr>
          <p:spPr>
            <a:xfrm>
              <a:off x="9886601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38C46E19-0D6C-41F9-9731-A60AFF4D4517}"/>
                </a:ext>
              </a:extLst>
            </p:cNvPr>
            <p:cNvGrpSpPr/>
            <p:nvPr/>
          </p:nvGrpSpPr>
          <p:grpSpPr>
            <a:xfrm>
              <a:off x="9188684" y="2984057"/>
              <a:ext cx="1428083" cy="1428084"/>
              <a:chOff x="9188684" y="2984057"/>
              <a:chExt cx="1428083" cy="1428084"/>
            </a:xfrm>
          </p:grpSpPr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5F70BAC9-B440-48EC-93CC-CD9B6D5CDB3F}"/>
                  </a:ext>
                </a:extLst>
              </p:cNvPr>
              <p:cNvSpPr/>
              <p:nvPr/>
            </p:nvSpPr>
            <p:spPr>
              <a:xfrm>
                <a:off x="9322303" y="3117675"/>
                <a:ext cx="1160847" cy="1160847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CBB4E406-0A8F-4C74-A760-A4589E02459D}"/>
                  </a:ext>
                </a:extLst>
              </p:cNvPr>
              <p:cNvSpPr/>
              <p:nvPr/>
            </p:nvSpPr>
            <p:spPr>
              <a:xfrm rot="5422425">
                <a:off x="9188684" y="2984057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87FD5106-DC03-43A6-BA4D-CB03370BDDF2}"/>
                  </a:ext>
                </a:extLst>
              </p:cNvPr>
              <p:cNvSpPr/>
              <p:nvPr/>
            </p:nvSpPr>
            <p:spPr>
              <a:xfrm>
                <a:off x="9699509" y="3449044"/>
                <a:ext cx="406434" cy="4981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文本框 74">
            <a:extLst>
              <a:ext uri="{FF2B5EF4-FFF2-40B4-BE49-F238E27FC236}">
                <a16:creationId xmlns="" xmlns:a16="http://schemas.microsoft.com/office/drawing/2014/main" id="{D61AD413-9C18-4094-80FD-68415DB00887}"/>
              </a:ext>
            </a:extLst>
          </p:cNvPr>
          <p:cNvSpPr txBox="1"/>
          <p:nvPr/>
        </p:nvSpPr>
        <p:spPr>
          <a:xfrm>
            <a:off x="9101268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0  4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CE8745D-7C51-4170-B965-0A20FF50146F}"/>
              </a:ext>
            </a:extLst>
          </p:cNvPr>
          <p:cNvGrpSpPr/>
          <p:nvPr/>
        </p:nvGrpSpPr>
        <p:grpSpPr>
          <a:xfrm>
            <a:off x="8273923" y="4506298"/>
            <a:ext cx="2434670" cy="751825"/>
            <a:chOff x="1312307" y="5107782"/>
            <a:chExt cx="2434670" cy="751825"/>
          </a:xfrm>
        </p:grpSpPr>
        <p:sp>
          <p:nvSpPr>
            <p:cNvPr id="11" name="文本框 93">
              <a:extLst>
                <a:ext uri="{FF2B5EF4-FFF2-40B4-BE49-F238E27FC236}">
                  <a16:creationId xmlns="" xmlns:a16="http://schemas.microsoft.com/office/drawing/2014/main" id="{25C5F3CD-70D8-4895-A8F7-95CFABB72F1B}"/>
                </a:ext>
              </a:extLst>
            </p:cNvPr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" name="文本框 94">
              <a:extLst>
                <a:ext uri="{FF2B5EF4-FFF2-40B4-BE49-F238E27FC236}">
                  <a16:creationId xmlns="" xmlns:a16="http://schemas.microsoft.com/office/drawing/2014/main" id="{03B6C463-F212-4AF9-A271-A97A020D92A6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8" name="Title 6">
            <a:extLst>
              <a:ext uri="{FF2B5EF4-FFF2-40B4-BE49-F238E27FC236}">
                <a16:creationId xmlns="" xmlns:a16="http://schemas.microsoft.com/office/drawing/2014/main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="" xmlns:a16="http://schemas.microsoft.com/office/drawing/2014/main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4452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9" grpId="0"/>
      <p:bldP spid="19" grpId="0"/>
      <p:bldP spid="9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2">
            <a:extLst>
              <a:ext uri="{FF2B5EF4-FFF2-40B4-BE49-F238E27FC236}">
                <a16:creationId xmlns="" xmlns:a16="http://schemas.microsoft.com/office/drawing/2014/main" id="{8C6077D2-E6A8-4734-A174-2595BAB6FC6C}"/>
              </a:ext>
            </a:extLst>
          </p:cNvPr>
          <p:cNvSpPr/>
          <p:nvPr/>
        </p:nvSpPr>
        <p:spPr>
          <a:xfrm>
            <a:off x="1413477" y="1398661"/>
            <a:ext cx="3785207" cy="3785207"/>
          </a:xfrm>
          <a:prstGeom prst="arc">
            <a:avLst>
              <a:gd name="adj1" fmla="val 830435"/>
              <a:gd name="adj2" fmla="val 10793851"/>
            </a:avLst>
          </a:prstGeom>
          <a:ln w="254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Arc 3">
            <a:extLst>
              <a:ext uri="{FF2B5EF4-FFF2-40B4-BE49-F238E27FC236}">
                <a16:creationId xmlns="" xmlns:a16="http://schemas.microsoft.com/office/drawing/2014/main" id="{2F410548-4366-4D3C-B042-A0B7743265FD}"/>
              </a:ext>
            </a:extLst>
          </p:cNvPr>
          <p:cNvSpPr/>
          <p:nvPr/>
        </p:nvSpPr>
        <p:spPr>
          <a:xfrm>
            <a:off x="1704647" y="1689831"/>
            <a:ext cx="3202868" cy="3202867"/>
          </a:xfrm>
          <a:prstGeom prst="arc">
            <a:avLst>
              <a:gd name="adj1" fmla="val 2938498"/>
              <a:gd name="adj2" fmla="val 10793851"/>
            </a:avLst>
          </a:prstGeom>
          <a:ln w="254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6" name="Group 4">
            <a:extLst>
              <a:ext uri="{FF2B5EF4-FFF2-40B4-BE49-F238E27FC236}">
                <a16:creationId xmlns="" xmlns:a16="http://schemas.microsoft.com/office/drawing/2014/main" id="{2C21B3C0-C67C-4274-9468-DD9E71AF5CF4}"/>
              </a:ext>
            </a:extLst>
          </p:cNvPr>
          <p:cNvGrpSpPr/>
          <p:nvPr/>
        </p:nvGrpSpPr>
        <p:grpSpPr>
          <a:xfrm>
            <a:off x="1199456" y="1981001"/>
            <a:ext cx="4346760" cy="2620528"/>
            <a:chOff x="803386" y="1761760"/>
            <a:chExt cx="4346760" cy="2620528"/>
          </a:xfrm>
        </p:grpSpPr>
        <p:grpSp>
          <p:nvGrpSpPr>
            <p:cNvPr id="37" name="Group 5">
              <a:extLst>
                <a:ext uri="{FF2B5EF4-FFF2-40B4-BE49-F238E27FC236}">
                  <a16:creationId xmlns="" xmlns:a16="http://schemas.microsoft.com/office/drawing/2014/main" id="{9C23AC70-4960-4B23-A7E4-8C4CC2C4E4B3}"/>
                </a:ext>
              </a:extLst>
            </p:cNvPr>
            <p:cNvGrpSpPr/>
            <p:nvPr/>
          </p:nvGrpSpPr>
          <p:grpSpPr>
            <a:xfrm>
              <a:off x="2967043" y="2074963"/>
              <a:ext cx="730392" cy="2285214"/>
              <a:chOff x="6656632" y="2132856"/>
              <a:chExt cx="903052" cy="2825421"/>
            </a:xfrm>
          </p:grpSpPr>
          <p:grpSp>
            <p:nvGrpSpPr>
              <p:cNvPr id="65" name="Group 33">
                <a:extLst>
                  <a:ext uri="{FF2B5EF4-FFF2-40B4-BE49-F238E27FC236}">
                    <a16:creationId xmlns="" xmlns:a16="http://schemas.microsoft.com/office/drawing/2014/main" id="{C7073150-F881-4F19-872E-77483ECCC8DC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67" name="Oval 35">
                  <a:extLst>
                    <a:ext uri="{FF2B5EF4-FFF2-40B4-BE49-F238E27FC236}">
                      <a16:creationId xmlns="" xmlns:a16="http://schemas.microsoft.com/office/drawing/2014/main" id="{8DAC4A8E-D365-4A92-ABDB-9F94DEE66FE7}"/>
                    </a:ext>
                  </a:extLst>
                </p:cNvPr>
                <p:cNvSpPr/>
                <p:nvPr/>
              </p:nvSpPr>
              <p:spPr>
                <a:xfrm>
                  <a:off x="7017271" y="4815555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68" name="Straight Connector 36">
                  <a:extLst>
                    <a:ext uri="{FF2B5EF4-FFF2-40B4-BE49-F238E27FC236}">
                      <a16:creationId xmlns="" xmlns:a16="http://schemas.microsoft.com/office/drawing/2014/main" id="{B510C7A4-0ED8-4701-BB7E-A13D32E2AA69}"/>
                    </a:ext>
                  </a:extLst>
                </p:cNvPr>
                <p:cNvCxnSpPr>
                  <a:stCxn id="67" idx="0"/>
                </p:cNvCxnSpPr>
                <p:nvPr/>
              </p:nvCxnSpPr>
              <p:spPr>
                <a:xfrm flipV="1">
                  <a:off x="7088632" y="3014708"/>
                  <a:ext cx="324" cy="1800847"/>
                </a:xfrm>
                <a:prstGeom prst="lin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9" name="Arc 37">
                  <a:extLst>
                    <a:ext uri="{FF2B5EF4-FFF2-40B4-BE49-F238E27FC236}">
                      <a16:creationId xmlns="" xmlns:a16="http://schemas.microsoft.com/office/drawing/2014/main" id="{B5B57D09-B9A1-4F57-A879-6BB7B1D20FB8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38">
                  <a:extLst>
                    <a:ext uri="{FF2B5EF4-FFF2-40B4-BE49-F238E27FC236}">
                      <a16:creationId xmlns="" xmlns:a16="http://schemas.microsoft.com/office/drawing/2014/main" id="{989122E7-3AB0-4D41-B9EE-44066C57A091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6" name="TextBox 34">
                <a:extLst>
                  <a:ext uri="{FF2B5EF4-FFF2-40B4-BE49-F238E27FC236}">
                    <a16:creationId xmlns="" xmlns:a16="http://schemas.microsoft.com/office/drawing/2014/main" id="{EE76480E-B4F8-489A-ADB9-A7CB45E6B4F8}"/>
                  </a:ext>
                </a:extLst>
              </p:cNvPr>
              <p:cNvSpPr txBox="1"/>
              <p:nvPr/>
            </p:nvSpPr>
            <p:spPr>
              <a:xfrm>
                <a:off x="6744709" y="2350574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28%</a:t>
                </a:r>
              </a:p>
            </p:txBody>
          </p:sp>
        </p:grpSp>
        <p:sp>
          <p:nvSpPr>
            <p:cNvPr id="38" name="Arc 6">
              <a:extLst>
                <a:ext uri="{FF2B5EF4-FFF2-40B4-BE49-F238E27FC236}">
                  <a16:creationId xmlns="" xmlns:a16="http://schemas.microsoft.com/office/drawing/2014/main" id="{E5D67A0E-8227-496D-BB8E-FDEDE393C62A}"/>
                </a:ext>
              </a:extLst>
            </p:cNvPr>
            <p:cNvSpPr/>
            <p:nvPr/>
          </p:nvSpPr>
          <p:spPr>
            <a:xfrm>
              <a:off x="1599746" y="1761760"/>
              <a:ext cx="2620528" cy="2620528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Arc 7">
              <a:extLst>
                <a:ext uri="{FF2B5EF4-FFF2-40B4-BE49-F238E27FC236}">
                  <a16:creationId xmlns="" xmlns:a16="http://schemas.microsoft.com/office/drawing/2014/main" id="{554FEB4C-2DE1-43D9-95E9-2F7EBD1A9DBD}"/>
                </a:ext>
              </a:extLst>
            </p:cNvPr>
            <p:cNvSpPr/>
            <p:nvPr/>
          </p:nvSpPr>
          <p:spPr>
            <a:xfrm>
              <a:off x="1890916" y="2052929"/>
              <a:ext cx="2038188" cy="2038188"/>
            </a:xfrm>
            <a:prstGeom prst="arc">
              <a:avLst>
                <a:gd name="adj1" fmla="val 7924595"/>
                <a:gd name="adj2" fmla="val 1079385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TextBox 8">
              <a:extLst>
                <a:ext uri="{FF2B5EF4-FFF2-40B4-BE49-F238E27FC236}">
                  <a16:creationId xmlns="" xmlns:a16="http://schemas.microsoft.com/office/drawing/2014/main" id="{576C0805-F1C1-4EA2-B0A5-65944B594203}"/>
                </a:ext>
              </a:extLst>
            </p:cNvPr>
            <p:cNvSpPr txBox="1"/>
            <p:nvPr/>
          </p:nvSpPr>
          <p:spPr>
            <a:xfrm>
              <a:off x="803386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1" name="TextBox 9">
              <a:extLst>
                <a:ext uri="{FF2B5EF4-FFF2-40B4-BE49-F238E27FC236}">
                  <a16:creationId xmlns="" xmlns:a16="http://schemas.microsoft.com/office/drawing/2014/main" id="{67AEDCA3-70FD-4144-8F5F-66F25C2FCB60}"/>
                </a:ext>
              </a:extLst>
            </p:cNvPr>
            <p:cNvSpPr txBox="1"/>
            <p:nvPr/>
          </p:nvSpPr>
          <p:spPr>
            <a:xfrm>
              <a:off x="1090537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2" name="TextBox 10">
              <a:extLst>
                <a:ext uri="{FF2B5EF4-FFF2-40B4-BE49-F238E27FC236}">
                  <a16:creationId xmlns="" xmlns:a16="http://schemas.microsoft.com/office/drawing/2014/main" id="{4D921839-DEB0-4EB3-8273-2276647C6291}"/>
                </a:ext>
              </a:extLst>
            </p:cNvPr>
            <p:cNvSpPr txBox="1"/>
            <p:nvPr/>
          </p:nvSpPr>
          <p:spPr>
            <a:xfrm>
              <a:off x="1377691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3" name="TextBox 11">
              <a:extLst>
                <a:ext uri="{FF2B5EF4-FFF2-40B4-BE49-F238E27FC236}">
                  <a16:creationId xmlns="" xmlns:a16="http://schemas.microsoft.com/office/drawing/2014/main" id="{E055DB3F-A93A-4BFF-A995-F4085DC66FD9}"/>
                </a:ext>
              </a:extLst>
            </p:cNvPr>
            <p:cNvSpPr txBox="1"/>
            <p:nvPr/>
          </p:nvSpPr>
          <p:spPr>
            <a:xfrm>
              <a:off x="1664843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44" name="Group 12">
              <a:extLst>
                <a:ext uri="{FF2B5EF4-FFF2-40B4-BE49-F238E27FC236}">
                  <a16:creationId xmlns="" xmlns:a16="http://schemas.microsoft.com/office/drawing/2014/main" id="{AD0D9A25-AFA8-4930-83CE-4605A234070E}"/>
                </a:ext>
              </a:extLst>
            </p:cNvPr>
            <p:cNvGrpSpPr/>
            <p:nvPr/>
          </p:nvGrpSpPr>
          <p:grpSpPr>
            <a:xfrm>
              <a:off x="3693394" y="2074960"/>
              <a:ext cx="730391" cy="2158946"/>
              <a:chOff x="4583023" y="1773463"/>
              <a:chExt cx="903052" cy="2669309"/>
            </a:xfrm>
          </p:grpSpPr>
          <p:sp>
            <p:nvSpPr>
              <p:cNvPr id="60" name="Oval 28">
                <a:extLst>
                  <a:ext uri="{FF2B5EF4-FFF2-40B4-BE49-F238E27FC236}">
                    <a16:creationId xmlns="" xmlns:a16="http://schemas.microsoft.com/office/drawing/2014/main" id="{8942B45B-1D4B-4EDC-9AA6-853FF3CF8FDC}"/>
                  </a:ext>
                </a:extLst>
              </p:cNvPr>
              <p:cNvSpPr/>
              <p:nvPr/>
            </p:nvSpPr>
            <p:spPr>
              <a:xfrm>
                <a:off x="4943662" y="4300050"/>
                <a:ext cx="142722" cy="142722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61" name="Straight Connector 29">
                <a:extLst>
                  <a:ext uri="{FF2B5EF4-FFF2-40B4-BE49-F238E27FC236}">
                    <a16:creationId xmlns="" xmlns:a16="http://schemas.microsoft.com/office/drawing/2014/main" id="{503203F0-86E3-42FB-B356-BBB74D6805CD}"/>
                  </a:ext>
                </a:extLst>
              </p:cNvPr>
              <p:cNvCxnSpPr>
                <a:stCxn id="60" idx="0"/>
              </p:cNvCxnSpPr>
              <p:nvPr/>
            </p:nvCxnSpPr>
            <p:spPr>
              <a:xfrm flipV="1">
                <a:off x="5015023" y="2637463"/>
                <a:ext cx="0" cy="1662587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" name="Arc 30">
                <a:extLst>
                  <a:ext uri="{FF2B5EF4-FFF2-40B4-BE49-F238E27FC236}">
                    <a16:creationId xmlns="" xmlns:a16="http://schemas.microsoft.com/office/drawing/2014/main" id="{11BD60C0-16E9-476F-A4C6-022F0AC43211}"/>
                  </a:ext>
                </a:extLst>
              </p:cNvPr>
              <p:cNvSpPr/>
              <p:nvPr/>
            </p:nvSpPr>
            <p:spPr>
              <a:xfrm>
                <a:off x="4583023" y="1773463"/>
                <a:ext cx="864000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Oval 31">
                <a:extLst>
                  <a:ext uri="{FF2B5EF4-FFF2-40B4-BE49-F238E27FC236}">
                    <a16:creationId xmlns="" xmlns:a16="http://schemas.microsoft.com/office/drawing/2014/main" id="{4CDC8D11-AD0D-430F-AF39-FED32919E069}"/>
                  </a:ext>
                </a:extLst>
              </p:cNvPr>
              <p:cNvSpPr/>
              <p:nvPr/>
            </p:nvSpPr>
            <p:spPr>
              <a:xfrm>
                <a:off x="4637023" y="1827771"/>
                <a:ext cx="756000" cy="75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TextBox 32">
                <a:extLst>
                  <a:ext uri="{FF2B5EF4-FFF2-40B4-BE49-F238E27FC236}">
                    <a16:creationId xmlns="" xmlns:a16="http://schemas.microsoft.com/office/drawing/2014/main" id="{22A77881-DE53-4CDD-975F-E34CF715F47A}"/>
                  </a:ext>
                </a:extLst>
              </p:cNvPr>
              <p:cNvSpPr txBox="1"/>
              <p:nvPr/>
            </p:nvSpPr>
            <p:spPr>
              <a:xfrm>
                <a:off x="4671100" y="1991181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38%</a:t>
                </a:r>
              </a:p>
            </p:txBody>
          </p:sp>
        </p:grpSp>
        <p:grpSp>
          <p:nvGrpSpPr>
            <p:cNvPr id="45" name="Group 13">
              <a:extLst>
                <a:ext uri="{FF2B5EF4-FFF2-40B4-BE49-F238E27FC236}">
                  <a16:creationId xmlns="" xmlns:a16="http://schemas.microsoft.com/office/drawing/2014/main" id="{83BFA8D7-37ED-4C78-8D95-FB52170598A4}"/>
                </a:ext>
              </a:extLst>
            </p:cNvPr>
            <p:cNvGrpSpPr/>
            <p:nvPr/>
          </p:nvGrpSpPr>
          <p:grpSpPr>
            <a:xfrm>
              <a:off x="4419754" y="2074963"/>
              <a:ext cx="730392" cy="1396724"/>
              <a:chOff x="6656632" y="2132856"/>
              <a:chExt cx="903052" cy="1726898"/>
            </a:xfrm>
          </p:grpSpPr>
          <p:grpSp>
            <p:nvGrpSpPr>
              <p:cNvPr id="54" name="Group 22">
                <a:extLst>
                  <a:ext uri="{FF2B5EF4-FFF2-40B4-BE49-F238E27FC236}">
                    <a16:creationId xmlns="" xmlns:a16="http://schemas.microsoft.com/office/drawing/2014/main" id="{D9FD98BD-973E-478A-8B6D-787A61CAEFD9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56" name="Oval 24">
                  <a:extLst>
                    <a:ext uri="{FF2B5EF4-FFF2-40B4-BE49-F238E27FC236}">
                      <a16:creationId xmlns="" xmlns:a16="http://schemas.microsoft.com/office/drawing/2014/main" id="{17B0B707-640D-4E2E-A77B-31A021312587}"/>
                    </a:ext>
                  </a:extLst>
                </p:cNvPr>
                <p:cNvSpPr/>
                <p:nvPr/>
              </p:nvSpPr>
              <p:spPr>
                <a:xfrm>
                  <a:off x="7017271" y="3717032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57" name="Straight Connector 25">
                  <a:extLst>
                    <a:ext uri="{FF2B5EF4-FFF2-40B4-BE49-F238E27FC236}">
                      <a16:creationId xmlns="" xmlns:a16="http://schemas.microsoft.com/office/drawing/2014/main" id="{C561F68E-B9BD-4B57-81C6-114A5DA0C7D0}"/>
                    </a:ext>
                  </a:extLst>
                </p:cNvPr>
                <p:cNvCxnSpPr/>
                <p:nvPr/>
              </p:nvCxnSpPr>
              <p:spPr>
                <a:xfrm flipV="1">
                  <a:off x="7088309" y="2996952"/>
                  <a:ext cx="647" cy="720080"/>
                </a:xfrm>
                <a:prstGeom prst="lin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Arc 26">
                  <a:extLst>
                    <a:ext uri="{FF2B5EF4-FFF2-40B4-BE49-F238E27FC236}">
                      <a16:creationId xmlns="" xmlns:a16="http://schemas.microsoft.com/office/drawing/2014/main" id="{7AA79BF2-019D-4A3F-B89A-F8EBCBCA6A06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Oval 27">
                  <a:extLst>
                    <a:ext uri="{FF2B5EF4-FFF2-40B4-BE49-F238E27FC236}">
                      <a16:creationId xmlns="" xmlns:a16="http://schemas.microsoft.com/office/drawing/2014/main" id="{3149D1F1-5838-4D6B-BD24-257CD4487B97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TextBox 23">
                <a:extLst>
                  <a:ext uri="{FF2B5EF4-FFF2-40B4-BE49-F238E27FC236}">
                    <a16:creationId xmlns="" xmlns:a16="http://schemas.microsoft.com/office/drawing/2014/main" id="{98FB73E2-C4B2-425B-8533-1281B773361B}"/>
                  </a:ext>
                </a:extLst>
              </p:cNvPr>
              <p:cNvSpPr txBox="1"/>
              <p:nvPr/>
            </p:nvSpPr>
            <p:spPr>
              <a:xfrm>
                <a:off x="6744709" y="2350573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46%</a:t>
                </a:r>
              </a:p>
            </p:txBody>
          </p:sp>
        </p:grpSp>
        <p:grpSp>
          <p:nvGrpSpPr>
            <p:cNvPr id="46" name="Group 14">
              <a:extLst>
                <a:ext uri="{FF2B5EF4-FFF2-40B4-BE49-F238E27FC236}">
                  <a16:creationId xmlns="" xmlns:a16="http://schemas.microsoft.com/office/drawing/2014/main" id="{1D80B835-17D4-4581-9C69-E2F1FE955B48}"/>
                </a:ext>
              </a:extLst>
            </p:cNvPr>
            <p:cNvGrpSpPr/>
            <p:nvPr/>
          </p:nvGrpSpPr>
          <p:grpSpPr>
            <a:xfrm>
              <a:off x="2240690" y="2074963"/>
              <a:ext cx="698807" cy="1877962"/>
              <a:chOff x="6656632" y="2132856"/>
              <a:chExt cx="864000" cy="2321897"/>
            </a:xfrm>
          </p:grpSpPr>
          <p:grpSp>
            <p:nvGrpSpPr>
              <p:cNvPr id="48" name="Group 16">
                <a:extLst>
                  <a:ext uri="{FF2B5EF4-FFF2-40B4-BE49-F238E27FC236}">
                    <a16:creationId xmlns="" xmlns:a16="http://schemas.microsoft.com/office/drawing/2014/main" id="{9928A8DC-9A6C-439E-A169-23243D37978D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0" name="Oval 18">
                  <a:extLst>
                    <a:ext uri="{FF2B5EF4-FFF2-40B4-BE49-F238E27FC236}">
                      <a16:creationId xmlns="" xmlns:a16="http://schemas.microsoft.com/office/drawing/2014/main" id="{B7DDABDD-50AA-4C99-9267-682BDD22905D}"/>
                    </a:ext>
                  </a:extLst>
                </p:cNvPr>
                <p:cNvSpPr/>
                <p:nvPr/>
              </p:nvSpPr>
              <p:spPr>
                <a:xfrm>
                  <a:off x="6710256" y="4312031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51" name="Straight Connector 19">
                  <a:extLst>
                    <a:ext uri="{FF2B5EF4-FFF2-40B4-BE49-F238E27FC236}">
                      <a16:creationId xmlns="" xmlns:a16="http://schemas.microsoft.com/office/drawing/2014/main" id="{8941D3FC-B968-4054-A013-D3B2B0AA842D}"/>
                    </a:ext>
                  </a:extLst>
                </p:cNvPr>
                <p:cNvCxnSpPr/>
                <p:nvPr/>
              </p:nvCxnSpPr>
              <p:spPr>
                <a:xfrm flipV="1">
                  <a:off x="7088957" y="2996952"/>
                  <a:ext cx="0" cy="1079473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2" name="Arc 20">
                  <a:extLst>
                    <a:ext uri="{FF2B5EF4-FFF2-40B4-BE49-F238E27FC236}">
                      <a16:creationId xmlns="" xmlns:a16="http://schemas.microsoft.com/office/drawing/2014/main" id="{158C121D-F95D-4A4D-A09B-52BEF3F9EF5C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Oval 21">
                  <a:extLst>
                    <a:ext uri="{FF2B5EF4-FFF2-40B4-BE49-F238E27FC236}">
                      <a16:creationId xmlns="" xmlns:a16="http://schemas.microsoft.com/office/drawing/2014/main" id="{F337E193-9B81-4392-9863-3EA87C97A386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17">
                <a:extLst>
                  <a:ext uri="{FF2B5EF4-FFF2-40B4-BE49-F238E27FC236}">
                    <a16:creationId xmlns="" xmlns:a16="http://schemas.microsoft.com/office/drawing/2014/main" id="{E4C20A71-C6FD-45C1-BCD2-40AED1DD244B}"/>
                  </a:ext>
                </a:extLst>
              </p:cNvPr>
              <p:cNvSpPr txBox="1"/>
              <p:nvPr/>
            </p:nvSpPr>
            <p:spPr>
              <a:xfrm>
                <a:off x="6744709" y="2350573"/>
                <a:ext cx="648492" cy="4566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9%</a:t>
                </a:r>
              </a:p>
            </p:txBody>
          </p:sp>
        </p:grpSp>
        <p:cxnSp>
          <p:nvCxnSpPr>
            <p:cNvPr id="47" name="Straight Connector 15">
              <a:extLst>
                <a:ext uri="{FF2B5EF4-FFF2-40B4-BE49-F238E27FC236}">
                  <a16:creationId xmlns="" xmlns:a16="http://schemas.microsoft.com/office/drawing/2014/main" id="{7069B4DB-B326-41C8-B281-0183ABF1EE2C}"/>
                </a:ext>
              </a:extLst>
            </p:cNvPr>
            <p:cNvCxnSpPr>
              <a:endCxn id="50" idx="7"/>
            </p:cNvCxnSpPr>
            <p:nvPr/>
          </p:nvCxnSpPr>
          <p:spPr>
            <a:xfrm flipH="1">
              <a:off x="2382591" y="3632892"/>
              <a:ext cx="212955" cy="22150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Group 40">
            <a:extLst>
              <a:ext uri="{FF2B5EF4-FFF2-40B4-BE49-F238E27FC236}">
                <a16:creationId xmlns="" xmlns:a16="http://schemas.microsoft.com/office/drawing/2014/main" id="{F3ECAB41-B0FE-4824-A940-E3998377EFDD}"/>
              </a:ext>
            </a:extLst>
          </p:cNvPr>
          <p:cNvGrpSpPr/>
          <p:nvPr/>
        </p:nvGrpSpPr>
        <p:grpSpPr>
          <a:xfrm>
            <a:off x="6420062" y="2043429"/>
            <a:ext cx="5144231" cy="700515"/>
            <a:chOff x="5403632" y="1998273"/>
            <a:chExt cx="5144231" cy="700515"/>
          </a:xfrm>
        </p:grpSpPr>
        <p:grpSp>
          <p:nvGrpSpPr>
            <p:cNvPr id="28" name="Group 62">
              <a:extLst>
                <a:ext uri="{FF2B5EF4-FFF2-40B4-BE49-F238E27FC236}">
                  <a16:creationId xmlns="" xmlns:a16="http://schemas.microsoft.com/office/drawing/2014/main" id="{79DF5917-A5FD-4949-BA26-69FE8CF50F63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66">
                <a:extLst>
                  <a:ext uri="{FF2B5EF4-FFF2-40B4-BE49-F238E27FC236}">
                    <a16:creationId xmlns="" xmlns:a16="http://schemas.microsoft.com/office/drawing/2014/main" id="{97BBF610-FC41-4819-B0FC-34C548B2EE32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67">
                <a:extLst>
                  <a:ext uri="{FF2B5EF4-FFF2-40B4-BE49-F238E27FC236}">
                    <a16:creationId xmlns="" xmlns:a16="http://schemas.microsoft.com/office/drawing/2014/main" id="{45E280CE-2F4A-4156-8C93-343428D9437B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63">
              <a:extLst>
                <a:ext uri="{FF2B5EF4-FFF2-40B4-BE49-F238E27FC236}">
                  <a16:creationId xmlns="" xmlns:a16="http://schemas.microsoft.com/office/drawing/2014/main" id="{62964688-537B-41B3-A478-0741B90A874D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64">
                <a:extLst>
                  <a:ext uri="{FF2B5EF4-FFF2-40B4-BE49-F238E27FC236}">
                    <a16:creationId xmlns="" xmlns:a16="http://schemas.microsoft.com/office/drawing/2014/main" id="{5F75C684-610B-41BC-BAEE-4FBBDA82A8D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Rectangle 65">
                <a:extLst>
                  <a:ext uri="{FF2B5EF4-FFF2-40B4-BE49-F238E27FC236}">
                    <a16:creationId xmlns="" xmlns:a16="http://schemas.microsoft.com/office/drawing/2014/main" id="{C13AA556-DE30-44E1-BBED-05A51AE5CF5B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7" name="Group 41">
            <a:extLst>
              <a:ext uri="{FF2B5EF4-FFF2-40B4-BE49-F238E27FC236}">
                <a16:creationId xmlns="" xmlns:a16="http://schemas.microsoft.com/office/drawing/2014/main" id="{7147D1F8-8FF7-4527-98F3-53D2A24E6DD7}"/>
              </a:ext>
            </a:extLst>
          </p:cNvPr>
          <p:cNvGrpSpPr/>
          <p:nvPr/>
        </p:nvGrpSpPr>
        <p:grpSpPr>
          <a:xfrm>
            <a:off x="6420062" y="2931747"/>
            <a:ext cx="5155259" cy="700515"/>
            <a:chOff x="5403632" y="2988092"/>
            <a:chExt cx="5155259" cy="700515"/>
          </a:xfrm>
        </p:grpSpPr>
        <p:grpSp>
          <p:nvGrpSpPr>
            <p:cNvPr id="22" name="Group 56">
              <a:extLst>
                <a:ext uri="{FF2B5EF4-FFF2-40B4-BE49-F238E27FC236}">
                  <a16:creationId xmlns="" xmlns:a16="http://schemas.microsoft.com/office/drawing/2014/main" id="{832497C0-C91E-4A6F-A77C-0AD505D22812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60">
                <a:extLst>
                  <a:ext uri="{FF2B5EF4-FFF2-40B4-BE49-F238E27FC236}">
                    <a16:creationId xmlns="" xmlns:a16="http://schemas.microsoft.com/office/drawing/2014/main" id="{0E2F6ED9-7D7D-4627-B9D9-BBCC8658BF2B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1">
                <a:extLst>
                  <a:ext uri="{FF2B5EF4-FFF2-40B4-BE49-F238E27FC236}">
                    <a16:creationId xmlns="" xmlns:a16="http://schemas.microsoft.com/office/drawing/2014/main" id="{6BD4B62A-12CA-4306-8C69-21E7E11F8399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7">
              <a:extLst>
                <a:ext uri="{FF2B5EF4-FFF2-40B4-BE49-F238E27FC236}">
                  <a16:creationId xmlns="" xmlns:a16="http://schemas.microsoft.com/office/drawing/2014/main" id="{EAD067F1-BA9D-45F3-880D-DB4CC7B6CC98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58">
                <a:extLst>
                  <a:ext uri="{FF2B5EF4-FFF2-40B4-BE49-F238E27FC236}">
                    <a16:creationId xmlns="" xmlns:a16="http://schemas.microsoft.com/office/drawing/2014/main" id="{4601B157-AAB7-48EA-9361-648FC570F232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Rectangle 59">
                <a:extLst>
                  <a:ext uri="{FF2B5EF4-FFF2-40B4-BE49-F238E27FC236}">
                    <a16:creationId xmlns="" xmlns:a16="http://schemas.microsoft.com/office/drawing/2014/main" id="{37E64397-3013-41C7-A4AE-4978F4B88572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" name="Group 42">
            <a:extLst>
              <a:ext uri="{FF2B5EF4-FFF2-40B4-BE49-F238E27FC236}">
                <a16:creationId xmlns="" xmlns:a16="http://schemas.microsoft.com/office/drawing/2014/main" id="{D2445C6E-89D6-4694-851A-7506A41550B5}"/>
              </a:ext>
            </a:extLst>
          </p:cNvPr>
          <p:cNvGrpSpPr/>
          <p:nvPr/>
        </p:nvGrpSpPr>
        <p:grpSpPr>
          <a:xfrm>
            <a:off x="6420062" y="3820065"/>
            <a:ext cx="5144231" cy="700515"/>
            <a:chOff x="5403632" y="4279235"/>
            <a:chExt cx="5144231" cy="700515"/>
          </a:xfrm>
        </p:grpSpPr>
        <p:grpSp>
          <p:nvGrpSpPr>
            <p:cNvPr id="16" name="Group 50">
              <a:extLst>
                <a:ext uri="{FF2B5EF4-FFF2-40B4-BE49-F238E27FC236}">
                  <a16:creationId xmlns="" xmlns:a16="http://schemas.microsoft.com/office/drawing/2014/main" id="{4DFDE5C5-1A25-4089-B4EC-E16EFAB72302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54">
                <a:extLst>
                  <a:ext uri="{FF2B5EF4-FFF2-40B4-BE49-F238E27FC236}">
                    <a16:creationId xmlns="" xmlns:a16="http://schemas.microsoft.com/office/drawing/2014/main" id="{7403E2E1-21A9-410E-A1D4-53D3AF90BEB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55">
                <a:extLst>
                  <a:ext uri="{FF2B5EF4-FFF2-40B4-BE49-F238E27FC236}">
                    <a16:creationId xmlns="" xmlns:a16="http://schemas.microsoft.com/office/drawing/2014/main" id="{7732C357-EB34-4B3E-A400-B906FBEF93E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1">
              <a:extLst>
                <a:ext uri="{FF2B5EF4-FFF2-40B4-BE49-F238E27FC236}">
                  <a16:creationId xmlns="" xmlns:a16="http://schemas.microsoft.com/office/drawing/2014/main" id="{81B10A62-A102-4BC2-B28C-76157CFD4464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52">
                <a:extLst>
                  <a:ext uri="{FF2B5EF4-FFF2-40B4-BE49-F238E27FC236}">
                    <a16:creationId xmlns="" xmlns:a16="http://schemas.microsoft.com/office/drawing/2014/main" id="{06C0D959-2BE7-4EDC-B34E-9AD1638EE5A0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Rectangle 53">
                <a:extLst>
                  <a:ext uri="{FF2B5EF4-FFF2-40B4-BE49-F238E27FC236}">
                    <a16:creationId xmlns="" xmlns:a16="http://schemas.microsoft.com/office/drawing/2014/main" id="{D19762AC-7C35-41BB-B920-8E29432F5EDA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9" name="Group 43">
            <a:extLst>
              <a:ext uri="{FF2B5EF4-FFF2-40B4-BE49-F238E27FC236}">
                <a16:creationId xmlns="" xmlns:a16="http://schemas.microsoft.com/office/drawing/2014/main" id="{BCA91D76-1C67-4099-B4A8-FBDB80A66EB8}"/>
              </a:ext>
            </a:extLst>
          </p:cNvPr>
          <p:cNvGrpSpPr/>
          <p:nvPr/>
        </p:nvGrpSpPr>
        <p:grpSpPr>
          <a:xfrm>
            <a:off x="6420062" y="4708382"/>
            <a:ext cx="5144231" cy="700515"/>
            <a:chOff x="5403632" y="4279235"/>
            <a:chExt cx="5144231" cy="700515"/>
          </a:xfrm>
        </p:grpSpPr>
        <p:grpSp>
          <p:nvGrpSpPr>
            <p:cNvPr id="10" name="Group 44">
              <a:extLst>
                <a:ext uri="{FF2B5EF4-FFF2-40B4-BE49-F238E27FC236}">
                  <a16:creationId xmlns="" xmlns:a16="http://schemas.microsoft.com/office/drawing/2014/main" id="{BAE3E02B-A9C8-489F-9C6C-FDA9F13952B3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48">
                <a:extLst>
                  <a:ext uri="{FF2B5EF4-FFF2-40B4-BE49-F238E27FC236}">
                    <a16:creationId xmlns="" xmlns:a16="http://schemas.microsoft.com/office/drawing/2014/main" id="{2BA67D15-513F-4028-9320-4EC6068C3762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49">
                <a:extLst>
                  <a:ext uri="{FF2B5EF4-FFF2-40B4-BE49-F238E27FC236}">
                    <a16:creationId xmlns="" xmlns:a16="http://schemas.microsoft.com/office/drawing/2014/main" id="{03791539-589A-442D-8F06-22AA4E17B6A2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5">
              <a:extLst>
                <a:ext uri="{FF2B5EF4-FFF2-40B4-BE49-F238E27FC236}">
                  <a16:creationId xmlns="" xmlns:a16="http://schemas.microsoft.com/office/drawing/2014/main" id="{053BFB8A-1F21-4D68-B59D-F2CF000777C2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46">
                <a:extLst>
                  <a:ext uri="{FF2B5EF4-FFF2-40B4-BE49-F238E27FC236}">
                    <a16:creationId xmlns="" xmlns:a16="http://schemas.microsoft.com/office/drawing/2014/main" id="{8616F34F-89C7-4C46-8CD0-A3AF7151B3A0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Rectangle 47">
                <a:extLst>
                  <a:ext uri="{FF2B5EF4-FFF2-40B4-BE49-F238E27FC236}">
                    <a16:creationId xmlns="" xmlns:a16="http://schemas.microsoft.com/office/drawing/2014/main" id="{A3F91F62-D357-431F-8F29-15A0A3E7DE55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71" name="Title 6">
            <a:extLst>
              <a:ext uri="{FF2B5EF4-FFF2-40B4-BE49-F238E27FC236}">
                <a16:creationId xmlns="" xmlns:a16="http://schemas.microsoft.com/office/drawing/2014/main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="" xmlns:a16="http://schemas.microsoft.com/office/drawing/2014/main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0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>
            <a:extLst>
              <a:ext uri="{FF2B5EF4-FFF2-40B4-BE49-F238E27FC236}">
                <a16:creationId xmlns="" xmlns:a16="http://schemas.microsoft.com/office/drawing/2014/main" id="{79C625BB-18EF-4D60-B7F3-BB8DA67CB70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>
            <a:extLst>
              <a:ext uri="{FF2B5EF4-FFF2-40B4-BE49-F238E27FC236}">
                <a16:creationId xmlns="" xmlns:a16="http://schemas.microsoft.com/office/drawing/2014/main" id="{52A82DC5-9F43-40D7-B29D-63D2AEA494A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0" name="Freeform: Shape 4">
            <a:extLst>
              <a:ext uri="{FF2B5EF4-FFF2-40B4-BE49-F238E27FC236}">
                <a16:creationId xmlns="" xmlns:a16="http://schemas.microsoft.com/office/drawing/2014/main" id="{2B2F99B6-FA4B-430A-9844-2DE24C4BD401}"/>
              </a:ext>
            </a:extLst>
          </p:cNvPr>
          <p:cNvSpPr>
            <a:spLocks/>
          </p:cNvSpPr>
          <p:nvPr/>
        </p:nvSpPr>
        <p:spPr bwMode="auto">
          <a:xfrm>
            <a:off x="6719744" y="3385397"/>
            <a:ext cx="1125265" cy="807289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5">
            <a:extLst>
              <a:ext uri="{FF2B5EF4-FFF2-40B4-BE49-F238E27FC236}">
                <a16:creationId xmlns="" xmlns:a16="http://schemas.microsoft.com/office/drawing/2014/main" id="{47FFD380-276D-4EAF-8AA7-F607FE856237}"/>
              </a:ext>
            </a:extLst>
          </p:cNvPr>
          <p:cNvSpPr>
            <a:spLocks/>
          </p:cNvSpPr>
          <p:nvPr/>
        </p:nvSpPr>
        <p:spPr bwMode="auto">
          <a:xfrm>
            <a:off x="4223790" y="3385397"/>
            <a:ext cx="1128352" cy="807289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Freeform: Shape 6">
            <a:extLst>
              <a:ext uri="{FF2B5EF4-FFF2-40B4-BE49-F238E27FC236}">
                <a16:creationId xmlns="" xmlns:a16="http://schemas.microsoft.com/office/drawing/2014/main" id="{41C7B506-2AFD-4A5B-B875-DDF2033710EE}"/>
              </a:ext>
            </a:extLst>
          </p:cNvPr>
          <p:cNvSpPr>
            <a:spLocks/>
          </p:cNvSpPr>
          <p:nvPr/>
        </p:nvSpPr>
        <p:spPr bwMode="auto">
          <a:xfrm>
            <a:off x="4757863" y="2505559"/>
            <a:ext cx="802657" cy="793397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Freeform: Shape 7">
            <a:extLst>
              <a:ext uri="{FF2B5EF4-FFF2-40B4-BE49-F238E27FC236}">
                <a16:creationId xmlns="" xmlns:a16="http://schemas.microsoft.com/office/drawing/2014/main" id="{0F1326D1-D016-4EC9-9250-4D8DEAC63FAB}"/>
              </a:ext>
            </a:extLst>
          </p:cNvPr>
          <p:cNvSpPr>
            <a:spLocks/>
          </p:cNvSpPr>
          <p:nvPr/>
        </p:nvSpPr>
        <p:spPr bwMode="auto">
          <a:xfrm>
            <a:off x="6514447" y="4274492"/>
            <a:ext cx="791853" cy="793397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Freeform: Shape 8">
            <a:extLst>
              <a:ext uri="{FF2B5EF4-FFF2-40B4-BE49-F238E27FC236}">
                <a16:creationId xmlns="" xmlns:a16="http://schemas.microsoft.com/office/drawing/2014/main" id="{5076D219-C57B-431D-A02D-275FCDDB49E4}"/>
              </a:ext>
            </a:extLst>
          </p:cNvPr>
          <p:cNvSpPr>
            <a:spLocks/>
          </p:cNvSpPr>
          <p:nvPr/>
        </p:nvSpPr>
        <p:spPr bwMode="auto">
          <a:xfrm>
            <a:off x="6514447" y="2505559"/>
            <a:ext cx="791853" cy="793397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5" name="Freeform: Shape 9">
            <a:extLst>
              <a:ext uri="{FF2B5EF4-FFF2-40B4-BE49-F238E27FC236}">
                <a16:creationId xmlns="" xmlns:a16="http://schemas.microsoft.com/office/drawing/2014/main" id="{EEFEA9B6-3FB4-42A1-B46B-56D26E62E72E}"/>
              </a:ext>
            </a:extLst>
          </p:cNvPr>
          <p:cNvSpPr>
            <a:spLocks/>
          </p:cNvSpPr>
          <p:nvPr/>
        </p:nvSpPr>
        <p:spPr bwMode="auto">
          <a:xfrm>
            <a:off x="4757863" y="4274492"/>
            <a:ext cx="802657" cy="793397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76" name="Group 24">
            <a:extLst>
              <a:ext uri="{FF2B5EF4-FFF2-40B4-BE49-F238E27FC236}">
                <a16:creationId xmlns="" xmlns:a16="http://schemas.microsoft.com/office/drawing/2014/main" id="{525474BB-595B-43DF-896F-DC8405B06412}"/>
              </a:ext>
            </a:extLst>
          </p:cNvPr>
          <p:cNvGrpSpPr/>
          <p:nvPr/>
        </p:nvGrpSpPr>
        <p:grpSpPr>
          <a:xfrm>
            <a:off x="5423143" y="3177012"/>
            <a:ext cx="1225597" cy="1773561"/>
            <a:chOff x="4061109" y="2382841"/>
            <a:chExt cx="1010694" cy="1462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: Shape 10">
              <a:extLst>
                <a:ext uri="{FF2B5EF4-FFF2-40B4-BE49-F238E27FC236}">
                  <a16:creationId xmlns="" xmlns:a16="http://schemas.microsoft.com/office/drawing/2014/main" id="{E9D0F01D-27E6-41E9-90E3-CD14417AB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979" y="3615019"/>
              <a:ext cx="302954" cy="52190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11">
              <a:extLst>
                <a:ext uri="{FF2B5EF4-FFF2-40B4-BE49-F238E27FC236}">
                  <a16:creationId xmlns="" xmlns:a16="http://schemas.microsoft.com/office/drawing/2014/main" id="{4AFBD2E2-7F9D-4364-8567-850C7E1BA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979" y="3673573"/>
              <a:ext cx="302954" cy="52190"/>
            </a:xfrm>
            <a:custGeom>
              <a:avLst/>
              <a:gdLst>
                <a:gd name="T0" fmla="*/ 145 w 145"/>
                <a:gd name="T1" fmla="*/ 13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3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3"/>
                  </a:moveTo>
                  <a:cubicBezTo>
                    <a:pt x="145" y="20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20"/>
                    <a:pt x="0" y="13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12">
              <a:extLst>
                <a:ext uri="{FF2B5EF4-FFF2-40B4-BE49-F238E27FC236}">
                  <a16:creationId xmlns="" xmlns:a16="http://schemas.microsoft.com/office/drawing/2014/main" id="{13411C1B-59E5-4C78-A184-A523C1759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979" y="3734673"/>
              <a:ext cx="302954" cy="52190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5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5"/>
                    <a:pt x="14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Freeform: Shape 13">
              <a:extLst>
                <a:ext uri="{FF2B5EF4-FFF2-40B4-BE49-F238E27FC236}">
                  <a16:creationId xmlns="" xmlns:a16="http://schemas.microsoft.com/office/drawing/2014/main" id="{FD019696-1A1E-4DB6-9516-DE8780803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897" y="3793227"/>
              <a:ext cx="171844" cy="52190"/>
            </a:xfrm>
            <a:custGeom>
              <a:avLst/>
              <a:gdLst>
                <a:gd name="T0" fmla="*/ 82 w 82"/>
                <a:gd name="T1" fmla="*/ 0 h 25"/>
                <a:gd name="T2" fmla="*/ 41 w 82"/>
                <a:gd name="T3" fmla="*/ 25 h 25"/>
                <a:gd name="T4" fmla="*/ 0 w 82"/>
                <a:gd name="T5" fmla="*/ 0 h 25"/>
                <a:gd name="T6" fmla="*/ 82 w 8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5">
                  <a:moveTo>
                    <a:pt x="82" y="0"/>
                  </a:moveTo>
                  <a:cubicBezTo>
                    <a:pt x="82" y="14"/>
                    <a:pt x="64" y="25"/>
                    <a:pt x="41" y="25"/>
                  </a:cubicBezTo>
                  <a:cubicBezTo>
                    <a:pt x="18" y="25"/>
                    <a:pt x="0" y="14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14">
              <a:extLst>
                <a:ext uri="{FF2B5EF4-FFF2-40B4-BE49-F238E27FC236}">
                  <a16:creationId xmlns="" xmlns:a16="http://schemas.microsoft.com/office/drawing/2014/main" id="{CC297EC3-7F17-4BA7-993E-5956585B2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109" y="2382841"/>
              <a:ext cx="1010694" cy="1215633"/>
            </a:xfrm>
            <a:custGeom>
              <a:avLst/>
              <a:gdLst>
                <a:gd name="T0" fmla="*/ 241 w 483"/>
                <a:gd name="T1" fmla="*/ 0 h 580"/>
                <a:gd name="T2" fmla="*/ 0 w 483"/>
                <a:gd name="T3" fmla="*/ 241 h 580"/>
                <a:gd name="T4" fmla="*/ 62 w 483"/>
                <a:gd name="T5" fmla="*/ 402 h 580"/>
                <a:gd name="T6" fmla="*/ 62 w 483"/>
                <a:gd name="T7" fmla="*/ 402 h 580"/>
                <a:gd name="T8" fmla="*/ 63 w 483"/>
                <a:gd name="T9" fmla="*/ 403 h 580"/>
                <a:gd name="T10" fmla="*/ 73 w 483"/>
                <a:gd name="T11" fmla="*/ 414 h 580"/>
                <a:gd name="T12" fmla="*/ 129 w 483"/>
                <a:gd name="T13" fmla="*/ 483 h 580"/>
                <a:gd name="T14" fmla="*/ 199 w 483"/>
                <a:gd name="T15" fmla="*/ 580 h 580"/>
                <a:gd name="T16" fmla="*/ 235 w 483"/>
                <a:gd name="T17" fmla="*/ 580 h 580"/>
                <a:gd name="T18" fmla="*/ 247 w 483"/>
                <a:gd name="T19" fmla="*/ 580 h 580"/>
                <a:gd name="T20" fmla="*/ 284 w 483"/>
                <a:gd name="T21" fmla="*/ 580 h 580"/>
                <a:gd name="T22" fmla="*/ 353 w 483"/>
                <a:gd name="T23" fmla="*/ 483 h 580"/>
                <a:gd name="T24" fmla="*/ 407 w 483"/>
                <a:gd name="T25" fmla="*/ 416 h 580"/>
                <a:gd name="T26" fmla="*/ 483 w 483"/>
                <a:gd name="T27" fmla="*/ 241 h 580"/>
                <a:gd name="T28" fmla="*/ 241 w 483"/>
                <a:gd name="T29" fmla="*/ 0 h 580"/>
                <a:gd name="T30" fmla="*/ 331 w 483"/>
                <a:gd name="T31" fmla="*/ 349 h 580"/>
                <a:gd name="T32" fmla="*/ 302 w 483"/>
                <a:gd name="T33" fmla="*/ 388 h 580"/>
                <a:gd name="T34" fmla="*/ 264 w 483"/>
                <a:gd name="T35" fmla="*/ 443 h 580"/>
                <a:gd name="T36" fmla="*/ 245 w 483"/>
                <a:gd name="T37" fmla="*/ 443 h 580"/>
                <a:gd name="T38" fmla="*/ 238 w 483"/>
                <a:gd name="T39" fmla="*/ 443 h 580"/>
                <a:gd name="T40" fmla="*/ 218 w 483"/>
                <a:gd name="T41" fmla="*/ 443 h 580"/>
                <a:gd name="T42" fmla="*/ 181 w 483"/>
                <a:gd name="T43" fmla="*/ 388 h 580"/>
                <a:gd name="T44" fmla="*/ 150 w 483"/>
                <a:gd name="T45" fmla="*/ 348 h 580"/>
                <a:gd name="T46" fmla="*/ 145 w 483"/>
                <a:gd name="T47" fmla="*/ 341 h 580"/>
                <a:gd name="T48" fmla="*/ 144 w 483"/>
                <a:gd name="T49" fmla="*/ 341 h 580"/>
                <a:gd name="T50" fmla="*/ 144 w 483"/>
                <a:gd name="T51" fmla="*/ 341 h 580"/>
                <a:gd name="T52" fmla="*/ 111 w 483"/>
                <a:gd name="T53" fmla="*/ 248 h 580"/>
                <a:gd name="T54" fmla="*/ 241 w 483"/>
                <a:gd name="T55" fmla="*/ 109 h 580"/>
                <a:gd name="T56" fmla="*/ 372 w 483"/>
                <a:gd name="T57" fmla="*/ 248 h 580"/>
                <a:gd name="T58" fmla="*/ 331 w 483"/>
                <a:gd name="T59" fmla="*/ 349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3" h="580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03"/>
                    <a:pt x="23" y="359"/>
                    <a:pt x="62" y="402"/>
                  </a:cubicBezTo>
                  <a:cubicBezTo>
                    <a:pt x="62" y="402"/>
                    <a:pt x="62" y="402"/>
                    <a:pt x="62" y="402"/>
                  </a:cubicBezTo>
                  <a:cubicBezTo>
                    <a:pt x="62" y="402"/>
                    <a:pt x="62" y="402"/>
                    <a:pt x="63" y="403"/>
                  </a:cubicBezTo>
                  <a:cubicBezTo>
                    <a:pt x="66" y="407"/>
                    <a:pt x="70" y="410"/>
                    <a:pt x="73" y="414"/>
                  </a:cubicBezTo>
                  <a:cubicBezTo>
                    <a:pt x="88" y="429"/>
                    <a:pt x="112" y="457"/>
                    <a:pt x="129" y="483"/>
                  </a:cubicBezTo>
                  <a:cubicBezTo>
                    <a:pt x="154" y="523"/>
                    <a:pt x="141" y="580"/>
                    <a:pt x="199" y="580"/>
                  </a:cubicBezTo>
                  <a:cubicBezTo>
                    <a:pt x="235" y="580"/>
                    <a:pt x="235" y="580"/>
                    <a:pt x="235" y="580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84" y="580"/>
                    <a:pt x="284" y="580"/>
                    <a:pt x="284" y="580"/>
                  </a:cubicBezTo>
                  <a:cubicBezTo>
                    <a:pt x="341" y="580"/>
                    <a:pt x="329" y="523"/>
                    <a:pt x="353" y="483"/>
                  </a:cubicBezTo>
                  <a:cubicBezTo>
                    <a:pt x="369" y="458"/>
                    <a:pt x="393" y="431"/>
                    <a:pt x="407" y="416"/>
                  </a:cubicBezTo>
                  <a:cubicBezTo>
                    <a:pt x="454" y="372"/>
                    <a:pt x="483" y="310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31" y="349"/>
                  </a:moveTo>
                  <a:cubicBezTo>
                    <a:pt x="323" y="358"/>
                    <a:pt x="311" y="373"/>
                    <a:pt x="302" y="388"/>
                  </a:cubicBezTo>
                  <a:cubicBezTo>
                    <a:pt x="289" y="411"/>
                    <a:pt x="295" y="443"/>
                    <a:pt x="264" y="443"/>
                  </a:cubicBezTo>
                  <a:cubicBezTo>
                    <a:pt x="245" y="443"/>
                    <a:pt x="245" y="443"/>
                    <a:pt x="245" y="443"/>
                  </a:cubicBezTo>
                  <a:cubicBezTo>
                    <a:pt x="238" y="443"/>
                    <a:pt x="238" y="443"/>
                    <a:pt x="238" y="443"/>
                  </a:cubicBezTo>
                  <a:cubicBezTo>
                    <a:pt x="218" y="443"/>
                    <a:pt x="218" y="443"/>
                    <a:pt x="218" y="443"/>
                  </a:cubicBezTo>
                  <a:cubicBezTo>
                    <a:pt x="187" y="443"/>
                    <a:pt x="194" y="411"/>
                    <a:pt x="181" y="388"/>
                  </a:cubicBezTo>
                  <a:cubicBezTo>
                    <a:pt x="172" y="372"/>
                    <a:pt x="158" y="356"/>
                    <a:pt x="150" y="348"/>
                  </a:cubicBezTo>
                  <a:cubicBezTo>
                    <a:pt x="148" y="345"/>
                    <a:pt x="146" y="343"/>
                    <a:pt x="145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23" y="316"/>
                    <a:pt x="111" y="284"/>
                    <a:pt x="111" y="248"/>
                  </a:cubicBezTo>
                  <a:cubicBezTo>
                    <a:pt x="111" y="171"/>
                    <a:pt x="169" y="109"/>
                    <a:pt x="241" y="109"/>
                  </a:cubicBezTo>
                  <a:cubicBezTo>
                    <a:pt x="314" y="109"/>
                    <a:pt x="372" y="171"/>
                    <a:pt x="372" y="248"/>
                  </a:cubicBezTo>
                  <a:cubicBezTo>
                    <a:pt x="372" y="288"/>
                    <a:pt x="356" y="323"/>
                    <a:pt x="331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77" name="Oval 15">
            <a:extLst>
              <a:ext uri="{FF2B5EF4-FFF2-40B4-BE49-F238E27FC236}">
                <a16:creationId xmlns="" xmlns:a16="http://schemas.microsoft.com/office/drawing/2014/main" id="{0B861E02-4471-4F58-BF85-2674F96E24A8}"/>
              </a:ext>
            </a:extLst>
          </p:cNvPr>
          <p:cNvSpPr>
            <a:spLocks/>
          </p:cNvSpPr>
          <p:nvPr/>
        </p:nvSpPr>
        <p:spPr bwMode="auto">
          <a:xfrm rot="18900000">
            <a:off x="5690798" y="2204861"/>
            <a:ext cx="719866" cy="7212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8" name="Freeform: Shape 16">
            <a:extLst>
              <a:ext uri="{FF2B5EF4-FFF2-40B4-BE49-F238E27FC236}">
                <a16:creationId xmlns="" xmlns:a16="http://schemas.microsoft.com/office/drawing/2014/main" id="{94857D17-CFF0-4A3C-9066-E60B145AF927}"/>
              </a:ext>
            </a:extLst>
          </p:cNvPr>
          <p:cNvSpPr>
            <a:spLocks/>
          </p:cNvSpPr>
          <p:nvPr/>
        </p:nvSpPr>
        <p:spPr bwMode="auto">
          <a:xfrm>
            <a:off x="6740857" y="4480070"/>
            <a:ext cx="377366" cy="325410"/>
          </a:xfrm>
          <a:custGeom>
            <a:avLst/>
            <a:gdLst>
              <a:gd name="T0" fmla="*/ 219075 w 64"/>
              <a:gd name="T1" fmla="*/ 96174 h 55"/>
              <a:gd name="T2" fmla="*/ 0 w 64"/>
              <a:gd name="T3" fmla="*/ 96174 h 55"/>
              <a:gd name="T4" fmla="*/ 0 w 64"/>
              <a:gd name="T5" fmla="*/ 51522 h 55"/>
              <a:gd name="T6" fmla="*/ 17115 w 64"/>
              <a:gd name="T7" fmla="*/ 30913 h 55"/>
              <a:gd name="T8" fmla="*/ 61615 w 64"/>
              <a:gd name="T9" fmla="*/ 30913 h 55"/>
              <a:gd name="T10" fmla="*/ 61615 w 64"/>
              <a:gd name="T11" fmla="*/ 10304 h 55"/>
              <a:gd name="T12" fmla="*/ 71884 w 64"/>
              <a:gd name="T13" fmla="*/ 0 h 55"/>
              <a:gd name="T14" fmla="*/ 143768 w 64"/>
              <a:gd name="T15" fmla="*/ 0 h 55"/>
              <a:gd name="T16" fmla="*/ 154037 w 64"/>
              <a:gd name="T17" fmla="*/ 10304 h 55"/>
              <a:gd name="T18" fmla="*/ 154037 w 64"/>
              <a:gd name="T19" fmla="*/ 30913 h 55"/>
              <a:gd name="T20" fmla="*/ 198537 w 64"/>
              <a:gd name="T21" fmla="*/ 30913 h 55"/>
              <a:gd name="T22" fmla="*/ 219075 w 64"/>
              <a:gd name="T23" fmla="*/ 51522 h 55"/>
              <a:gd name="T24" fmla="*/ 219075 w 64"/>
              <a:gd name="T25" fmla="*/ 96174 h 55"/>
              <a:gd name="T26" fmla="*/ 219075 w 64"/>
              <a:gd name="T27" fmla="*/ 168304 h 55"/>
              <a:gd name="T28" fmla="*/ 198537 w 64"/>
              <a:gd name="T29" fmla="*/ 188913 h 55"/>
              <a:gd name="T30" fmla="*/ 17115 w 64"/>
              <a:gd name="T31" fmla="*/ 188913 h 55"/>
              <a:gd name="T32" fmla="*/ 0 w 64"/>
              <a:gd name="T33" fmla="*/ 168304 h 55"/>
              <a:gd name="T34" fmla="*/ 0 w 64"/>
              <a:gd name="T35" fmla="*/ 109913 h 55"/>
              <a:gd name="T36" fmla="*/ 82153 w 64"/>
              <a:gd name="T37" fmla="*/ 109913 h 55"/>
              <a:gd name="T38" fmla="*/ 82153 w 64"/>
              <a:gd name="T39" fmla="*/ 127087 h 55"/>
              <a:gd name="T40" fmla="*/ 88999 w 64"/>
              <a:gd name="T41" fmla="*/ 137391 h 55"/>
              <a:gd name="T42" fmla="*/ 126653 w 64"/>
              <a:gd name="T43" fmla="*/ 137391 h 55"/>
              <a:gd name="T44" fmla="*/ 136922 w 64"/>
              <a:gd name="T45" fmla="*/ 127087 h 55"/>
              <a:gd name="T46" fmla="*/ 136922 w 64"/>
              <a:gd name="T47" fmla="*/ 109913 h 55"/>
              <a:gd name="T48" fmla="*/ 219075 w 64"/>
              <a:gd name="T49" fmla="*/ 109913 h 55"/>
              <a:gd name="T50" fmla="*/ 219075 w 64"/>
              <a:gd name="T51" fmla="*/ 168304 h 55"/>
              <a:gd name="T52" fmla="*/ 140345 w 64"/>
              <a:gd name="T53" fmla="*/ 30913 h 55"/>
              <a:gd name="T54" fmla="*/ 140345 w 64"/>
              <a:gd name="T55" fmla="*/ 13739 h 55"/>
              <a:gd name="T56" fmla="*/ 78730 w 64"/>
              <a:gd name="T57" fmla="*/ 13739 h 55"/>
              <a:gd name="T58" fmla="*/ 78730 w 64"/>
              <a:gd name="T59" fmla="*/ 30913 h 55"/>
              <a:gd name="T60" fmla="*/ 140345 w 64"/>
              <a:gd name="T61" fmla="*/ 30913 h 55"/>
              <a:gd name="T62" fmla="*/ 123230 w 64"/>
              <a:gd name="T63" fmla="*/ 123652 h 55"/>
              <a:gd name="T64" fmla="*/ 92422 w 64"/>
              <a:gd name="T65" fmla="*/ 123652 h 55"/>
              <a:gd name="T66" fmla="*/ 92422 w 64"/>
              <a:gd name="T67" fmla="*/ 109913 h 55"/>
              <a:gd name="T68" fmla="*/ 123230 w 64"/>
              <a:gd name="T69" fmla="*/ 109913 h 55"/>
              <a:gd name="T70" fmla="*/ 123230 w 64"/>
              <a:gd name="T71" fmla="*/ 123652 h 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Freeform: Shape 18">
            <a:extLst>
              <a:ext uri="{FF2B5EF4-FFF2-40B4-BE49-F238E27FC236}">
                <a16:creationId xmlns="" xmlns:a16="http://schemas.microsoft.com/office/drawing/2014/main" id="{2785A262-C5FC-44FA-98BB-115DE1ACE035}"/>
              </a:ext>
            </a:extLst>
          </p:cNvPr>
          <p:cNvSpPr>
            <a:spLocks/>
          </p:cNvSpPr>
          <p:nvPr/>
        </p:nvSpPr>
        <p:spPr bwMode="auto">
          <a:xfrm>
            <a:off x="4600163" y="3624508"/>
            <a:ext cx="401976" cy="298064"/>
          </a:xfrm>
          <a:custGeom>
            <a:avLst/>
            <a:gdLst>
              <a:gd name="T0" fmla="*/ 188749 w 68"/>
              <a:gd name="T1" fmla="*/ 173037 h 50"/>
              <a:gd name="T2" fmla="*/ 54909 w 68"/>
              <a:gd name="T3" fmla="*/ 173037 h 50"/>
              <a:gd name="T4" fmla="*/ 0 w 68"/>
              <a:gd name="T5" fmla="*/ 117665 h 50"/>
              <a:gd name="T6" fmla="*/ 30886 w 68"/>
              <a:gd name="T7" fmla="*/ 69215 h 50"/>
              <a:gd name="T8" fmla="*/ 30886 w 68"/>
              <a:gd name="T9" fmla="*/ 62293 h 50"/>
              <a:gd name="T10" fmla="*/ 92658 w 68"/>
              <a:gd name="T11" fmla="*/ 0 h 50"/>
              <a:gd name="T12" fmla="*/ 150999 w 68"/>
              <a:gd name="T13" fmla="*/ 38068 h 50"/>
              <a:gd name="T14" fmla="*/ 171590 w 68"/>
              <a:gd name="T15" fmla="*/ 31147 h 50"/>
              <a:gd name="T16" fmla="*/ 202476 w 68"/>
              <a:gd name="T17" fmla="*/ 62293 h 50"/>
              <a:gd name="T18" fmla="*/ 199044 w 68"/>
              <a:gd name="T19" fmla="*/ 79597 h 50"/>
              <a:gd name="T20" fmla="*/ 233362 w 68"/>
              <a:gd name="T21" fmla="*/ 124587 h 50"/>
              <a:gd name="T22" fmla="*/ 188749 w 68"/>
              <a:gd name="T23" fmla="*/ 173037 h 50"/>
              <a:gd name="T24" fmla="*/ 154431 w 68"/>
              <a:gd name="T25" fmla="*/ 86519 h 50"/>
              <a:gd name="T26" fmla="*/ 113249 w 68"/>
              <a:gd name="T27" fmla="*/ 44990 h 50"/>
              <a:gd name="T28" fmla="*/ 109817 w 68"/>
              <a:gd name="T29" fmla="*/ 41529 h 50"/>
              <a:gd name="T30" fmla="*/ 106386 w 68"/>
              <a:gd name="T31" fmla="*/ 44990 h 50"/>
              <a:gd name="T32" fmla="*/ 61772 w 68"/>
              <a:gd name="T33" fmla="*/ 86519 h 50"/>
              <a:gd name="T34" fmla="*/ 61772 w 68"/>
              <a:gd name="T35" fmla="*/ 89979 h 50"/>
              <a:gd name="T36" fmla="*/ 65204 w 68"/>
              <a:gd name="T37" fmla="*/ 93440 h 50"/>
              <a:gd name="T38" fmla="*/ 92658 w 68"/>
              <a:gd name="T39" fmla="*/ 93440 h 50"/>
              <a:gd name="T40" fmla="*/ 92658 w 68"/>
              <a:gd name="T41" fmla="*/ 138430 h 50"/>
              <a:gd name="T42" fmla="*/ 96090 w 68"/>
              <a:gd name="T43" fmla="*/ 141890 h 50"/>
              <a:gd name="T44" fmla="*/ 120113 w 68"/>
              <a:gd name="T45" fmla="*/ 141890 h 50"/>
              <a:gd name="T46" fmla="*/ 123545 w 68"/>
              <a:gd name="T47" fmla="*/ 138430 h 50"/>
              <a:gd name="T48" fmla="*/ 123545 w 68"/>
              <a:gd name="T49" fmla="*/ 93440 h 50"/>
              <a:gd name="T50" fmla="*/ 150999 w 68"/>
              <a:gd name="T51" fmla="*/ 93440 h 50"/>
              <a:gd name="T52" fmla="*/ 154431 w 68"/>
              <a:gd name="T53" fmla="*/ 89979 h 50"/>
              <a:gd name="T54" fmla="*/ 154431 w 68"/>
              <a:gd name="T55" fmla="*/ 86519 h 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Freeform: Shape 19">
            <a:extLst>
              <a:ext uri="{FF2B5EF4-FFF2-40B4-BE49-F238E27FC236}">
                <a16:creationId xmlns="" xmlns:a16="http://schemas.microsoft.com/office/drawing/2014/main" id="{4647CC1F-47F6-4CDE-A2C5-A71749813FA9}"/>
              </a:ext>
            </a:extLst>
          </p:cNvPr>
          <p:cNvSpPr>
            <a:spLocks/>
          </p:cNvSpPr>
          <p:nvPr/>
        </p:nvSpPr>
        <p:spPr bwMode="auto">
          <a:xfrm>
            <a:off x="7118226" y="3624510"/>
            <a:ext cx="325410" cy="325410"/>
          </a:xfrm>
          <a:custGeom>
            <a:avLst/>
            <a:gdLst>
              <a:gd name="T0" fmla="*/ 188913 w 55"/>
              <a:gd name="T1" fmla="*/ 106478 h 55"/>
              <a:gd name="T2" fmla="*/ 185478 w 55"/>
              <a:gd name="T3" fmla="*/ 113347 h 55"/>
              <a:gd name="T4" fmla="*/ 161435 w 55"/>
              <a:gd name="T5" fmla="*/ 116782 h 55"/>
              <a:gd name="T6" fmla="*/ 158000 w 55"/>
              <a:gd name="T7" fmla="*/ 127086 h 55"/>
              <a:gd name="T8" fmla="*/ 168304 w 55"/>
              <a:gd name="T9" fmla="*/ 144260 h 55"/>
              <a:gd name="T10" fmla="*/ 171739 w 55"/>
              <a:gd name="T11" fmla="*/ 147695 h 55"/>
              <a:gd name="T12" fmla="*/ 168304 w 55"/>
              <a:gd name="T13" fmla="*/ 151130 h 55"/>
              <a:gd name="T14" fmla="*/ 147696 w 55"/>
              <a:gd name="T15" fmla="*/ 171738 h 55"/>
              <a:gd name="T16" fmla="*/ 144261 w 55"/>
              <a:gd name="T17" fmla="*/ 171738 h 55"/>
              <a:gd name="T18" fmla="*/ 127087 w 55"/>
              <a:gd name="T19" fmla="*/ 157999 h 55"/>
              <a:gd name="T20" fmla="*/ 113348 w 55"/>
              <a:gd name="T21" fmla="*/ 161434 h 55"/>
              <a:gd name="T22" fmla="*/ 109913 w 55"/>
              <a:gd name="T23" fmla="*/ 185477 h 55"/>
              <a:gd name="T24" fmla="*/ 106478 w 55"/>
              <a:gd name="T25" fmla="*/ 188912 h 55"/>
              <a:gd name="T26" fmla="*/ 79000 w 55"/>
              <a:gd name="T27" fmla="*/ 188912 h 55"/>
              <a:gd name="T28" fmla="*/ 75565 w 55"/>
              <a:gd name="T29" fmla="*/ 185477 h 55"/>
              <a:gd name="T30" fmla="*/ 72130 w 55"/>
              <a:gd name="T31" fmla="*/ 161434 h 55"/>
              <a:gd name="T32" fmla="*/ 61826 w 55"/>
              <a:gd name="T33" fmla="*/ 157999 h 55"/>
              <a:gd name="T34" fmla="*/ 44652 w 55"/>
              <a:gd name="T35" fmla="*/ 171738 h 55"/>
              <a:gd name="T36" fmla="*/ 41217 w 55"/>
              <a:gd name="T37" fmla="*/ 171738 h 55"/>
              <a:gd name="T38" fmla="*/ 37783 w 55"/>
              <a:gd name="T39" fmla="*/ 171738 h 55"/>
              <a:gd name="T40" fmla="*/ 17174 w 55"/>
              <a:gd name="T41" fmla="*/ 151130 h 55"/>
              <a:gd name="T42" fmla="*/ 17174 w 55"/>
              <a:gd name="T43" fmla="*/ 147695 h 55"/>
              <a:gd name="T44" fmla="*/ 17174 w 55"/>
              <a:gd name="T45" fmla="*/ 144260 h 55"/>
              <a:gd name="T46" fmla="*/ 30913 w 55"/>
              <a:gd name="T47" fmla="*/ 127086 h 55"/>
              <a:gd name="T48" fmla="*/ 24043 w 55"/>
              <a:gd name="T49" fmla="*/ 113347 h 55"/>
              <a:gd name="T50" fmla="*/ 3435 w 55"/>
              <a:gd name="T51" fmla="*/ 113347 h 55"/>
              <a:gd name="T52" fmla="*/ 0 w 55"/>
              <a:gd name="T53" fmla="*/ 106478 h 55"/>
              <a:gd name="T54" fmla="*/ 0 w 55"/>
              <a:gd name="T55" fmla="*/ 79000 h 55"/>
              <a:gd name="T56" fmla="*/ 3435 w 55"/>
              <a:gd name="T57" fmla="*/ 75565 h 55"/>
              <a:gd name="T58" fmla="*/ 24043 w 55"/>
              <a:gd name="T59" fmla="*/ 72130 h 55"/>
              <a:gd name="T60" fmla="*/ 30913 w 55"/>
              <a:gd name="T61" fmla="*/ 61826 h 55"/>
              <a:gd name="T62" fmla="*/ 17174 w 55"/>
              <a:gd name="T63" fmla="*/ 44652 h 55"/>
              <a:gd name="T64" fmla="*/ 17174 w 55"/>
              <a:gd name="T65" fmla="*/ 41217 h 55"/>
              <a:gd name="T66" fmla="*/ 17174 w 55"/>
              <a:gd name="T67" fmla="*/ 37782 h 55"/>
              <a:gd name="T68" fmla="*/ 41217 w 55"/>
              <a:gd name="T69" fmla="*/ 17174 h 55"/>
              <a:gd name="T70" fmla="*/ 44652 w 55"/>
              <a:gd name="T71" fmla="*/ 17174 h 55"/>
              <a:gd name="T72" fmla="*/ 61826 w 55"/>
              <a:gd name="T73" fmla="*/ 30913 h 55"/>
              <a:gd name="T74" fmla="*/ 72130 w 55"/>
              <a:gd name="T75" fmla="*/ 27478 h 55"/>
              <a:gd name="T76" fmla="*/ 75565 w 55"/>
              <a:gd name="T77" fmla="*/ 3435 h 55"/>
              <a:gd name="T78" fmla="*/ 79000 w 55"/>
              <a:gd name="T79" fmla="*/ 0 h 55"/>
              <a:gd name="T80" fmla="*/ 106478 w 55"/>
              <a:gd name="T81" fmla="*/ 0 h 55"/>
              <a:gd name="T82" fmla="*/ 109913 w 55"/>
              <a:gd name="T83" fmla="*/ 3435 h 55"/>
              <a:gd name="T84" fmla="*/ 113348 w 55"/>
              <a:gd name="T85" fmla="*/ 27478 h 55"/>
              <a:gd name="T86" fmla="*/ 127087 w 55"/>
              <a:gd name="T87" fmla="*/ 30913 h 55"/>
              <a:gd name="T88" fmla="*/ 144261 w 55"/>
              <a:gd name="T89" fmla="*/ 17174 h 55"/>
              <a:gd name="T90" fmla="*/ 147696 w 55"/>
              <a:gd name="T91" fmla="*/ 17174 h 55"/>
              <a:gd name="T92" fmla="*/ 147696 w 55"/>
              <a:gd name="T93" fmla="*/ 17174 h 55"/>
              <a:gd name="T94" fmla="*/ 168304 w 55"/>
              <a:gd name="T95" fmla="*/ 37782 h 55"/>
              <a:gd name="T96" fmla="*/ 171739 w 55"/>
              <a:gd name="T97" fmla="*/ 41217 h 55"/>
              <a:gd name="T98" fmla="*/ 168304 w 55"/>
              <a:gd name="T99" fmla="*/ 44652 h 55"/>
              <a:gd name="T100" fmla="*/ 158000 w 55"/>
              <a:gd name="T101" fmla="*/ 61826 h 55"/>
              <a:gd name="T102" fmla="*/ 161435 w 55"/>
              <a:gd name="T103" fmla="*/ 72130 h 55"/>
              <a:gd name="T104" fmla="*/ 185478 w 55"/>
              <a:gd name="T105" fmla="*/ 75565 h 55"/>
              <a:gd name="T106" fmla="*/ 188913 w 55"/>
              <a:gd name="T107" fmla="*/ 79000 h 55"/>
              <a:gd name="T108" fmla="*/ 188913 w 55"/>
              <a:gd name="T109" fmla="*/ 106478 h 55"/>
              <a:gd name="T110" fmla="*/ 92739 w 55"/>
              <a:gd name="T111" fmla="*/ 61826 h 55"/>
              <a:gd name="T112" fmla="*/ 61826 w 55"/>
              <a:gd name="T113" fmla="*/ 92739 h 55"/>
              <a:gd name="T114" fmla="*/ 92739 w 55"/>
              <a:gd name="T115" fmla="*/ 123651 h 55"/>
              <a:gd name="T116" fmla="*/ 123652 w 55"/>
              <a:gd name="T117" fmla="*/ 92739 h 55"/>
              <a:gd name="T118" fmla="*/ 92739 w 55"/>
              <a:gd name="T119" fmla="*/ 61826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1" name="Freeform: Shape 20">
            <a:extLst>
              <a:ext uri="{FF2B5EF4-FFF2-40B4-BE49-F238E27FC236}">
                <a16:creationId xmlns="" xmlns:a16="http://schemas.microsoft.com/office/drawing/2014/main" id="{2C50FC37-2C2E-44D4-A403-53F341CF25D7}"/>
              </a:ext>
            </a:extLst>
          </p:cNvPr>
          <p:cNvSpPr>
            <a:spLocks/>
          </p:cNvSpPr>
          <p:nvPr/>
        </p:nvSpPr>
        <p:spPr bwMode="auto">
          <a:xfrm>
            <a:off x="4997812" y="4495701"/>
            <a:ext cx="347287" cy="325410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2" name="Freeform: Shape 21">
            <a:extLst>
              <a:ext uri="{FF2B5EF4-FFF2-40B4-BE49-F238E27FC236}">
                <a16:creationId xmlns="" xmlns:a16="http://schemas.microsoft.com/office/drawing/2014/main" id="{CB990736-ED59-486F-A54C-851548056824}"/>
              </a:ext>
            </a:extLst>
          </p:cNvPr>
          <p:cNvSpPr>
            <a:spLocks/>
          </p:cNvSpPr>
          <p:nvPr/>
        </p:nvSpPr>
        <p:spPr bwMode="auto">
          <a:xfrm>
            <a:off x="4943124" y="2694307"/>
            <a:ext cx="401976" cy="325410"/>
          </a:xfrm>
          <a:custGeom>
            <a:avLst/>
            <a:gdLst>
              <a:gd name="T0" fmla="*/ 233362 w 68"/>
              <a:gd name="T1" fmla="*/ 168303 h 55"/>
              <a:gd name="T2" fmla="*/ 216203 w 68"/>
              <a:gd name="T3" fmla="*/ 188912 h 55"/>
              <a:gd name="T4" fmla="*/ 17159 w 68"/>
              <a:gd name="T5" fmla="*/ 188912 h 55"/>
              <a:gd name="T6" fmla="*/ 0 w 68"/>
              <a:gd name="T7" fmla="*/ 168303 h 55"/>
              <a:gd name="T8" fmla="*/ 0 w 68"/>
              <a:gd name="T9" fmla="*/ 20609 h 55"/>
              <a:gd name="T10" fmla="*/ 17159 w 68"/>
              <a:gd name="T11" fmla="*/ 0 h 55"/>
              <a:gd name="T12" fmla="*/ 216203 w 68"/>
              <a:gd name="T13" fmla="*/ 0 h 55"/>
              <a:gd name="T14" fmla="*/ 233362 w 68"/>
              <a:gd name="T15" fmla="*/ 20609 h 55"/>
              <a:gd name="T16" fmla="*/ 233362 w 68"/>
              <a:gd name="T17" fmla="*/ 168303 h 55"/>
              <a:gd name="T18" fmla="*/ 17159 w 68"/>
              <a:gd name="T19" fmla="*/ 17174 h 55"/>
              <a:gd name="T20" fmla="*/ 13727 w 68"/>
              <a:gd name="T21" fmla="*/ 20609 h 55"/>
              <a:gd name="T22" fmla="*/ 13727 w 68"/>
              <a:gd name="T23" fmla="*/ 168303 h 55"/>
              <a:gd name="T24" fmla="*/ 17159 w 68"/>
              <a:gd name="T25" fmla="*/ 175173 h 55"/>
              <a:gd name="T26" fmla="*/ 216203 w 68"/>
              <a:gd name="T27" fmla="*/ 175173 h 55"/>
              <a:gd name="T28" fmla="*/ 219635 w 68"/>
              <a:gd name="T29" fmla="*/ 168303 h 55"/>
              <a:gd name="T30" fmla="*/ 219635 w 68"/>
              <a:gd name="T31" fmla="*/ 20609 h 55"/>
              <a:gd name="T32" fmla="*/ 216203 w 68"/>
              <a:gd name="T33" fmla="*/ 17174 h 55"/>
              <a:gd name="T34" fmla="*/ 17159 w 68"/>
              <a:gd name="T35" fmla="*/ 17174 h 55"/>
              <a:gd name="T36" fmla="*/ 54909 w 68"/>
              <a:gd name="T37" fmla="*/ 79000 h 55"/>
              <a:gd name="T38" fmla="*/ 30886 w 68"/>
              <a:gd name="T39" fmla="*/ 54956 h 55"/>
              <a:gd name="T40" fmla="*/ 54909 w 68"/>
              <a:gd name="T41" fmla="*/ 30913 h 55"/>
              <a:gd name="T42" fmla="*/ 78931 w 68"/>
              <a:gd name="T43" fmla="*/ 54956 h 55"/>
              <a:gd name="T44" fmla="*/ 54909 w 68"/>
              <a:gd name="T45" fmla="*/ 79000 h 55"/>
              <a:gd name="T46" fmla="*/ 202476 w 68"/>
              <a:gd name="T47" fmla="*/ 157999 h 55"/>
              <a:gd name="T48" fmla="*/ 30886 w 68"/>
              <a:gd name="T49" fmla="*/ 157999 h 55"/>
              <a:gd name="T50" fmla="*/ 30886 w 68"/>
              <a:gd name="T51" fmla="*/ 133956 h 55"/>
              <a:gd name="T52" fmla="*/ 68636 w 68"/>
              <a:gd name="T53" fmla="*/ 96173 h 55"/>
              <a:gd name="T54" fmla="*/ 89227 w 68"/>
              <a:gd name="T55" fmla="*/ 113347 h 55"/>
              <a:gd name="T56" fmla="*/ 150999 w 68"/>
              <a:gd name="T57" fmla="*/ 51521 h 55"/>
              <a:gd name="T58" fmla="*/ 202476 w 68"/>
              <a:gd name="T59" fmla="*/ 103043 h 55"/>
              <a:gd name="T60" fmla="*/ 202476 w 68"/>
              <a:gd name="T61" fmla="*/ 157999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Freeform: Shape 22">
            <a:extLst>
              <a:ext uri="{FF2B5EF4-FFF2-40B4-BE49-F238E27FC236}">
                <a16:creationId xmlns="" xmlns:a16="http://schemas.microsoft.com/office/drawing/2014/main" id="{2460E35B-0BDD-4C83-BD42-67B939D1CCC0}"/>
              </a:ext>
            </a:extLst>
          </p:cNvPr>
          <p:cNvSpPr>
            <a:spLocks/>
          </p:cNvSpPr>
          <p:nvPr/>
        </p:nvSpPr>
        <p:spPr bwMode="auto">
          <a:xfrm>
            <a:off x="6740857" y="2746257"/>
            <a:ext cx="377366" cy="273456"/>
          </a:xfrm>
          <a:custGeom>
            <a:avLst/>
            <a:gdLst>
              <a:gd name="T0" fmla="*/ 219075 w 64"/>
              <a:gd name="T1" fmla="*/ 144946 h 46"/>
              <a:gd name="T2" fmla="*/ 212229 w 64"/>
              <a:gd name="T3" fmla="*/ 151848 h 46"/>
              <a:gd name="T4" fmla="*/ 208806 w 64"/>
              <a:gd name="T5" fmla="*/ 155299 h 46"/>
              <a:gd name="T6" fmla="*/ 205383 w 64"/>
              <a:gd name="T7" fmla="*/ 151848 h 46"/>
              <a:gd name="T8" fmla="*/ 154037 w 64"/>
              <a:gd name="T9" fmla="*/ 103533 h 46"/>
              <a:gd name="T10" fmla="*/ 154037 w 64"/>
              <a:gd name="T11" fmla="*/ 124239 h 46"/>
              <a:gd name="T12" fmla="*/ 119807 w 64"/>
              <a:gd name="T13" fmla="*/ 158750 h 46"/>
              <a:gd name="T14" fmla="*/ 34230 w 64"/>
              <a:gd name="T15" fmla="*/ 158750 h 46"/>
              <a:gd name="T16" fmla="*/ 0 w 64"/>
              <a:gd name="T17" fmla="*/ 124239 h 46"/>
              <a:gd name="T18" fmla="*/ 0 w 64"/>
              <a:gd name="T19" fmla="*/ 34511 h 46"/>
              <a:gd name="T20" fmla="*/ 34230 w 64"/>
              <a:gd name="T21" fmla="*/ 0 h 46"/>
              <a:gd name="T22" fmla="*/ 119807 w 64"/>
              <a:gd name="T23" fmla="*/ 0 h 46"/>
              <a:gd name="T24" fmla="*/ 154037 w 64"/>
              <a:gd name="T25" fmla="*/ 34511 h 46"/>
              <a:gd name="T26" fmla="*/ 154037 w 64"/>
              <a:gd name="T27" fmla="*/ 55217 h 46"/>
              <a:gd name="T28" fmla="*/ 205383 w 64"/>
              <a:gd name="T29" fmla="*/ 6902 h 46"/>
              <a:gd name="T30" fmla="*/ 208806 w 64"/>
              <a:gd name="T31" fmla="*/ 3451 h 46"/>
              <a:gd name="T32" fmla="*/ 212229 w 64"/>
              <a:gd name="T33" fmla="*/ 3451 h 46"/>
              <a:gd name="T34" fmla="*/ 219075 w 64"/>
              <a:gd name="T35" fmla="*/ 13804 h 46"/>
              <a:gd name="T36" fmla="*/ 219075 w 64"/>
              <a:gd name="T37" fmla="*/ 144946 h 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Freeform: Shape 36">
            <a:extLst>
              <a:ext uri="{FF2B5EF4-FFF2-40B4-BE49-F238E27FC236}">
                <a16:creationId xmlns="" xmlns:a16="http://schemas.microsoft.com/office/drawing/2014/main" id="{BAD4956A-6986-4A19-AA60-DE66DAAA4167}"/>
              </a:ext>
            </a:extLst>
          </p:cNvPr>
          <p:cNvSpPr>
            <a:spLocks/>
          </p:cNvSpPr>
          <p:nvPr/>
        </p:nvSpPr>
        <p:spPr bwMode="auto">
          <a:xfrm>
            <a:off x="5867102" y="2381819"/>
            <a:ext cx="367252" cy="367349"/>
          </a:xfrm>
          <a:custGeom>
            <a:avLst/>
            <a:gdLst>
              <a:gd name="T0" fmla="*/ 324 w 634"/>
              <a:gd name="T1" fmla="*/ 0 h 634"/>
              <a:gd name="T2" fmla="*/ 324 w 634"/>
              <a:gd name="T3" fmla="*/ 633 h 634"/>
              <a:gd name="T4" fmla="*/ 324 w 634"/>
              <a:gd name="T5" fmla="*/ 0 h 634"/>
              <a:gd name="T6" fmla="*/ 545 w 634"/>
              <a:gd name="T7" fmla="*/ 162 h 634"/>
              <a:gd name="T8" fmla="*/ 442 w 634"/>
              <a:gd name="T9" fmla="*/ 294 h 634"/>
              <a:gd name="T10" fmla="*/ 545 w 634"/>
              <a:gd name="T11" fmla="*/ 162 h 634"/>
              <a:gd name="T12" fmla="*/ 516 w 634"/>
              <a:gd name="T13" fmla="*/ 133 h 634"/>
              <a:gd name="T14" fmla="*/ 383 w 634"/>
              <a:gd name="T15" fmla="*/ 59 h 634"/>
              <a:gd name="T16" fmla="*/ 236 w 634"/>
              <a:gd name="T17" fmla="*/ 294 h 634"/>
              <a:gd name="T18" fmla="*/ 251 w 634"/>
              <a:gd name="T19" fmla="*/ 192 h 634"/>
              <a:gd name="T20" fmla="*/ 383 w 634"/>
              <a:gd name="T21" fmla="*/ 192 h 634"/>
              <a:gd name="T22" fmla="*/ 236 w 634"/>
              <a:gd name="T23" fmla="*/ 294 h 634"/>
              <a:gd name="T24" fmla="*/ 398 w 634"/>
              <a:gd name="T25" fmla="*/ 339 h 634"/>
              <a:gd name="T26" fmla="*/ 324 w 634"/>
              <a:gd name="T27" fmla="*/ 442 h 634"/>
              <a:gd name="T28" fmla="*/ 236 w 634"/>
              <a:gd name="T29" fmla="*/ 339 h 634"/>
              <a:gd name="T30" fmla="*/ 295 w 634"/>
              <a:gd name="T31" fmla="*/ 44 h 634"/>
              <a:gd name="T32" fmla="*/ 324 w 634"/>
              <a:gd name="T33" fmla="*/ 44 h 634"/>
              <a:gd name="T34" fmla="*/ 383 w 634"/>
              <a:gd name="T35" fmla="*/ 162 h 634"/>
              <a:gd name="T36" fmla="*/ 265 w 634"/>
              <a:gd name="T37" fmla="*/ 162 h 634"/>
              <a:gd name="T38" fmla="*/ 251 w 634"/>
              <a:gd name="T39" fmla="*/ 59 h 634"/>
              <a:gd name="T40" fmla="*/ 221 w 634"/>
              <a:gd name="T41" fmla="*/ 147 h 634"/>
              <a:gd name="T42" fmla="*/ 251 w 634"/>
              <a:gd name="T43" fmla="*/ 59 h 634"/>
              <a:gd name="T44" fmla="*/ 89 w 634"/>
              <a:gd name="T45" fmla="*/ 162 h 634"/>
              <a:gd name="T46" fmla="*/ 207 w 634"/>
              <a:gd name="T47" fmla="*/ 294 h 634"/>
              <a:gd name="T48" fmla="*/ 89 w 634"/>
              <a:gd name="T49" fmla="*/ 162 h 634"/>
              <a:gd name="T50" fmla="*/ 89 w 634"/>
              <a:gd name="T51" fmla="*/ 471 h 634"/>
              <a:gd name="T52" fmla="*/ 207 w 634"/>
              <a:gd name="T53" fmla="*/ 339 h 634"/>
              <a:gd name="T54" fmla="*/ 89 w 634"/>
              <a:gd name="T55" fmla="*/ 471 h 634"/>
              <a:gd name="T56" fmla="*/ 118 w 634"/>
              <a:gd name="T57" fmla="*/ 501 h 634"/>
              <a:gd name="T58" fmla="*/ 251 w 634"/>
              <a:gd name="T59" fmla="*/ 589 h 634"/>
              <a:gd name="T60" fmla="*/ 339 w 634"/>
              <a:gd name="T61" fmla="*/ 589 h 634"/>
              <a:gd name="T62" fmla="*/ 324 w 634"/>
              <a:gd name="T63" fmla="*/ 589 h 634"/>
              <a:gd name="T64" fmla="*/ 265 w 634"/>
              <a:gd name="T65" fmla="*/ 471 h 634"/>
              <a:gd name="T66" fmla="*/ 383 w 634"/>
              <a:gd name="T67" fmla="*/ 471 h 634"/>
              <a:gd name="T68" fmla="*/ 383 w 634"/>
              <a:gd name="T69" fmla="*/ 589 h 634"/>
              <a:gd name="T70" fmla="*/ 412 w 634"/>
              <a:gd name="T71" fmla="*/ 486 h 634"/>
              <a:gd name="T72" fmla="*/ 383 w 634"/>
              <a:gd name="T73" fmla="*/ 589 h 634"/>
              <a:gd name="T74" fmla="*/ 545 w 634"/>
              <a:gd name="T75" fmla="*/ 471 h 634"/>
              <a:gd name="T76" fmla="*/ 442 w 634"/>
              <a:gd name="T77" fmla="*/ 339 h 634"/>
              <a:gd name="T78" fmla="*/ 545 w 634"/>
              <a:gd name="T79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Oval 37">
            <a:extLst>
              <a:ext uri="{FF2B5EF4-FFF2-40B4-BE49-F238E27FC236}">
                <a16:creationId xmlns="" xmlns:a16="http://schemas.microsoft.com/office/drawing/2014/main" id="{8CBF49D1-D9BD-4DE1-933C-FAAC996BC3D8}"/>
              </a:ext>
            </a:extLst>
          </p:cNvPr>
          <p:cNvSpPr>
            <a:spLocks/>
          </p:cNvSpPr>
          <p:nvPr/>
        </p:nvSpPr>
        <p:spPr bwMode="auto">
          <a:xfrm flipH="1">
            <a:off x="7973826" y="2274251"/>
            <a:ext cx="269078" cy="269079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Oval 39">
            <a:extLst>
              <a:ext uri="{FF2B5EF4-FFF2-40B4-BE49-F238E27FC236}">
                <a16:creationId xmlns="" xmlns:a16="http://schemas.microsoft.com/office/drawing/2014/main" id="{558A0C75-F8E1-450E-8906-9FD263CA9161}"/>
              </a:ext>
            </a:extLst>
          </p:cNvPr>
          <p:cNvSpPr>
            <a:spLocks/>
          </p:cNvSpPr>
          <p:nvPr/>
        </p:nvSpPr>
        <p:spPr bwMode="auto">
          <a:xfrm flipH="1">
            <a:off x="7973826" y="3592482"/>
            <a:ext cx="269078" cy="26907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Oval 40">
            <a:extLst>
              <a:ext uri="{FF2B5EF4-FFF2-40B4-BE49-F238E27FC236}">
                <a16:creationId xmlns="" xmlns:a16="http://schemas.microsoft.com/office/drawing/2014/main" id="{936AD988-2C53-4219-9251-9CEB0C076EBC}"/>
              </a:ext>
            </a:extLst>
          </p:cNvPr>
          <p:cNvSpPr>
            <a:spLocks/>
          </p:cNvSpPr>
          <p:nvPr/>
        </p:nvSpPr>
        <p:spPr bwMode="auto">
          <a:xfrm flipH="1">
            <a:off x="7973826" y="4910713"/>
            <a:ext cx="269078" cy="269079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Oval 41">
            <a:extLst>
              <a:ext uri="{FF2B5EF4-FFF2-40B4-BE49-F238E27FC236}">
                <a16:creationId xmlns="" xmlns:a16="http://schemas.microsoft.com/office/drawing/2014/main" id="{EE86643B-E4AD-4396-B2FF-7587D8297002}"/>
              </a:ext>
            </a:extLst>
          </p:cNvPr>
          <p:cNvSpPr>
            <a:spLocks/>
          </p:cNvSpPr>
          <p:nvPr/>
        </p:nvSpPr>
        <p:spPr bwMode="auto">
          <a:xfrm>
            <a:off x="3827812" y="2274251"/>
            <a:ext cx="269078" cy="26907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Oval 42">
            <a:extLst>
              <a:ext uri="{FF2B5EF4-FFF2-40B4-BE49-F238E27FC236}">
                <a16:creationId xmlns="" xmlns:a16="http://schemas.microsoft.com/office/drawing/2014/main" id="{09368CFD-B497-4E41-8690-0616A04FE8D9}"/>
              </a:ext>
            </a:extLst>
          </p:cNvPr>
          <p:cNvSpPr>
            <a:spLocks/>
          </p:cNvSpPr>
          <p:nvPr/>
        </p:nvSpPr>
        <p:spPr bwMode="auto">
          <a:xfrm>
            <a:off x="3827812" y="3592482"/>
            <a:ext cx="269078" cy="26907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Oval 43">
            <a:extLst>
              <a:ext uri="{FF2B5EF4-FFF2-40B4-BE49-F238E27FC236}">
                <a16:creationId xmlns="" xmlns:a16="http://schemas.microsoft.com/office/drawing/2014/main" id="{88E52A9D-2CCC-4F3F-8C70-F3C3039D449C}"/>
              </a:ext>
            </a:extLst>
          </p:cNvPr>
          <p:cNvSpPr>
            <a:spLocks/>
          </p:cNvSpPr>
          <p:nvPr/>
        </p:nvSpPr>
        <p:spPr bwMode="auto">
          <a:xfrm>
            <a:off x="3827812" y="4910713"/>
            <a:ext cx="269078" cy="26907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TextBox 75">
            <a:extLst>
              <a:ext uri="{FF2B5EF4-FFF2-40B4-BE49-F238E27FC236}">
                <a16:creationId xmlns="" xmlns:a16="http://schemas.microsoft.com/office/drawing/2014/main" id="{D69E3E75-C590-471D-BC41-EBE6AD02451F}"/>
              </a:ext>
            </a:extLst>
          </p:cNvPr>
          <p:cNvSpPr txBox="1">
            <a:spLocks/>
          </p:cNvSpPr>
          <p:nvPr/>
        </p:nvSpPr>
        <p:spPr bwMode="auto">
          <a:xfrm>
            <a:off x="8242904" y="1915631"/>
            <a:ext cx="1531613" cy="309958"/>
          </a:xfrm>
          <a:prstGeom prst="rect">
            <a:avLst/>
          </a:prstGeom>
          <a:noFill/>
          <a:extLst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9" name="TextBox 76">
            <a:extLst>
              <a:ext uri="{FF2B5EF4-FFF2-40B4-BE49-F238E27FC236}">
                <a16:creationId xmlns="" xmlns:a16="http://schemas.microsoft.com/office/drawing/2014/main" id="{BA7D2E77-0AF9-498F-A079-0F7226725777}"/>
              </a:ext>
            </a:extLst>
          </p:cNvPr>
          <p:cNvSpPr txBox="1">
            <a:spLocks/>
          </p:cNvSpPr>
          <p:nvPr/>
        </p:nvSpPr>
        <p:spPr bwMode="auto">
          <a:xfrm>
            <a:off x="8242904" y="2225589"/>
            <a:ext cx="2497612" cy="556179"/>
          </a:xfrm>
          <a:prstGeom prst="rect">
            <a:avLst/>
          </a:prstGeom>
          <a:noFill/>
          <a:extLst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66" name="TextBox 78">
            <a:extLst>
              <a:ext uri="{FF2B5EF4-FFF2-40B4-BE49-F238E27FC236}">
                <a16:creationId xmlns="" xmlns:a16="http://schemas.microsoft.com/office/drawing/2014/main" id="{04DD651C-AB1C-41A0-BBDF-28CB1660CC5F}"/>
              </a:ext>
            </a:extLst>
          </p:cNvPr>
          <p:cNvSpPr txBox="1">
            <a:spLocks/>
          </p:cNvSpPr>
          <p:nvPr/>
        </p:nvSpPr>
        <p:spPr bwMode="auto">
          <a:xfrm>
            <a:off x="2296200" y="1988000"/>
            <a:ext cx="1531613" cy="309958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7" name="TextBox 79">
            <a:extLst>
              <a:ext uri="{FF2B5EF4-FFF2-40B4-BE49-F238E27FC236}">
                <a16:creationId xmlns="" xmlns:a16="http://schemas.microsoft.com/office/drawing/2014/main" id="{2D80A2B8-6068-42FA-ABE5-24613BB5AE35}"/>
              </a:ext>
            </a:extLst>
          </p:cNvPr>
          <p:cNvSpPr txBox="1">
            <a:spLocks/>
          </p:cNvSpPr>
          <p:nvPr/>
        </p:nvSpPr>
        <p:spPr bwMode="auto">
          <a:xfrm>
            <a:off x="1437894" y="2297958"/>
            <a:ext cx="2389918" cy="556179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64" name="TextBox 81">
            <a:extLst>
              <a:ext uri="{FF2B5EF4-FFF2-40B4-BE49-F238E27FC236}">
                <a16:creationId xmlns="" xmlns:a16="http://schemas.microsoft.com/office/drawing/2014/main" id="{0EEB2247-3ABB-4E99-8662-3EAF85993AFF}"/>
              </a:ext>
            </a:extLst>
          </p:cNvPr>
          <p:cNvSpPr txBox="1">
            <a:spLocks/>
          </p:cNvSpPr>
          <p:nvPr/>
        </p:nvSpPr>
        <p:spPr bwMode="auto">
          <a:xfrm>
            <a:off x="8242904" y="4564725"/>
            <a:ext cx="1531613" cy="309958"/>
          </a:xfrm>
          <a:prstGeom prst="rect">
            <a:avLst/>
          </a:prstGeom>
          <a:noFill/>
          <a:extLst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5" name="TextBox 82">
            <a:extLst>
              <a:ext uri="{FF2B5EF4-FFF2-40B4-BE49-F238E27FC236}">
                <a16:creationId xmlns="" xmlns:a16="http://schemas.microsoft.com/office/drawing/2014/main" id="{8278798C-C8E8-4620-8B58-5A894F09E975}"/>
              </a:ext>
            </a:extLst>
          </p:cNvPr>
          <p:cNvSpPr txBox="1">
            <a:spLocks/>
          </p:cNvSpPr>
          <p:nvPr/>
        </p:nvSpPr>
        <p:spPr bwMode="auto">
          <a:xfrm>
            <a:off x="8242904" y="4874683"/>
            <a:ext cx="2497612" cy="556179"/>
          </a:xfrm>
          <a:prstGeom prst="rect">
            <a:avLst/>
          </a:prstGeom>
          <a:noFill/>
          <a:extLst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62" name="TextBox 84">
            <a:extLst>
              <a:ext uri="{FF2B5EF4-FFF2-40B4-BE49-F238E27FC236}">
                <a16:creationId xmlns="" xmlns:a16="http://schemas.microsoft.com/office/drawing/2014/main" id="{CB3F45DF-8ABE-474F-84B3-5FDD08F587F7}"/>
              </a:ext>
            </a:extLst>
          </p:cNvPr>
          <p:cNvSpPr txBox="1">
            <a:spLocks/>
          </p:cNvSpPr>
          <p:nvPr/>
        </p:nvSpPr>
        <p:spPr bwMode="auto">
          <a:xfrm>
            <a:off x="2296200" y="4575773"/>
            <a:ext cx="1531613" cy="309958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3" name="TextBox 85">
            <a:extLst>
              <a:ext uri="{FF2B5EF4-FFF2-40B4-BE49-F238E27FC236}">
                <a16:creationId xmlns="" xmlns:a16="http://schemas.microsoft.com/office/drawing/2014/main" id="{EEBC9F4F-FD57-4F6C-A40F-BA2267A483BE}"/>
              </a:ext>
            </a:extLst>
          </p:cNvPr>
          <p:cNvSpPr txBox="1">
            <a:spLocks/>
          </p:cNvSpPr>
          <p:nvPr/>
        </p:nvSpPr>
        <p:spPr bwMode="auto">
          <a:xfrm>
            <a:off x="1437894" y="4885731"/>
            <a:ext cx="2389918" cy="556179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60" name="TextBox 87">
            <a:extLst>
              <a:ext uri="{FF2B5EF4-FFF2-40B4-BE49-F238E27FC236}">
                <a16:creationId xmlns="" xmlns:a16="http://schemas.microsoft.com/office/drawing/2014/main" id="{C8AFDA0B-0354-44F2-A5D5-6045A5E2A7CD}"/>
              </a:ext>
            </a:extLst>
          </p:cNvPr>
          <p:cNvSpPr txBox="1">
            <a:spLocks/>
          </p:cNvSpPr>
          <p:nvPr/>
        </p:nvSpPr>
        <p:spPr bwMode="auto">
          <a:xfrm>
            <a:off x="8242904" y="3253442"/>
            <a:ext cx="1531613" cy="309958"/>
          </a:xfrm>
          <a:prstGeom prst="rect">
            <a:avLst/>
          </a:prstGeom>
          <a:noFill/>
          <a:extLst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1" name="TextBox 88">
            <a:extLst>
              <a:ext uri="{FF2B5EF4-FFF2-40B4-BE49-F238E27FC236}">
                <a16:creationId xmlns="" xmlns:a16="http://schemas.microsoft.com/office/drawing/2014/main" id="{F32E1F81-C742-4D64-B250-D916D14E2E31}"/>
              </a:ext>
            </a:extLst>
          </p:cNvPr>
          <p:cNvSpPr txBox="1">
            <a:spLocks/>
          </p:cNvSpPr>
          <p:nvPr/>
        </p:nvSpPr>
        <p:spPr bwMode="auto">
          <a:xfrm>
            <a:off x="8242904" y="3563400"/>
            <a:ext cx="2497612" cy="556179"/>
          </a:xfrm>
          <a:prstGeom prst="rect">
            <a:avLst/>
          </a:prstGeom>
          <a:noFill/>
          <a:extLst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58" name="TextBox 90">
            <a:extLst>
              <a:ext uri="{FF2B5EF4-FFF2-40B4-BE49-F238E27FC236}">
                <a16:creationId xmlns="" xmlns:a16="http://schemas.microsoft.com/office/drawing/2014/main" id="{352ECE3C-F43E-41A5-8BD3-9FBE75041F95}"/>
              </a:ext>
            </a:extLst>
          </p:cNvPr>
          <p:cNvSpPr txBox="1">
            <a:spLocks/>
          </p:cNvSpPr>
          <p:nvPr/>
        </p:nvSpPr>
        <p:spPr bwMode="auto">
          <a:xfrm>
            <a:off x="2296200" y="3300914"/>
            <a:ext cx="1531613" cy="309958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9" name="TextBox 91">
            <a:extLst>
              <a:ext uri="{FF2B5EF4-FFF2-40B4-BE49-F238E27FC236}">
                <a16:creationId xmlns="" xmlns:a16="http://schemas.microsoft.com/office/drawing/2014/main" id="{7A11216A-EB0A-446B-B7B9-C0288FB7609D}"/>
              </a:ext>
            </a:extLst>
          </p:cNvPr>
          <p:cNvSpPr txBox="1">
            <a:spLocks/>
          </p:cNvSpPr>
          <p:nvPr/>
        </p:nvSpPr>
        <p:spPr bwMode="auto">
          <a:xfrm>
            <a:off x="1437894" y="3610872"/>
            <a:ext cx="2389918" cy="556179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79116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68" grpId="0"/>
      <p:bldP spid="169" grpId="0"/>
      <p:bldP spid="166" grpId="0"/>
      <p:bldP spid="167" grpId="0"/>
      <p:bldP spid="164" grpId="0"/>
      <p:bldP spid="165" grpId="0"/>
      <p:bldP spid="162" grpId="0"/>
      <p:bldP spid="163" grpId="0"/>
      <p:bldP spid="160" grpId="0"/>
      <p:bldP spid="161" grpId="0"/>
      <p:bldP spid="158" grpId="0"/>
      <p:bldP spid="1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C93556E4-9D84-4172-9121-FD5AC0A6B3E8}"/>
              </a:ext>
            </a:extLst>
          </p:cNvPr>
          <p:cNvSpPr/>
          <p:nvPr/>
        </p:nvSpPr>
        <p:spPr>
          <a:xfrm>
            <a:off x="4109830" y="1831161"/>
            <a:ext cx="1833230" cy="1833230"/>
          </a:xfrm>
          <a:prstGeom prst="roundRect">
            <a:avLst>
              <a:gd name="adj" fmla="val 506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526051D5-9FE5-402A-8646-8212E540E8B7}"/>
              </a:ext>
            </a:extLst>
          </p:cNvPr>
          <p:cNvSpPr/>
          <p:nvPr/>
        </p:nvSpPr>
        <p:spPr>
          <a:xfrm>
            <a:off x="4604117" y="2321018"/>
            <a:ext cx="1338943" cy="1338943"/>
          </a:xfrm>
          <a:prstGeom prst="roundRect">
            <a:avLst>
              <a:gd name="adj" fmla="val 5067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7D49B59-3E18-4431-840A-15A6673D31AE}"/>
              </a:ext>
            </a:extLst>
          </p:cNvPr>
          <p:cNvSpPr/>
          <p:nvPr/>
        </p:nvSpPr>
        <p:spPr>
          <a:xfrm>
            <a:off x="6072524" y="2459457"/>
            <a:ext cx="1204933" cy="1204933"/>
          </a:xfrm>
          <a:prstGeom prst="roundRect">
            <a:avLst>
              <a:gd name="adj" fmla="val 5067"/>
            </a:avLst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0FCDEDB5-0C24-4CD9-ADFE-F3639E17ED1A}"/>
              </a:ext>
            </a:extLst>
          </p:cNvPr>
          <p:cNvSpPr/>
          <p:nvPr/>
        </p:nvSpPr>
        <p:spPr>
          <a:xfrm>
            <a:off x="6072524" y="3000297"/>
            <a:ext cx="664094" cy="664094"/>
          </a:xfrm>
          <a:prstGeom prst="roundRect">
            <a:avLst>
              <a:gd name="adj" fmla="val 5067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2E6B6979-7177-418F-9492-FCCD6617F228}"/>
              </a:ext>
            </a:extLst>
          </p:cNvPr>
          <p:cNvSpPr/>
          <p:nvPr/>
        </p:nvSpPr>
        <p:spPr>
          <a:xfrm>
            <a:off x="4463026" y="3784468"/>
            <a:ext cx="1480034" cy="1480034"/>
          </a:xfrm>
          <a:prstGeom prst="roundRect">
            <a:avLst>
              <a:gd name="adj" fmla="val 5067"/>
            </a:avLst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71E7ACDF-CF4C-4710-A0DE-61CFA0021F69}"/>
              </a:ext>
            </a:extLst>
          </p:cNvPr>
          <p:cNvSpPr/>
          <p:nvPr/>
        </p:nvSpPr>
        <p:spPr>
          <a:xfrm>
            <a:off x="4954814" y="3784468"/>
            <a:ext cx="988246" cy="988246"/>
          </a:xfrm>
          <a:prstGeom prst="roundRect">
            <a:avLst>
              <a:gd name="adj" fmla="val 5067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2B12427-664D-4374-992C-1DFFDDEBF5A3}"/>
              </a:ext>
            </a:extLst>
          </p:cNvPr>
          <p:cNvSpPr/>
          <p:nvPr/>
        </p:nvSpPr>
        <p:spPr>
          <a:xfrm>
            <a:off x="6072524" y="3784468"/>
            <a:ext cx="1675850" cy="1675850"/>
          </a:xfrm>
          <a:prstGeom prst="roundRect">
            <a:avLst>
              <a:gd name="adj" fmla="val 5067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1B3FEDE7-D0BB-44FE-A0D6-8C0D5380FA26}"/>
              </a:ext>
            </a:extLst>
          </p:cNvPr>
          <p:cNvSpPr/>
          <p:nvPr/>
        </p:nvSpPr>
        <p:spPr>
          <a:xfrm>
            <a:off x="6072524" y="3784468"/>
            <a:ext cx="1252694" cy="1252694"/>
          </a:xfrm>
          <a:prstGeom prst="roundRect">
            <a:avLst>
              <a:gd name="adj" fmla="val 5067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文本框 8">
            <a:extLst>
              <a:ext uri="{FF2B5EF4-FFF2-40B4-BE49-F238E27FC236}">
                <a16:creationId xmlns="" xmlns:a16="http://schemas.microsoft.com/office/drawing/2014/main" id="{71B86260-6944-4703-9C1F-A554C876DFA7}"/>
              </a:ext>
            </a:extLst>
          </p:cNvPr>
          <p:cNvSpPr txBox="1"/>
          <p:nvPr/>
        </p:nvSpPr>
        <p:spPr>
          <a:xfrm>
            <a:off x="6049038" y="3172153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15%</a:t>
            </a:r>
          </a:p>
        </p:txBody>
      </p:sp>
      <p:sp>
        <p:nvSpPr>
          <p:cNvPr id="13" name="文本框 26">
            <a:extLst>
              <a:ext uri="{FF2B5EF4-FFF2-40B4-BE49-F238E27FC236}">
                <a16:creationId xmlns="" xmlns:a16="http://schemas.microsoft.com/office/drawing/2014/main" id="{4464F774-609F-468C-8477-C8C9AD21726B}"/>
              </a:ext>
            </a:extLst>
          </p:cNvPr>
          <p:cNvSpPr txBox="1"/>
          <p:nvPr/>
        </p:nvSpPr>
        <p:spPr>
          <a:xfrm>
            <a:off x="6053608" y="3787838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4" name="文本框 28">
            <a:extLst>
              <a:ext uri="{FF2B5EF4-FFF2-40B4-BE49-F238E27FC236}">
                <a16:creationId xmlns="" xmlns:a16="http://schemas.microsoft.com/office/drawing/2014/main" id="{17D22268-7177-4165-9FF4-7473F502ED7F}"/>
              </a:ext>
            </a:extLst>
          </p:cNvPr>
          <p:cNvSpPr txBox="1"/>
          <p:nvPr/>
        </p:nvSpPr>
        <p:spPr>
          <a:xfrm>
            <a:off x="5362453" y="378783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5" name="文本框 29">
            <a:extLst>
              <a:ext uri="{FF2B5EF4-FFF2-40B4-BE49-F238E27FC236}">
                <a16:creationId xmlns="" xmlns:a16="http://schemas.microsoft.com/office/drawing/2014/main" id="{71CC4183-C346-4D6F-A947-1D7A96DE0C1F}"/>
              </a:ext>
            </a:extLst>
          </p:cNvPr>
          <p:cNvSpPr txBox="1"/>
          <p:nvPr/>
        </p:nvSpPr>
        <p:spPr>
          <a:xfrm>
            <a:off x="5360935" y="329062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21871D00-BDCE-4E9F-A259-EE2283B66549}"/>
              </a:ext>
            </a:extLst>
          </p:cNvPr>
          <p:cNvSpPr txBox="1"/>
          <p:nvPr/>
        </p:nvSpPr>
        <p:spPr>
          <a:xfrm>
            <a:off x="3301576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7" name="文本框 31">
            <a:extLst>
              <a:ext uri="{FF2B5EF4-FFF2-40B4-BE49-F238E27FC236}">
                <a16:creationId xmlns="" xmlns:a16="http://schemas.microsoft.com/office/drawing/2014/main" id="{7860993D-C376-46D8-92C1-FBD68CCEB8EE}"/>
              </a:ext>
            </a:extLst>
          </p:cNvPr>
          <p:cNvSpPr txBox="1"/>
          <p:nvPr/>
        </p:nvSpPr>
        <p:spPr>
          <a:xfrm>
            <a:off x="7373154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85%</a:t>
            </a:r>
          </a:p>
        </p:txBody>
      </p:sp>
      <p:sp>
        <p:nvSpPr>
          <p:cNvPr id="18" name="文本框 32">
            <a:extLst>
              <a:ext uri="{FF2B5EF4-FFF2-40B4-BE49-F238E27FC236}">
                <a16:creationId xmlns="" xmlns:a16="http://schemas.microsoft.com/office/drawing/2014/main" id="{B69DC427-DD19-45A0-8B96-FB28158D4E73}"/>
              </a:ext>
            </a:extLst>
          </p:cNvPr>
          <p:cNvSpPr txBox="1"/>
          <p:nvPr/>
        </p:nvSpPr>
        <p:spPr>
          <a:xfrm>
            <a:off x="7844071" y="4952487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9" name="文本框 33">
            <a:extLst>
              <a:ext uri="{FF2B5EF4-FFF2-40B4-BE49-F238E27FC236}">
                <a16:creationId xmlns="" xmlns:a16="http://schemas.microsoft.com/office/drawing/2014/main" id="{E7431F94-317A-4396-BA71-369CAE055F7F}"/>
              </a:ext>
            </a:extLst>
          </p:cNvPr>
          <p:cNvSpPr txBox="1"/>
          <p:nvPr/>
        </p:nvSpPr>
        <p:spPr>
          <a:xfrm>
            <a:off x="3656290" y="4753505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C083081-1AE7-4E1D-AB30-E32873D13A6B}"/>
              </a:ext>
            </a:extLst>
          </p:cNvPr>
          <p:cNvGrpSpPr/>
          <p:nvPr/>
        </p:nvGrpSpPr>
        <p:grpSpPr>
          <a:xfrm>
            <a:off x="1359080" y="1695035"/>
            <a:ext cx="2663100" cy="1124858"/>
            <a:chOff x="952500" y="1676438"/>
            <a:chExt cx="2663100" cy="1124858"/>
          </a:xfrm>
        </p:grpSpPr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5F82A6E7-C45A-46D9-B6BC-FE66548C2BC9}"/>
                </a:ext>
              </a:extLst>
            </p:cNvPr>
            <p:cNvSpPr/>
            <p:nvPr/>
          </p:nvSpPr>
          <p:spPr>
            <a:xfrm>
              <a:off x="952500" y="1676438"/>
              <a:ext cx="554390" cy="690446"/>
            </a:xfrm>
            <a:custGeom>
              <a:avLst/>
              <a:gdLst/>
              <a:ahLst/>
              <a:cxnLst/>
              <a:rect l="l" t="t" r="r" b="b"/>
              <a:pathLst>
                <a:path w="121891" h="151805">
                  <a:moveTo>
                    <a:pt x="54248" y="100459"/>
                  </a:moveTo>
                  <a:lnTo>
                    <a:pt x="60722" y="100459"/>
                  </a:lnTo>
                  <a:lnTo>
                    <a:pt x="82823" y="151805"/>
                  </a:lnTo>
                  <a:lnTo>
                    <a:pt x="76349" y="151805"/>
                  </a:lnTo>
                  <a:close/>
                  <a:moveTo>
                    <a:pt x="46435" y="100459"/>
                  </a:moveTo>
                  <a:lnTo>
                    <a:pt x="52685" y="100459"/>
                  </a:lnTo>
                  <a:lnTo>
                    <a:pt x="52685" y="151805"/>
                  </a:lnTo>
                  <a:lnTo>
                    <a:pt x="46435" y="151805"/>
                  </a:lnTo>
                  <a:close/>
                  <a:moveTo>
                    <a:pt x="37505" y="100459"/>
                  </a:moveTo>
                  <a:lnTo>
                    <a:pt x="44425" y="100459"/>
                  </a:lnTo>
                  <a:lnTo>
                    <a:pt x="18529" y="151805"/>
                  </a:lnTo>
                  <a:lnTo>
                    <a:pt x="11832" y="151805"/>
                  </a:lnTo>
                  <a:close/>
                  <a:moveTo>
                    <a:pt x="121891" y="56481"/>
                  </a:moveTo>
                  <a:lnTo>
                    <a:pt x="114300" y="78358"/>
                  </a:lnTo>
                  <a:lnTo>
                    <a:pt x="121891" y="99120"/>
                  </a:lnTo>
                  <a:lnTo>
                    <a:pt x="86172" y="83939"/>
                  </a:lnTo>
                  <a:lnTo>
                    <a:pt x="86172" y="69652"/>
                  </a:lnTo>
                  <a:close/>
                  <a:moveTo>
                    <a:pt x="53355" y="32147"/>
                  </a:moveTo>
                  <a:cubicBezTo>
                    <a:pt x="52016" y="38398"/>
                    <a:pt x="48965" y="43533"/>
                    <a:pt x="44202" y="47551"/>
                  </a:cubicBezTo>
                  <a:cubicBezTo>
                    <a:pt x="41672" y="49560"/>
                    <a:pt x="38975" y="51067"/>
                    <a:pt x="36110" y="52072"/>
                  </a:cubicBezTo>
                  <a:lnTo>
                    <a:pt x="28360" y="53355"/>
                  </a:lnTo>
                  <a:lnTo>
                    <a:pt x="78135" y="53355"/>
                  </a:lnTo>
                  <a:lnTo>
                    <a:pt x="70433" y="52072"/>
                  </a:lnTo>
                  <a:cubicBezTo>
                    <a:pt x="67605" y="51067"/>
                    <a:pt x="64964" y="49560"/>
                    <a:pt x="62508" y="47551"/>
                  </a:cubicBezTo>
                  <a:cubicBezTo>
                    <a:pt x="57597" y="43533"/>
                    <a:pt x="54546" y="38398"/>
                    <a:pt x="53355" y="32147"/>
                  </a:cubicBezTo>
                  <a:close/>
                  <a:moveTo>
                    <a:pt x="79251" y="19199"/>
                  </a:moveTo>
                  <a:cubicBezTo>
                    <a:pt x="77168" y="19199"/>
                    <a:pt x="75345" y="19906"/>
                    <a:pt x="73782" y="21320"/>
                  </a:cubicBezTo>
                  <a:cubicBezTo>
                    <a:pt x="72219" y="22734"/>
                    <a:pt x="71438" y="24483"/>
                    <a:pt x="71438" y="26566"/>
                  </a:cubicBezTo>
                  <a:cubicBezTo>
                    <a:pt x="71438" y="28650"/>
                    <a:pt x="72219" y="30436"/>
                    <a:pt x="73782" y="31924"/>
                  </a:cubicBezTo>
                  <a:cubicBezTo>
                    <a:pt x="75345" y="33412"/>
                    <a:pt x="77168" y="34156"/>
                    <a:pt x="79251" y="34156"/>
                  </a:cubicBezTo>
                  <a:cubicBezTo>
                    <a:pt x="81484" y="34156"/>
                    <a:pt x="83344" y="33412"/>
                    <a:pt x="84832" y="31924"/>
                  </a:cubicBezTo>
                  <a:cubicBezTo>
                    <a:pt x="86321" y="30436"/>
                    <a:pt x="87065" y="28650"/>
                    <a:pt x="87065" y="26566"/>
                  </a:cubicBezTo>
                  <a:cubicBezTo>
                    <a:pt x="87065" y="24483"/>
                    <a:pt x="86321" y="22734"/>
                    <a:pt x="84832" y="21320"/>
                  </a:cubicBezTo>
                  <a:cubicBezTo>
                    <a:pt x="83344" y="19906"/>
                    <a:pt x="81484" y="19199"/>
                    <a:pt x="79251" y="19199"/>
                  </a:cubicBezTo>
                  <a:close/>
                  <a:moveTo>
                    <a:pt x="26566" y="19199"/>
                  </a:moveTo>
                  <a:cubicBezTo>
                    <a:pt x="24483" y="19199"/>
                    <a:pt x="22659" y="19906"/>
                    <a:pt x="21097" y="21320"/>
                  </a:cubicBezTo>
                  <a:cubicBezTo>
                    <a:pt x="19534" y="22734"/>
                    <a:pt x="18753" y="24483"/>
                    <a:pt x="18753" y="26566"/>
                  </a:cubicBezTo>
                  <a:cubicBezTo>
                    <a:pt x="18753" y="28650"/>
                    <a:pt x="19534" y="30436"/>
                    <a:pt x="21097" y="31924"/>
                  </a:cubicBezTo>
                  <a:cubicBezTo>
                    <a:pt x="22659" y="33412"/>
                    <a:pt x="24483" y="34156"/>
                    <a:pt x="26566" y="34156"/>
                  </a:cubicBezTo>
                  <a:cubicBezTo>
                    <a:pt x="28799" y="34156"/>
                    <a:pt x="30659" y="33412"/>
                    <a:pt x="32147" y="31924"/>
                  </a:cubicBezTo>
                  <a:cubicBezTo>
                    <a:pt x="33635" y="30436"/>
                    <a:pt x="34380" y="28650"/>
                    <a:pt x="34380" y="26566"/>
                  </a:cubicBezTo>
                  <a:cubicBezTo>
                    <a:pt x="34380" y="24483"/>
                    <a:pt x="33635" y="22734"/>
                    <a:pt x="32147" y="21320"/>
                  </a:cubicBezTo>
                  <a:cubicBezTo>
                    <a:pt x="30659" y="19906"/>
                    <a:pt x="28799" y="19199"/>
                    <a:pt x="26566" y="19199"/>
                  </a:cubicBezTo>
                  <a:close/>
                  <a:moveTo>
                    <a:pt x="27013" y="0"/>
                  </a:moveTo>
                  <a:cubicBezTo>
                    <a:pt x="33412" y="0"/>
                    <a:pt x="39142" y="2084"/>
                    <a:pt x="44202" y="6251"/>
                  </a:cubicBezTo>
                  <a:cubicBezTo>
                    <a:pt x="48965" y="10270"/>
                    <a:pt x="52016" y="15330"/>
                    <a:pt x="53355" y="21432"/>
                  </a:cubicBezTo>
                  <a:cubicBezTo>
                    <a:pt x="54546" y="15330"/>
                    <a:pt x="57597" y="10270"/>
                    <a:pt x="62508" y="6251"/>
                  </a:cubicBezTo>
                  <a:cubicBezTo>
                    <a:pt x="67419" y="2084"/>
                    <a:pt x="73075" y="0"/>
                    <a:pt x="79475" y="0"/>
                  </a:cubicBezTo>
                  <a:cubicBezTo>
                    <a:pt x="86916" y="0"/>
                    <a:pt x="93316" y="2679"/>
                    <a:pt x="98673" y="8037"/>
                  </a:cubicBezTo>
                  <a:cubicBezTo>
                    <a:pt x="103882" y="13097"/>
                    <a:pt x="106487" y="19422"/>
                    <a:pt x="106487" y="27013"/>
                  </a:cubicBezTo>
                  <a:cubicBezTo>
                    <a:pt x="106487" y="34305"/>
                    <a:pt x="103882" y="40630"/>
                    <a:pt x="98673" y="45988"/>
                  </a:cubicBezTo>
                  <a:cubicBezTo>
                    <a:pt x="95994" y="48518"/>
                    <a:pt x="93055" y="50416"/>
                    <a:pt x="89855" y="51681"/>
                  </a:cubicBezTo>
                  <a:lnTo>
                    <a:pt x="80696" y="53355"/>
                  </a:lnTo>
                  <a:lnTo>
                    <a:pt x="85949" y="53355"/>
                  </a:lnTo>
                  <a:lnTo>
                    <a:pt x="85949" y="100013"/>
                  </a:lnTo>
                  <a:lnTo>
                    <a:pt x="15404" y="100013"/>
                  </a:lnTo>
                  <a:lnTo>
                    <a:pt x="15404" y="53355"/>
                  </a:lnTo>
                  <a:lnTo>
                    <a:pt x="25785" y="53355"/>
                  </a:lnTo>
                  <a:lnTo>
                    <a:pt x="16576" y="51681"/>
                  </a:lnTo>
                  <a:cubicBezTo>
                    <a:pt x="13413" y="50416"/>
                    <a:pt x="10567" y="48518"/>
                    <a:pt x="8037" y="45988"/>
                  </a:cubicBezTo>
                  <a:cubicBezTo>
                    <a:pt x="2679" y="40630"/>
                    <a:pt x="0" y="34305"/>
                    <a:pt x="0" y="27013"/>
                  </a:cubicBezTo>
                  <a:cubicBezTo>
                    <a:pt x="0" y="19422"/>
                    <a:pt x="2679" y="13097"/>
                    <a:pt x="8037" y="8037"/>
                  </a:cubicBezTo>
                  <a:cubicBezTo>
                    <a:pt x="13097" y="2679"/>
                    <a:pt x="19422" y="0"/>
                    <a:pt x="27013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DCB0C886-907F-4403-83BA-BEC73AE8DE9F}"/>
                </a:ext>
              </a:extLst>
            </p:cNvPr>
            <p:cNvGrpSpPr/>
            <p:nvPr/>
          </p:nvGrpSpPr>
          <p:grpSpPr>
            <a:xfrm>
              <a:off x="1055090" y="2504020"/>
              <a:ext cx="1721401" cy="297276"/>
              <a:chOff x="1055090" y="2682713"/>
              <a:chExt cx="1721401" cy="297276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20EFA770-14E8-4EF3-B609-11004DC4A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09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21989A95-5492-4D4C-8D53-697693754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35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A3B216A7-18CA-49B3-BD1A-6B04E0C72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962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3729B2DB-674A-4841-9BC5-E542FFB91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88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95F0C3B0-09B3-4F2A-BEAC-F946278AC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15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4F3EE8AD-7B55-4AF0-897E-D6458A0C0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42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9DBB97D6-D207-42FE-9C20-8F23E53CD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68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5B97A3BD-0E67-41F2-9D33-1CE81562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95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F856A89D-9F71-4BF8-A62A-D4263DB2C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21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36D909C1-002E-44F2-8D66-44DE2D3CF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5E50CC88-5731-4176-8B76-C8EDADEA8A4B}"/>
                </a:ext>
              </a:extLst>
            </p:cNvPr>
            <p:cNvGrpSpPr/>
            <p:nvPr/>
          </p:nvGrpSpPr>
          <p:grpSpPr>
            <a:xfrm>
              <a:off x="1671372" y="1793691"/>
              <a:ext cx="1944228" cy="619652"/>
              <a:chOff x="1671372" y="1793691"/>
              <a:chExt cx="1944228" cy="619652"/>
            </a:xfrm>
          </p:grpSpPr>
          <p:sp>
            <p:nvSpPr>
              <p:cNvPr id="71" name="矩形 70">
                <a:extLst>
                  <a:ext uri="{FF2B5EF4-FFF2-40B4-BE49-F238E27FC236}">
                    <a16:creationId xmlns="" xmlns:a16="http://schemas.microsoft.com/office/drawing/2014/main" id="{1B0FF735-0E2D-47E0-BE3C-2D5F0ABF9267}"/>
                  </a:ext>
                </a:extLst>
              </p:cNvPr>
              <p:cNvSpPr/>
              <p:nvPr/>
            </p:nvSpPr>
            <p:spPr>
              <a:xfrm>
                <a:off x="1671372" y="179369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="" xmlns:a16="http://schemas.microsoft.com/office/drawing/2014/main" id="{61F0F3CE-B376-4A24-BA35-A7ABB3E38ED9}"/>
                  </a:ext>
                </a:extLst>
              </p:cNvPr>
              <p:cNvSpPr/>
              <p:nvPr/>
            </p:nvSpPr>
            <p:spPr>
              <a:xfrm>
                <a:off x="1671372" y="201286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6360820-A43B-4409-B763-AE8D9347A5EC}"/>
              </a:ext>
            </a:extLst>
          </p:cNvPr>
          <p:cNvGrpSpPr/>
          <p:nvPr/>
        </p:nvGrpSpPr>
        <p:grpSpPr>
          <a:xfrm>
            <a:off x="1359080" y="4703892"/>
            <a:ext cx="2843235" cy="1041481"/>
            <a:chOff x="952500" y="5024502"/>
            <a:chExt cx="2843235" cy="1041481"/>
          </a:xfrm>
        </p:grpSpPr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30C24B62-8D55-49F8-A8DC-FFE43C9E21D1}"/>
                </a:ext>
              </a:extLst>
            </p:cNvPr>
            <p:cNvSpPr/>
            <p:nvPr/>
          </p:nvSpPr>
          <p:spPr>
            <a:xfrm>
              <a:off x="952500" y="5505657"/>
              <a:ext cx="718872" cy="470533"/>
            </a:xfrm>
            <a:custGeom>
              <a:avLst/>
              <a:gdLst/>
              <a:ahLst/>
              <a:cxnLst/>
              <a:rect l="l" t="t" r="r" b="b"/>
              <a:pathLst>
                <a:path w="171897" h="112514">
                  <a:moveTo>
                    <a:pt x="54025" y="36835"/>
                  </a:moveTo>
                  <a:cubicBezTo>
                    <a:pt x="60276" y="36835"/>
                    <a:pt x="65559" y="39067"/>
                    <a:pt x="69875" y="43532"/>
                  </a:cubicBezTo>
                  <a:cubicBezTo>
                    <a:pt x="74340" y="47848"/>
                    <a:pt x="76572" y="53281"/>
                    <a:pt x="76572" y="59829"/>
                  </a:cubicBezTo>
                  <a:cubicBezTo>
                    <a:pt x="76572" y="65931"/>
                    <a:pt x="74340" y="71214"/>
                    <a:pt x="69875" y="75679"/>
                  </a:cubicBezTo>
                  <a:cubicBezTo>
                    <a:pt x="65559" y="80144"/>
                    <a:pt x="60276" y="82376"/>
                    <a:pt x="54025" y="82376"/>
                  </a:cubicBezTo>
                  <a:cubicBezTo>
                    <a:pt x="47625" y="82376"/>
                    <a:pt x="42193" y="80144"/>
                    <a:pt x="37728" y="75679"/>
                  </a:cubicBezTo>
                  <a:cubicBezTo>
                    <a:pt x="33263" y="71214"/>
                    <a:pt x="31031" y="65931"/>
                    <a:pt x="31031" y="59829"/>
                  </a:cubicBezTo>
                  <a:cubicBezTo>
                    <a:pt x="31031" y="53281"/>
                    <a:pt x="33263" y="47848"/>
                    <a:pt x="37728" y="43532"/>
                  </a:cubicBezTo>
                  <a:cubicBezTo>
                    <a:pt x="42193" y="39067"/>
                    <a:pt x="47625" y="36835"/>
                    <a:pt x="54025" y="36835"/>
                  </a:cubicBezTo>
                  <a:close/>
                  <a:moveTo>
                    <a:pt x="54025" y="24110"/>
                  </a:moveTo>
                  <a:cubicBezTo>
                    <a:pt x="44202" y="24110"/>
                    <a:pt x="35868" y="27608"/>
                    <a:pt x="29022" y="34603"/>
                  </a:cubicBezTo>
                  <a:cubicBezTo>
                    <a:pt x="22176" y="41449"/>
                    <a:pt x="18753" y="49857"/>
                    <a:pt x="18753" y="59829"/>
                  </a:cubicBezTo>
                  <a:cubicBezTo>
                    <a:pt x="18753" y="69354"/>
                    <a:pt x="22176" y="77540"/>
                    <a:pt x="29022" y="84386"/>
                  </a:cubicBezTo>
                  <a:cubicBezTo>
                    <a:pt x="35868" y="91232"/>
                    <a:pt x="44202" y="94655"/>
                    <a:pt x="54025" y="94655"/>
                  </a:cubicBezTo>
                  <a:cubicBezTo>
                    <a:pt x="63699" y="94655"/>
                    <a:pt x="71959" y="91232"/>
                    <a:pt x="78805" y="84386"/>
                  </a:cubicBezTo>
                  <a:cubicBezTo>
                    <a:pt x="85651" y="77540"/>
                    <a:pt x="89074" y="69354"/>
                    <a:pt x="89074" y="59829"/>
                  </a:cubicBezTo>
                  <a:cubicBezTo>
                    <a:pt x="89074" y="49857"/>
                    <a:pt x="85651" y="41449"/>
                    <a:pt x="78805" y="34603"/>
                  </a:cubicBezTo>
                  <a:cubicBezTo>
                    <a:pt x="71959" y="27608"/>
                    <a:pt x="63699" y="24110"/>
                    <a:pt x="54025" y="24110"/>
                  </a:cubicBezTo>
                  <a:close/>
                  <a:moveTo>
                    <a:pt x="135732" y="23887"/>
                  </a:moveTo>
                  <a:cubicBezTo>
                    <a:pt x="131118" y="23887"/>
                    <a:pt x="127174" y="24557"/>
                    <a:pt x="123900" y="25896"/>
                  </a:cubicBezTo>
                  <a:cubicBezTo>
                    <a:pt x="120477" y="27533"/>
                    <a:pt x="118765" y="29468"/>
                    <a:pt x="118765" y="31700"/>
                  </a:cubicBezTo>
                  <a:cubicBezTo>
                    <a:pt x="118765" y="33635"/>
                    <a:pt x="120477" y="35421"/>
                    <a:pt x="123900" y="37058"/>
                  </a:cubicBezTo>
                  <a:cubicBezTo>
                    <a:pt x="127174" y="38547"/>
                    <a:pt x="131118" y="39291"/>
                    <a:pt x="135732" y="39291"/>
                  </a:cubicBezTo>
                  <a:cubicBezTo>
                    <a:pt x="140345" y="39291"/>
                    <a:pt x="144364" y="38547"/>
                    <a:pt x="147787" y="37058"/>
                  </a:cubicBezTo>
                  <a:cubicBezTo>
                    <a:pt x="151061" y="35421"/>
                    <a:pt x="152698" y="33635"/>
                    <a:pt x="152698" y="31700"/>
                  </a:cubicBezTo>
                  <a:cubicBezTo>
                    <a:pt x="152698" y="29468"/>
                    <a:pt x="151061" y="27533"/>
                    <a:pt x="147787" y="25896"/>
                  </a:cubicBezTo>
                  <a:cubicBezTo>
                    <a:pt x="144364" y="24557"/>
                    <a:pt x="140345" y="23887"/>
                    <a:pt x="135732" y="23887"/>
                  </a:cubicBezTo>
                  <a:close/>
                  <a:moveTo>
                    <a:pt x="135732" y="0"/>
                  </a:moveTo>
                  <a:cubicBezTo>
                    <a:pt x="140345" y="0"/>
                    <a:pt x="144364" y="447"/>
                    <a:pt x="147787" y="1340"/>
                  </a:cubicBezTo>
                  <a:cubicBezTo>
                    <a:pt x="151061" y="2084"/>
                    <a:pt x="152698" y="3051"/>
                    <a:pt x="152698" y="4242"/>
                  </a:cubicBezTo>
                  <a:cubicBezTo>
                    <a:pt x="152698" y="5432"/>
                    <a:pt x="153665" y="6474"/>
                    <a:pt x="155600" y="7367"/>
                  </a:cubicBezTo>
                  <a:cubicBezTo>
                    <a:pt x="157684" y="8111"/>
                    <a:pt x="159916" y="8483"/>
                    <a:pt x="162297" y="8483"/>
                  </a:cubicBezTo>
                  <a:cubicBezTo>
                    <a:pt x="165125" y="8483"/>
                    <a:pt x="167432" y="11385"/>
                    <a:pt x="169218" y="17190"/>
                  </a:cubicBezTo>
                  <a:cubicBezTo>
                    <a:pt x="171004" y="22994"/>
                    <a:pt x="171897" y="30138"/>
                    <a:pt x="171897" y="38621"/>
                  </a:cubicBezTo>
                  <a:lnTo>
                    <a:pt x="171897" y="82376"/>
                  </a:lnTo>
                  <a:cubicBezTo>
                    <a:pt x="171897" y="90562"/>
                    <a:pt x="168995" y="97706"/>
                    <a:pt x="163190" y="103808"/>
                  </a:cubicBezTo>
                  <a:cubicBezTo>
                    <a:pt x="157088" y="109612"/>
                    <a:pt x="150019" y="112514"/>
                    <a:pt x="141982" y="112514"/>
                  </a:cubicBezTo>
                  <a:lnTo>
                    <a:pt x="30138" y="112514"/>
                  </a:lnTo>
                  <a:cubicBezTo>
                    <a:pt x="21952" y="112514"/>
                    <a:pt x="14809" y="109612"/>
                    <a:pt x="8707" y="103808"/>
                  </a:cubicBezTo>
                  <a:cubicBezTo>
                    <a:pt x="2902" y="97706"/>
                    <a:pt x="0" y="90562"/>
                    <a:pt x="0" y="82376"/>
                  </a:cubicBezTo>
                  <a:lnTo>
                    <a:pt x="0" y="38621"/>
                  </a:lnTo>
                  <a:cubicBezTo>
                    <a:pt x="0" y="30138"/>
                    <a:pt x="2902" y="22994"/>
                    <a:pt x="8707" y="17190"/>
                  </a:cubicBezTo>
                  <a:cubicBezTo>
                    <a:pt x="14809" y="11385"/>
                    <a:pt x="21952" y="8483"/>
                    <a:pt x="30138" y="8483"/>
                  </a:cubicBezTo>
                  <a:lnTo>
                    <a:pt x="88627" y="8483"/>
                  </a:lnTo>
                  <a:cubicBezTo>
                    <a:pt x="96962" y="8483"/>
                    <a:pt x="104106" y="8111"/>
                    <a:pt x="110059" y="7367"/>
                  </a:cubicBezTo>
                  <a:cubicBezTo>
                    <a:pt x="115863" y="6474"/>
                    <a:pt x="118765" y="5432"/>
                    <a:pt x="118765" y="4242"/>
                  </a:cubicBezTo>
                  <a:cubicBezTo>
                    <a:pt x="118765" y="3051"/>
                    <a:pt x="120477" y="2084"/>
                    <a:pt x="123900" y="1340"/>
                  </a:cubicBezTo>
                  <a:cubicBezTo>
                    <a:pt x="127174" y="447"/>
                    <a:pt x="131118" y="0"/>
                    <a:pt x="135732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AD531B56-203F-45BD-BC0C-93D4405BE7EC}"/>
                </a:ext>
              </a:extLst>
            </p:cNvPr>
            <p:cNvGrpSpPr/>
            <p:nvPr/>
          </p:nvGrpSpPr>
          <p:grpSpPr>
            <a:xfrm>
              <a:off x="1055090" y="5024502"/>
              <a:ext cx="1721401" cy="297276"/>
              <a:chOff x="1055090" y="4939610"/>
              <a:chExt cx="1721401" cy="297276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8E1CD835-F528-4710-8F4E-09F8BCEE4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09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0598AE6D-0594-453C-9040-0FC82F973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35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B5C6160C-3A3B-4C33-A3D3-6400FED37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962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F99F9756-4F22-4412-85AE-7E3DA3442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88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61E1FBD7-168F-4B25-B8A8-5193C085F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154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A5CAA081-7BE5-4B41-9CF3-405B76CA7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42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81DB7289-38FD-4B7A-B16C-909E3078D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68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D57BE92E-6288-4256-8922-8D01EF6E9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95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095ED3EF-6F97-4CFD-A9DA-62FA781FF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21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57222DED-7264-439C-9B92-FAFC44A95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481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1C4D4486-A416-4FD4-B6EC-E286C737FFA3}"/>
                </a:ext>
              </a:extLst>
            </p:cNvPr>
            <p:cNvSpPr/>
            <p:nvPr/>
          </p:nvSpPr>
          <p:spPr>
            <a:xfrm>
              <a:off x="1851507" y="5446331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9D046E89-3FC9-4172-9ECC-F0D81D90487B}"/>
                </a:ext>
              </a:extLst>
            </p:cNvPr>
            <p:cNvSpPr/>
            <p:nvPr/>
          </p:nvSpPr>
          <p:spPr>
            <a:xfrm>
              <a:off x="1851507" y="5665504"/>
              <a:ext cx="1944228" cy="4004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5AE9175-1BBC-4905-8B9C-DBA75CF25EF0}"/>
              </a:ext>
            </a:extLst>
          </p:cNvPr>
          <p:cNvGrpSpPr/>
          <p:nvPr/>
        </p:nvGrpSpPr>
        <p:grpSpPr>
          <a:xfrm>
            <a:off x="7967257" y="1618797"/>
            <a:ext cx="2865664" cy="1201096"/>
            <a:chOff x="8382420" y="1600200"/>
            <a:chExt cx="2865664" cy="1201096"/>
          </a:xfrm>
        </p:grpSpPr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C143F224-C324-4078-833E-20A23AB08E37}"/>
                </a:ext>
              </a:extLst>
            </p:cNvPr>
            <p:cNvSpPr/>
            <p:nvPr/>
          </p:nvSpPr>
          <p:spPr>
            <a:xfrm>
              <a:off x="10509724" y="1600200"/>
              <a:ext cx="694944" cy="694944"/>
            </a:xfrm>
            <a:custGeom>
              <a:avLst/>
              <a:gdLst/>
              <a:ahLst/>
              <a:cxnLst/>
              <a:rect l="l" t="t" r="r" b="b"/>
              <a:pathLst>
                <a:path w="146902" h="145220">
                  <a:moveTo>
                    <a:pt x="137410" y="123064"/>
                  </a:moveTo>
                  <a:cubicBezTo>
                    <a:pt x="137707" y="122915"/>
                    <a:pt x="138005" y="122915"/>
                    <a:pt x="138303" y="123064"/>
                  </a:cubicBezTo>
                  <a:lnTo>
                    <a:pt x="138303" y="123510"/>
                  </a:lnTo>
                  <a:cubicBezTo>
                    <a:pt x="138600" y="123510"/>
                    <a:pt x="138823" y="123510"/>
                    <a:pt x="138972" y="123510"/>
                  </a:cubicBezTo>
                  <a:cubicBezTo>
                    <a:pt x="139270" y="123659"/>
                    <a:pt x="139419" y="123808"/>
                    <a:pt x="139419" y="123957"/>
                  </a:cubicBezTo>
                  <a:cubicBezTo>
                    <a:pt x="138675" y="126636"/>
                    <a:pt x="137707" y="128868"/>
                    <a:pt x="136517" y="130654"/>
                  </a:cubicBezTo>
                  <a:cubicBezTo>
                    <a:pt x="134582" y="133035"/>
                    <a:pt x="133466" y="134226"/>
                    <a:pt x="133168" y="134226"/>
                  </a:cubicBezTo>
                  <a:cubicBezTo>
                    <a:pt x="132870" y="134226"/>
                    <a:pt x="132721" y="134003"/>
                    <a:pt x="132721" y="133556"/>
                  </a:cubicBezTo>
                  <a:cubicBezTo>
                    <a:pt x="132721" y="133556"/>
                    <a:pt x="132498" y="133408"/>
                    <a:pt x="132052" y="133110"/>
                  </a:cubicBezTo>
                  <a:cubicBezTo>
                    <a:pt x="131903" y="132812"/>
                    <a:pt x="131754" y="132440"/>
                    <a:pt x="131605" y="131994"/>
                  </a:cubicBezTo>
                  <a:cubicBezTo>
                    <a:pt x="131605" y="131547"/>
                    <a:pt x="131754" y="131026"/>
                    <a:pt x="132052" y="130431"/>
                  </a:cubicBezTo>
                  <a:cubicBezTo>
                    <a:pt x="134284" y="126561"/>
                    <a:pt x="135624" y="124403"/>
                    <a:pt x="136070" y="123957"/>
                  </a:cubicBezTo>
                  <a:cubicBezTo>
                    <a:pt x="136517" y="123362"/>
                    <a:pt x="136963" y="123064"/>
                    <a:pt x="137410" y="123064"/>
                  </a:cubicBezTo>
                  <a:close/>
                  <a:moveTo>
                    <a:pt x="7929" y="123064"/>
                  </a:moveTo>
                  <a:cubicBezTo>
                    <a:pt x="8078" y="122915"/>
                    <a:pt x="8376" y="122915"/>
                    <a:pt x="8822" y="123064"/>
                  </a:cubicBezTo>
                  <a:cubicBezTo>
                    <a:pt x="9269" y="123064"/>
                    <a:pt x="9715" y="123362"/>
                    <a:pt x="10162" y="123957"/>
                  </a:cubicBezTo>
                  <a:cubicBezTo>
                    <a:pt x="10608" y="124403"/>
                    <a:pt x="11947" y="126561"/>
                    <a:pt x="14180" y="130431"/>
                  </a:cubicBezTo>
                  <a:cubicBezTo>
                    <a:pt x="14478" y="131026"/>
                    <a:pt x="14626" y="131547"/>
                    <a:pt x="14626" y="131994"/>
                  </a:cubicBezTo>
                  <a:cubicBezTo>
                    <a:pt x="14329" y="132440"/>
                    <a:pt x="14105" y="132812"/>
                    <a:pt x="13957" y="133110"/>
                  </a:cubicBezTo>
                  <a:cubicBezTo>
                    <a:pt x="13659" y="133408"/>
                    <a:pt x="13510" y="133556"/>
                    <a:pt x="13510" y="133556"/>
                  </a:cubicBezTo>
                  <a:cubicBezTo>
                    <a:pt x="13510" y="134003"/>
                    <a:pt x="13361" y="134226"/>
                    <a:pt x="13064" y="134226"/>
                  </a:cubicBezTo>
                  <a:cubicBezTo>
                    <a:pt x="12766" y="134226"/>
                    <a:pt x="11650" y="133035"/>
                    <a:pt x="9715" y="130654"/>
                  </a:cubicBezTo>
                  <a:cubicBezTo>
                    <a:pt x="8524" y="128868"/>
                    <a:pt x="7557" y="126636"/>
                    <a:pt x="6813" y="123957"/>
                  </a:cubicBezTo>
                  <a:cubicBezTo>
                    <a:pt x="6813" y="123808"/>
                    <a:pt x="6962" y="123659"/>
                    <a:pt x="7259" y="123510"/>
                  </a:cubicBezTo>
                  <a:cubicBezTo>
                    <a:pt x="7408" y="123510"/>
                    <a:pt x="7631" y="123510"/>
                    <a:pt x="7929" y="123510"/>
                  </a:cubicBezTo>
                  <a:close/>
                  <a:moveTo>
                    <a:pt x="125578" y="80425"/>
                  </a:moveTo>
                  <a:cubicBezTo>
                    <a:pt x="127661" y="80127"/>
                    <a:pt x="129001" y="80350"/>
                    <a:pt x="129596" y="81094"/>
                  </a:cubicBezTo>
                  <a:lnTo>
                    <a:pt x="130936" y="82657"/>
                  </a:lnTo>
                  <a:cubicBezTo>
                    <a:pt x="132424" y="82062"/>
                    <a:pt x="133838" y="81913"/>
                    <a:pt x="135177" y="82211"/>
                  </a:cubicBezTo>
                  <a:cubicBezTo>
                    <a:pt x="136517" y="82657"/>
                    <a:pt x="137038" y="83699"/>
                    <a:pt x="136740" y="85336"/>
                  </a:cubicBezTo>
                  <a:cubicBezTo>
                    <a:pt x="131977" y="100814"/>
                    <a:pt x="125355" y="113613"/>
                    <a:pt x="116871" y="123734"/>
                  </a:cubicBezTo>
                  <a:cubicBezTo>
                    <a:pt x="106156" y="136831"/>
                    <a:pt x="99607" y="143379"/>
                    <a:pt x="97226" y="143379"/>
                  </a:cubicBezTo>
                  <a:cubicBezTo>
                    <a:pt x="95589" y="143379"/>
                    <a:pt x="94770" y="142263"/>
                    <a:pt x="94770" y="140030"/>
                  </a:cubicBezTo>
                  <a:cubicBezTo>
                    <a:pt x="94770" y="139286"/>
                    <a:pt x="93729" y="137947"/>
                    <a:pt x="91645" y="136012"/>
                  </a:cubicBezTo>
                  <a:cubicBezTo>
                    <a:pt x="90603" y="134970"/>
                    <a:pt x="90008" y="133408"/>
                    <a:pt x="89859" y="131324"/>
                  </a:cubicBezTo>
                  <a:cubicBezTo>
                    <a:pt x="89561" y="128347"/>
                    <a:pt x="90305" y="125371"/>
                    <a:pt x="92091" y="122394"/>
                  </a:cubicBezTo>
                  <a:cubicBezTo>
                    <a:pt x="106379" y="100070"/>
                    <a:pt x="114937" y="87568"/>
                    <a:pt x="117764" y="84890"/>
                  </a:cubicBezTo>
                  <a:cubicBezTo>
                    <a:pt x="120592" y="82211"/>
                    <a:pt x="123196" y="80722"/>
                    <a:pt x="125578" y="80425"/>
                  </a:cubicBezTo>
                  <a:close/>
                  <a:moveTo>
                    <a:pt x="22217" y="78416"/>
                  </a:moveTo>
                  <a:cubicBezTo>
                    <a:pt x="24747" y="78862"/>
                    <a:pt x="27351" y="80425"/>
                    <a:pt x="30030" y="83104"/>
                  </a:cubicBezTo>
                  <a:cubicBezTo>
                    <a:pt x="32858" y="85931"/>
                    <a:pt x="40597" y="98656"/>
                    <a:pt x="53247" y="121278"/>
                  </a:cubicBezTo>
                  <a:cubicBezTo>
                    <a:pt x="54884" y="124255"/>
                    <a:pt x="55554" y="127231"/>
                    <a:pt x="55256" y="130208"/>
                  </a:cubicBezTo>
                  <a:cubicBezTo>
                    <a:pt x="54959" y="132291"/>
                    <a:pt x="54215" y="133854"/>
                    <a:pt x="53024" y="134896"/>
                  </a:cubicBezTo>
                  <a:cubicBezTo>
                    <a:pt x="50940" y="136831"/>
                    <a:pt x="49899" y="138170"/>
                    <a:pt x="49899" y="138914"/>
                  </a:cubicBezTo>
                  <a:cubicBezTo>
                    <a:pt x="49750" y="141295"/>
                    <a:pt x="48857" y="142486"/>
                    <a:pt x="47220" y="142486"/>
                  </a:cubicBezTo>
                  <a:cubicBezTo>
                    <a:pt x="44838" y="142486"/>
                    <a:pt x="38588" y="135789"/>
                    <a:pt x="28467" y="122394"/>
                  </a:cubicBezTo>
                  <a:cubicBezTo>
                    <a:pt x="20728" y="111976"/>
                    <a:pt x="14924" y="98879"/>
                    <a:pt x="11055" y="83104"/>
                  </a:cubicBezTo>
                  <a:cubicBezTo>
                    <a:pt x="10906" y="81615"/>
                    <a:pt x="11501" y="80648"/>
                    <a:pt x="12840" y="80201"/>
                  </a:cubicBezTo>
                  <a:cubicBezTo>
                    <a:pt x="14180" y="79904"/>
                    <a:pt x="15594" y="80053"/>
                    <a:pt x="17082" y="80648"/>
                  </a:cubicBezTo>
                  <a:lnTo>
                    <a:pt x="17975" y="79085"/>
                  </a:lnTo>
                  <a:cubicBezTo>
                    <a:pt x="18868" y="78341"/>
                    <a:pt x="20282" y="78118"/>
                    <a:pt x="22217" y="78416"/>
                  </a:cubicBezTo>
                  <a:close/>
                  <a:moveTo>
                    <a:pt x="78027" y="58"/>
                  </a:moveTo>
                  <a:cubicBezTo>
                    <a:pt x="109430" y="1099"/>
                    <a:pt x="130340" y="15982"/>
                    <a:pt x="140758" y="44706"/>
                  </a:cubicBezTo>
                  <a:cubicBezTo>
                    <a:pt x="145818" y="59142"/>
                    <a:pt x="147753" y="73579"/>
                    <a:pt x="146563" y="88015"/>
                  </a:cubicBezTo>
                  <a:cubicBezTo>
                    <a:pt x="146265" y="90545"/>
                    <a:pt x="145744" y="92257"/>
                    <a:pt x="145000" y="93150"/>
                  </a:cubicBezTo>
                  <a:lnTo>
                    <a:pt x="143660" y="94266"/>
                  </a:lnTo>
                  <a:cubicBezTo>
                    <a:pt x="145744" y="105130"/>
                    <a:pt x="142693" y="115325"/>
                    <a:pt x="134507" y="124850"/>
                  </a:cubicBezTo>
                  <a:cubicBezTo>
                    <a:pt x="122750" y="138244"/>
                    <a:pt x="114490" y="145016"/>
                    <a:pt x="109728" y="145165"/>
                  </a:cubicBezTo>
                  <a:cubicBezTo>
                    <a:pt x="105560" y="145314"/>
                    <a:pt x="103402" y="145165"/>
                    <a:pt x="103254" y="144718"/>
                  </a:cubicBezTo>
                  <a:cubicBezTo>
                    <a:pt x="115755" y="131026"/>
                    <a:pt x="124238" y="120608"/>
                    <a:pt x="128703" y="113465"/>
                  </a:cubicBezTo>
                  <a:cubicBezTo>
                    <a:pt x="137186" y="98731"/>
                    <a:pt x="140907" y="88461"/>
                    <a:pt x="139865" y="82657"/>
                  </a:cubicBezTo>
                  <a:cubicBezTo>
                    <a:pt x="139865" y="82657"/>
                    <a:pt x="139865" y="81467"/>
                    <a:pt x="139865" y="79085"/>
                  </a:cubicBezTo>
                  <a:cubicBezTo>
                    <a:pt x="140163" y="76555"/>
                    <a:pt x="140088" y="74025"/>
                    <a:pt x="139642" y="71495"/>
                  </a:cubicBezTo>
                  <a:cubicBezTo>
                    <a:pt x="139047" y="63012"/>
                    <a:pt x="137335" y="55124"/>
                    <a:pt x="134507" y="47831"/>
                  </a:cubicBezTo>
                  <a:cubicBezTo>
                    <a:pt x="124982" y="25061"/>
                    <a:pt x="105635" y="13080"/>
                    <a:pt x="76464" y="11889"/>
                  </a:cubicBezTo>
                  <a:cubicBezTo>
                    <a:pt x="47443" y="10699"/>
                    <a:pt x="27128" y="22233"/>
                    <a:pt x="15519" y="46492"/>
                  </a:cubicBezTo>
                  <a:cubicBezTo>
                    <a:pt x="9864" y="58696"/>
                    <a:pt x="7111" y="71049"/>
                    <a:pt x="7259" y="83550"/>
                  </a:cubicBezTo>
                  <a:cubicBezTo>
                    <a:pt x="13361" y="101707"/>
                    <a:pt x="19761" y="115102"/>
                    <a:pt x="26458" y="123734"/>
                  </a:cubicBezTo>
                  <a:cubicBezTo>
                    <a:pt x="33453" y="132515"/>
                    <a:pt x="38588" y="138989"/>
                    <a:pt x="41862" y="143156"/>
                  </a:cubicBezTo>
                  <a:cubicBezTo>
                    <a:pt x="37844" y="145835"/>
                    <a:pt x="33676" y="145760"/>
                    <a:pt x="29360" y="142933"/>
                  </a:cubicBezTo>
                  <a:cubicBezTo>
                    <a:pt x="16859" y="134003"/>
                    <a:pt x="8599" y="123287"/>
                    <a:pt x="4580" y="110786"/>
                  </a:cubicBezTo>
                  <a:cubicBezTo>
                    <a:pt x="1604" y="100665"/>
                    <a:pt x="860" y="94787"/>
                    <a:pt x="2348" y="93150"/>
                  </a:cubicBezTo>
                  <a:cubicBezTo>
                    <a:pt x="1306" y="92108"/>
                    <a:pt x="637" y="89354"/>
                    <a:pt x="339" y="84890"/>
                  </a:cubicBezTo>
                  <a:cubicBezTo>
                    <a:pt x="-1149" y="71346"/>
                    <a:pt x="2274" y="56091"/>
                    <a:pt x="10608" y="39125"/>
                  </a:cubicBezTo>
                  <a:cubicBezTo>
                    <a:pt x="23705" y="12038"/>
                    <a:pt x="46178" y="-984"/>
                    <a:pt x="78027" y="58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35380D58-7CE7-471C-8B25-B7E971C11762}"/>
                </a:ext>
              </a:extLst>
            </p:cNvPr>
            <p:cNvGrpSpPr/>
            <p:nvPr/>
          </p:nvGrpSpPr>
          <p:grpSpPr>
            <a:xfrm>
              <a:off x="9526683" y="2504020"/>
              <a:ext cx="1721401" cy="297276"/>
              <a:chOff x="9526683" y="2682713"/>
              <a:chExt cx="1721401" cy="297276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8C0355EE-09AF-458E-9368-0DC699F3B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668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5BBAF228-D304-49FF-8657-7EDF137DA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394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8196CC7B-C988-40C3-9E1E-12AA5BB0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8121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76B24923-0170-4B91-92CC-1EA9B7BB7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8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2944F08A-678C-4F16-A34F-9D14502A0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5747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9CC9BCD1-EE0B-41A2-BEAD-D6A31E59A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301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0303BE52-7BBC-4E18-8A51-38FF14B7F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7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0B183DE9-CEB8-4E30-8640-8511DA7AE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54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37269FA2-638F-4FCA-92E8-AD28C53C6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481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2BD9DAF6-5E04-45B3-BE3A-A740F7573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207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35253693-21FA-4962-A3B9-269A07B386FE}"/>
                </a:ext>
              </a:extLst>
            </p:cNvPr>
            <p:cNvGrpSpPr/>
            <p:nvPr/>
          </p:nvGrpSpPr>
          <p:grpSpPr>
            <a:xfrm>
              <a:off x="8382420" y="1692750"/>
              <a:ext cx="1944228" cy="619652"/>
              <a:chOff x="8229682" y="1692750"/>
              <a:chExt cx="1944228" cy="619652"/>
            </a:xfrm>
          </p:grpSpPr>
          <p:sp>
            <p:nvSpPr>
              <p:cNvPr id="42" name="矩形 41">
                <a:extLst>
                  <a:ext uri="{FF2B5EF4-FFF2-40B4-BE49-F238E27FC236}">
                    <a16:creationId xmlns="" xmlns:a16="http://schemas.microsoft.com/office/drawing/2014/main" id="{68C7C82A-6D36-447F-916D-78A8B69BB164}"/>
                  </a:ext>
                </a:extLst>
              </p:cNvPr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="" xmlns:a16="http://schemas.microsoft.com/office/drawing/2014/main" id="{2B204581-55FB-450F-9CCA-E889E5D4B20E}"/>
                  </a:ext>
                </a:extLst>
              </p:cNvPr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1ADF38C-0361-4024-8410-E61FE06CB504}"/>
              </a:ext>
            </a:extLst>
          </p:cNvPr>
          <p:cNvGrpSpPr/>
          <p:nvPr/>
        </p:nvGrpSpPr>
        <p:grpSpPr>
          <a:xfrm>
            <a:off x="8027890" y="4703892"/>
            <a:ext cx="2796447" cy="1030341"/>
            <a:chOff x="8443053" y="5024502"/>
            <a:chExt cx="2796447" cy="1030341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9B5F7C41-0199-4510-87A3-23428A49F51E}"/>
                </a:ext>
              </a:extLst>
            </p:cNvPr>
            <p:cNvSpPr/>
            <p:nvPr/>
          </p:nvSpPr>
          <p:spPr>
            <a:xfrm>
              <a:off x="10555698" y="5325443"/>
              <a:ext cx="683802" cy="650747"/>
            </a:xfrm>
            <a:custGeom>
              <a:avLst/>
              <a:gdLst/>
              <a:ahLst/>
              <a:cxnLst/>
              <a:rect l="l" t="t" r="r" b="b"/>
              <a:pathLst>
                <a:path w="114130" h="108613">
                  <a:moveTo>
                    <a:pt x="95409" y="60149"/>
                  </a:moveTo>
                  <a:lnTo>
                    <a:pt x="76199" y="67013"/>
                  </a:lnTo>
                  <a:lnTo>
                    <a:pt x="61334" y="82341"/>
                  </a:lnTo>
                  <a:lnTo>
                    <a:pt x="45554" y="62666"/>
                  </a:lnTo>
                  <a:lnTo>
                    <a:pt x="35034" y="87145"/>
                  </a:lnTo>
                  <a:lnTo>
                    <a:pt x="35034" y="96983"/>
                  </a:lnTo>
                  <a:lnTo>
                    <a:pt x="103643" y="96983"/>
                  </a:lnTo>
                  <a:lnTo>
                    <a:pt x="103643" y="78680"/>
                  </a:lnTo>
                  <a:close/>
                  <a:moveTo>
                    <a:pt x="27280" y="45548"/>
                  </a:moveTo>
                  <a:lnTo>
                    <a:pt x="109798" y="45548"/>
                  </a:lnTo>
                  <a:cubicBezTo>
                    <a:pt x="111076" y="45581"/>
                    <a:pt x="112111" y="46028"/>
                    <a:pt x="112904" y="46888"/>
                  </a:cubicBezTo>
                  <a:cubicBezTo>
                    <a:pt x="113698" y="47748"/>
                    <a:pt x="114106" y="48823"/>
                    <a:pt x="114130" y="50111"/>
                  </a:cubicBezTo>
                  <a:lnTo>
                    <a:pt x="114130" y="104052"/>
                  </a:lnTo>
                  <a:cubicBezTo>
                    <a:pt x="114106" y="105339"/>
                    <a:pt x="113698" y="106413"/>
                    <a:pt x="112904" y="107273"/>
                  </a:cubicBezTo>
                  <a:cubicBezTo>
                    <a:pt x="112111" y="108133"/>
                    <a:pt x="111076" y="108579"/>
                    <a:pt x="109798" y="108613"/>
                  </a:cubicBezTo>
                  <a:lnTo>
                    <a:pt x="27280" y="108613"/>
                  </a:lnTo>
                  <a:cubicBezTo>
                    <a:pt x="26002" y="108579"/>
                    <a:pt x="24966" y="108133"/>
                    <a:pt x="24173" y="107273"/>
                  </a:cubicBezTo>
                  <a:cubicBezTo>
                    <a:pt x="23379" y="106413"/>
                    <a:pt x="22971" y="105339"/>
                    <a:pt x="22947" y="104052"/>
                  </a:cubicBezTo>
                  <a:lnTo>
                    <a:pt x="22947" y="50111"/>
                  </a:lnTo>
                  <a:cubicBezTo>
                    <a:pt x="22971" y="48823"/>
                    <a:pt x="23379" y="47748"/>
                    <a:pt x="24173" y="46888"/>
                  </a:cubicBezTo>
                  <a:cubicBezTo>
                    <a:pt x="24966" y="46028"/>
                    <a:pt x="26002" y="45581"/>
                    <a:pt x="27280" y="45548"/>
                  </a:cubicBezTo>
                  <a:close/>
                  <a:moveTo>
                    <a:pt x="80544" y="285"/>
                  </a:moveTo>
                  <a:cubicBezTo>
                    <a:pt x="81731" y="-144"/>
                    <a:pt x="82845" y="-87"/>
                    <a:pt x="83889" y="456"/>
                  </a:cubicBezTo>
                  <a:cubicBezTo>
                    <a:pt x="84932" y="999"/>
                    <a:pt x="85647" y="1856"/>
                    <a:pt x="86033" y="3028"/>
                  </a:cubicBezTo>
                  <a:lnTo>
                    <a:pt x="97925" y="35261"/>
                  </a:lnTo>
                  <a:lnTo>
                    <a:pt x="86490" y="35261"/>
                  </a:lnTo>
                  <a:lnTo>
                    <a:pt x="72311" y="18116"/>
                  </a:lnTo>
                  <a:lnTo>
                    <a:pt x="47612" y="35261"/>
                  </a:lnTo>
                  <a:lnTo>
                    <a:pt x="27280" y="35261"/>
                  </a:lnTo>
                  <a:cubicBezTo>
                    <a:pt x="23075" y="35366"/>
                    <a:pt x="19611" y="36813"/>
                    <a:pt x="16888" y="39603"/>
                  </a:cubicBezTo>
                  <a:cubicBezTo>
                    <a:pt x="14165" y="42393"/>
                    <a:pt x="12755" y="45895"/>
                    <a:pt x="12660" y="50111"/>
                  </a:cubicBezTo>
                  <a:lnTo>
                    <a:pt x="12660" y="68385"/>
                  </a:lnTo>
                  <a:lnTo>
                    <a:pt x="315" y="34346"/>
                  </a:lnTo>
                  <a:cubicBezTo>
                    <a:pt x="-123" y="33151"/>
                    <a:pt x="-104" y="31998"/>
                    <a:pt x="373" y="30889"/>
                  </a:cubicBezTo>
                  <a:cubicBezTo>
                    <a:pt x="849" y="29779"/>
                    <a:pt x="1668" y="29026"/>
                    <a:pt x="2830" y="28631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18B371B6-0E58-4A2D-A9D7-1AE0751C9369}"/>
                </a:ext>
              </a:extLst>
            </p:cNvPr>
            <p:cNvGrpSpPr/>
            <p:nvPr/>
          </p:nvGrpSpPr>
          <p:grpSpPr>
            <a:xfrm>
              <a:off x="9415167" y="5024502"/>
              <a:ext cx="1721401" cy="297276"/>
              <a:chOff x="9516102" y="4846790"/>
              <a:chExt cx="1721401" cy="297276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20D50F4D-3B8F-450A-AAFC-28678935C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610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C28D0555-661B-45AF-B224-929C65E9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336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BFEC7C67-403F-414D-9BDA-B1DFED71A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063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BEB3507B-88A7-42FD-ADD1-5C605D243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790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8170BFA9-7D2C-4400-B222-719661BC0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5166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B8D7384E-5F10-4812-9AC0-BF6E1D0D9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43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BB3EED2D-425A-47B8-B4EC-29E21DD93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7AF94E01-76AC-4C86-9021-CC7156C3D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696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AE6210D6-B6BD-4A6F-8A67-7BADD11A4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423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B8FF9D06-174E-4D02-8253-9B2ABEB68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1493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738431E4-E0D5-432E-9DD5-9C1F5EDB3EEF}"/>
                </a:ext>
              </a:extLst>
            </p:cNvPr>
            <p:cNvGrpSpPr/>
            <p:nvPr/>
          </p:nvGrpSpPr>
          <p:grpSpPr>
            <a:xfrm>
              <a:off x="8443053" y="5435191"/>
              <a:ext cx="1944228" cy="619652"/>
              <a:chOff x="8229682" y="1692750"/>
              <a:chExt cx="1944228" cy="619652"/>
            </a:xfrm>
          </p:grpSpPr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C534C54C-25D1-45DD-B7D5-32B9BCF38918}"/>
                  </a:ext>
                </a:extLst>
              </p:cNvPr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A4455D09-1E7F-43E5-9F77-A4DDDFA3F231}"/>
                  </a:ext>
                </a:extLst>
              </p:cNvPr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83" name="Title 6">
            <a:extLst>
              <a:ext uri="{FF2B5EF4-FFF2-40B4-BE49-F238E27FC236}">
                <a16:creationId xmlns="" xmlns:a16="http://schemas.microsoft.com/office/drawing/2014/main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="" xmlns:a16="http://schemas.microsoft.com/office/drawing/2014/main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067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502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MH_CONTENTSID" val="316"/>
  <p:tag name="MH_SECTIONID" val="317,318,319,320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PRESENTATION_TITLE" val="日系小清新文艺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AUTOCOLOR" val="TRUE"/>
  <p:tag name="MH_TYPE" val="CONTENTS"/>
  <p:tag name="ID" val="54581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heme/theme1.xml><?xml version="1.0" encoding="utf-8"?>
<a:theme xmlns:a="http://schemas.openxmlformats.org/drawingml/2006/main" name="Office 主题​​">
  <a:themeElements>
    <a:clrScheme name="小清新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6DD"/>
      </a:accent1>
      <a:accent2>
        <a:srgbClr val="F6E5D8"/>
      </a:accent2>
      <a:accent3>
        <a:srgbClr val="A5D6DD"/>
      </a:accent3>
      <a:accent4>
        <a:srgbClr val="F6E9DD"/>
      </a:accent4>
      <a:accent5>
        <a:srgbClr val="A5D6DD"/>
      </a:accent5>
      <a:accent6>
        <a:srgbClr val="F6E9DD"/>
      </a:accent6>
      <a:hlink>
        <a:srgbClr val="FF868B"/>
      </a:hlink>
      <a:folHlink>
        <a:srgbClr val="FFFFFF"/>
      </a:folHlink>
    </a:clrScheme>
    <a:fontScheme name="temp">
      <a:majorFont>
        <a:latin typeface="Arial" panose="020F0302020204030204"/>
        <a:ea typeface="方正静蕾简体"/>
        <a:cs typeface=""/>
      </a:majorFont>
      <a:minorFont>
        <a:latin typeface="Arial" panose="020F0502020204030204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2712</Words>
  <Application>Microsoft Office PowerPoint</Application>
  <PresentationFormat>宽屏</PresentationFormat>
  <Paragraphs>379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Calibri</vt:lpstr>
      <vt:lpstr>等线</vt:lpstr>
      <vt:lpstr>微软雅黑</vt:lpstr>
      <vt:lpstr>Arial</vt:lpstr>
      <vt:lpstr>Meiryo</vt:lpstr>
      <vt:lpstr>方正静蕾简体</vt:lpstr>
      <vt:lpstr>Calibri Light</vt:lpstr>
      <vt:lpstr>宋体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102</cp:revision>
  <dcterms:created xsi:type="dcterms:W3CDTF">2017-05-12T01:42:55Z</dcterms:created>
  <dcterms:modified xsi:type="dcterms:W3CDTF">2018-06-05T06:25:00Z</dcterms:modified>
</cp:coreProperties>
</file>