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58" r:id="rId4"/>
    <p:sldId id="259" r:id="rId5"/>
    <p:sldId id="320" r:id="rId6"/>
    <p:sldId id="321" r:id="rId7"/>
    <p:sldId id="322" r:id="rId8"/>
    <p:sldId id="323" r:id="rId9"/>
    <p:sldId id="324" r:id="rId10"/>
    <p:sldId id="260" r:id="rId11"/>
    <p:sldId id="325" r:id="rId12"/>
    <p:sldId id="326" r:id="rId13"/>
    <p:sldId id="327" r:id="rId14"/>
    <p:sldId id="328" r:id="rId15"/>
    <p:sldId id="261" r:id="rId16"/>
    <p:sldId id="329" r:id="rId17"/>
    <p:sldId id="330" r:id="rId18"/>
    <p:sldId id="331" r:id="rId19"/>
    <p:sldId id="332" r:id="rId20"/>
    <p:sldId id="333" r:id="rId21"/>
    <p:sldId id="262" r:id="rId22"/>
    <p:sldId id="334" r:id="rId23"/>
    <p:sldId id="335" r:id="rId24"/>
    <p:sldId id="336" r:id="rId25"/>
    <p:sldId id="257" r:id="rId26"/>
    <p:sldId id="337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B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5B632-E03A-46A5-9164-6E284B3F3C2F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088B3-2B2F-4517-A586-1518C2223E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3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299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3555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225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066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623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0685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6241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03624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7012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75956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25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2713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15341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45230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8768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4646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1150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7518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891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2793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5827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896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5465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FDD349A-45BA-49AD-BF0F-BA7EAE175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F00614C6-4CB9-4D71-8054-BED4192251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B1E3DEB-B37F-428D-9956-201C70D27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6F178B6-A6B5-4B20-AA95-DE509664A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33096AF-A380-40F4-A062-909475779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354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59F9173-1A52-4BD0-8715-2D3E187A7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45DD662-57D6-4744-BBB5-59AD86E96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ED0DA1F-1E8C-41EF-B0D7-0E45C4966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C17D7DB-4B47-401A-B99E-8353D0386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2856732-BE16-4B40-9832-C7C1DEC0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5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CCE2D60F-8D47-4E51-A1F7-E213C9A61E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57D351E-1D01-4D75-A8B9-DE85D2565E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4510446-2FF5-4371-A89C-7BF300F8B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E12733F-7C0F-4870-817B-B8B617679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7C9CD2C-56DC-4DE4-908D-9191AA84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432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BB74-4D87-4262-9DF3-FEED254662BB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DEA3F-5985-4DC4-8157-9881354D61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00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363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180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915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479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306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8004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28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301C927-1B15-4983-B193-2FD50CF37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BAE7613-87E4-484E-8680-27B4C81000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BFF2E49-D710-49A8-A466-6ADA03D56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5C618D1-85CC-41E7-83C0-3EB64DF16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A86DE8C-3A0D-46C3-88D3-CEB15AF4E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7851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851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931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002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72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846AF53-7EAE-4296-B7E6-8A32C9490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A6B1995-FCEC-4558-B55B-09F7D2FCC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34ECB1B-71BD-4E32-B1DF-6E35D5EE5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136D6F6-D324-4815-8FEF-1E589A88B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4F6A0D2-CDB2-4B73-A27D-DEB28E9F4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1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4C326ED-F08D-4DBE-82D9-2E96A9BEF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711E576-4627-4756-A03F-494D74F8DB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4719F69-64DD-49F6-A835-0AEDC44CBE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4F8903C-D04B-4033-A1D1-0B0C2943F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7187A68-7AB9-4217-821F-777516790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7D71182-2213-4CB0-8B16-E1D9D5038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757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8F044CD-C8AC-4233-A9E8-46CCE0A28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0A7F440-CBA7-4B76-8A0F-AA17976790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3B6920E-FEBC-4092-BCCA-0BF94CFA1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39E39ECF-9D2E-4663-AF1F-67CDB6FC27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1802A88-C079-46A4-ACF1-0635E27B6D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CCE1BE1-7CF1-44DD-A79F-1E1873110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F9582F8-A28C-44C3-AABD-AFA71CA3F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A98CF53-0508-4892-A73E-A6D6330D8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60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9178B8F-85BE-4E65-A429-495139A34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F10CD0A-A71B-4B21-95B8-1CADE27E8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001CFE74-73F4-4429-A28D-4C611DE1D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9C33DC4-1DC5-440A-BB8E-CD1440FA7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282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EFC2EBB-E584-4ADF-A47D-A1529636F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CABE0D8-D1F2-48C1-806F-3BA2F77EE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B10049B-0360-4848-A7B5-058DDA4FE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336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569D6CE-5272-41FA-98CB-2D00CE0E6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A5FB554-3A77-4069-AAEA-F3DD754D4D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8804735-28BC-4FD7-97F2-FEF71AD3C5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282F96C-1144-4186-B817-9B8ED8578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0F727A4-6C93-4E61-8E90-8E889F7A0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6C50D80-745D-41DA-8EAD-051244AC2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98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5DA12EC-A23F-42BB-BF45-76C1A23B0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685A1C4-E787-474D-AD3E-DB7E017087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E191E16-0311-472F-AB80-0D902C65F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AE6322A-EA68-490E-8DE4-68CCB47AF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30541AA-DD91-40C7-843E-C63B8F013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BE0E7B5-BAB0-4A41-8109-9251A05B6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08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FEE54D5-C6C3-40C0-BEF4-819DF827B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95AA1C1-67C6-4FE8-9193-75F1AF646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5645B40-EBB0-4401-A3B5-D9638ACFFE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31A36-CF3D-43E1-9645-BF7A56A7075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210226F-46BD-4B95-A5A0-FEA97842E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EA6245A-D92C-4A3E-8723-5B9D3FE6BD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10B22-F0B4-4B73-91A8-490F0904C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45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54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4C66A08-8CB3-4918-B9DF-49DD4722FC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33"/>
          <a:stretch/>
        </p:blipFill>
        <p:spPr>
          <a:xfrm>
            <a:off x="8177736" y="0"/>
            <a:ext cx="4014264" cy="6858000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E59875EA-B968-4F99-8373-EF59BBAE65A6}"/>
              </a:ext>
            </a:extLst>
          </p:cNvPr>
          <p:cNvGrpSpPr/>
          <p:nvPr/>
        </p:nvGrpSpPr>
        <p:grpSpPr>
          <a:xfrm>
            <a:off x="204787" y="360139"/>
            <a:ext cx="11682414" cy="6154055"/>
            <a:chOff x="204787" y="360139"/>
            <a:chExt cx="11682414" cy="6154055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42E242AC-EF88-41F1-9CB2-C82F8D0DECCA}"/>
                </a:ext>
              </a:extLst>
            </p:cNvPr>
            <p:cNvGrpSpPr/>
            <p:nvPr/>
          </p:nvGrpSpPr>
          <p:grpSpPr>
            <a:xfrm>
              <a:off x="204787" y="360139"/>
              <a:ext cx="10093519" cy="6154055"/>
              <a:chOff x="204787" y="360139"/>
              <a:chExt cx="10093519" cy="6154055"/>
            </a:xfrm>
          </p:grpSpPr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933D0A3E-1D35-4F12-B6F0-FBD81D4BD7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21F507A9-586E-47EE-8771-CFD82602DFE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E0A1E0FB-2811-46AF-B36E-33E51B4255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942464" y="360139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7492397F-9F97-437D-9E36-643C413F6A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xmlns="" id="{D8D195AD-9C9D-40BD-9907-09AA5F869B5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/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B95BD144-1AB2-4B00-A4BC-FE7FFBB60C4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/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0BBD8E07-EA10-456D-ADB2-2E45D22F4CB0}"/>
                </a:ext>
              </a:extLst>
            </p:cNvPr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xmlns="" id="{0B0CD222-9910-4984-BEAA-B3F0AADFFF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xmlns="" id="{95FC85AB-D83E-4E88-873F-3DAB40ECF65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DFA88883-4E79-4B88-A5D5-3600DC90C5EE}"/>
              </a:ext>
            </a:extLst>
          </p:cNvPr>
          <p:cNvGrpSpPr/>
          <p:nvPr/>
        </p:nvGrpSpPr>
        <p:grpSpPr>
          <a:xfrm>
            <a:off x="2631959" y="1723480"/>
            <a:ext cx="2472115" cy="3815171"/>
            <a:chOff x="2631959" y="1723480"/>
            <a:chExt cx="2472115" cy="3815171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5BAC3DA4-D911-4071-B60B-429F57C07AE6}"/>
                </a:ext>
              </a:extLst>
            </p:cNvPr>
            <p:cNvSpPr txBox="1"/>
            <p:nvPr/>
          </p:nvSpPr>
          <p:spPr>
            <a:xfrm>
              <a:off x="4473174" y="1723480"/>
              <a:ext cx="630900" cy="3178410"/>
            </a:xfrm>
            <a:prstGeom prst="rect">
              <a:avLst/>
            </a:prstGeom>
            <a:noFill/>
            <a:ln>
              <a:solidFill>
                <a:srgbClr val="7AB7D0"/>
              </a:solidFill>
            </a:ln>
          </p:spPr>
          <p:txBody>
            <a:bodyPr vert="eaVert" wrap="square" lIns="68559" tIns="34280" rIns="68559" bIns="34280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7AB7D0"/>
                  </a:solidFill>
                  <a:latin typeface="+mn-ea"/>
                </a:rPr>
                <a:t>极简中国风模板</a:t>
              </a: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B3394DE3-3EE0-47D5-875D-870FB69F085F}"/>
                </a:ext>
              </a:extLst>
            </p:cNvPr>
            <p:cNvCxnSpPr/>
            <p:nvPr/>
          </p:nvCxnSpPr>
          <p:spPr>
            <a:xfrm>
              <a:off x="4283762" y="1800984"/>
              <a:ext cx="0" cy="302340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B29FEA8D-7DC8-4FAF-BF32-B2B5BF9F7A3C}"/>
                </a:ext>
              </a:extLst>
            </p:cNvPr>
            <p:cNvSpPr txBox="1"/>
            <p:nvPr/>
          </p:nvSpPr>
          <p:spPr>
            <a:xfrm>
              <a:off x="3302539" y="2461318"/>
              <a:ext cx="692455" cy="2529782"/>
            </a:xfrm>
            <a:prstGeom prst="rect">
              <a:avLst/>
            </a:prstGeom>
            <a:noFill/>
          </p:spPr>
          <p:txBody>
            <a:bodyPr vert="eaVert" wrap="square" lIns="68559" tIns="34280" rIns="68559" bIns="3428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请在这里，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</a:rPr>
                <a:t>输入副标题输入副标题请在这里，输入副标题输入副标题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A04280F9-28FE-4B5C-95ED-E18ED70E20B8}"/>
                </a:ext>
              </a:extLst>
            </p:cNvPr>
            <p:cNvSpPr txBox="1"/>
            <p:nvPr/>
          </p:nvSpPr>
          <p:spPr>
            <a:xfrm>
              <a:off x="2631959" y="2139518"/>
              <a:ext cx="507789" cy="3399133"/>
            </a:xfrm>
            <a:prstGeom prst="rect">
              <a:avLst/>
            </a:prstGeom>
            <a:noFill/>
          </p:spPr>
          <p:txBody>
            <a:bodyPr vert="eaVert" wrap="square" lIns="68559" tIns="34280" rIns="68559" bIns="3428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7AB7D0"/>
                  </a:solidFill>
                  <a:latin typeface="+mj-ea"/>
                </a:rPr>
                <a:t>汇报人</a:t>
              </a:r>
              <a:r>
                <a:rPr lang="zh-CN" altLang="en-US" sz="1600" dirty="0" smtClean="0">
                  <a:solidFill>
                    <a:srgbClr val="7AB7D0"/>
                  </a:solidFill>
                  <a:latin typeface="+mj-ea"/>
                </a:rPr>
                <a:t>：</a:t>
              </a:r>
              <a:r>
                <a:rPr lang="zh-CN" altLang="en-US" sz="1600" dirty="0">
                  <a:solidFill>
                    <a:srgbClr val="7AB7D0"/>
                  </a:solidFill>
                  <a:latin typeface="+mj-ea"/>
                </a:rPr>
                <a:t>优</a:t>
              </a:r>
              <a:r>
                <a:rPr lang="zh-CN" altLang="en-US" sz="1600" dirty="0" smtClean="0">
                  <a:solidFill>
                    <a:srgbClr val="7AB7D0"/>
                  </a:solidFill>
                  <a:latin typeface="+mj-ea"/>
                </a:rPr>
                <a:t>品</a:t>
              </a:r>
              <a:r>
                <a:rPr lang="en-US" altLang="zh-CN" sz="1600" dirty="0" smtClean="0">
                  <a:solidFill>
                    <a:srgbClr val="7AB7D0"/>
                  </a:solidFill>
                  <a:latin typeface="+mj-ea"/>
                </a:rPr>
                <a:t>PPT</a:t>
              </a:r>
              <a:r>
                <a:rPr lang="zh-CN" altLang="en-US" sz="1600" dirty="0" smtClean="0">
                  <a:solidFill>
                    <a:srgbClr val="7AB7D0"/>
                  </a:solidFill>
                  <a:latin typeface="+mj-ea"/>
                </a:rPr>
                <a:t>     </a:t>
              </a:r>
              <a:r>
                <a:rPr lang="zh-CN" altLang="en-US" sz="1600" dirty="0">
                  <a:solidFill>
                    <a:srgbClr val="7AB7D0"/>
                  </a:solidFill>
                  <a:latin typeface="+mj-ea"/>
                </a:rPr>
                <a:t>时间：</a:t>
              </a:r>
              <a:r>
                <a:rPr lang="en-US" altLang="zh-CN" sz="1600" dirty="0">
                  <a:solidFill>
                    <a:srgbClr val="7AB7D0"/>
                  </a:solidFill>
                  <a:latin typeface="+mj-ea"/>
                </a:rPr>
                <a:t>XX</a:t>
              </a:r>
              <a:r>
                <a:rPr lang="zh-CN" altLang="en-US" sz="1600" dirty="0">
                  <a:solidFill>
                    <a:srgbClr val="7AB7D0"/>
                  </a:solidFill>
                  <a:latin typeface="+mj-ea"/>
                </a:rPr>
                <a:t>月</a:t>
              </a:r>
              <a:r>
                <a:rPr lang="en-US" altLang="zh-CN" sz="1600" dirty="0">
                  <a:solidFill>
                    <a:srgbClr val="7AB7D0"/>
                  </a:solidFill>
                  <a:latin typeface="+mj-ea"/>
                </a:rPr>
                <a:t>XX</a:t>
              </a:r>
              <a:r>
                <a:rPr lang="zh-CN" altLang="en-US" sz="1600" dirty="0">
                  <a:solidFill>
                    <a:srgbClr val="7AB7D0"/>
                  </a:solidFill>
                  <a:latin typeface="+mj-ea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64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966" y="2757341"/>
            <a:ext cx="6339678" cy="6339678"/>
          </a:xfrm>
          <a:prstGeom prst="rect">
            <a:avLst/>
          </a:prstGeom>
        </p:spPr>
      </p:pic>
      <p:sp>
        <p:nvSpPr>
          <p:cNvPr id="5" name="TextBox 15">
            <a:extLst>
              <a:ext uri="{FF2B5EF4-FFF2-40B4-BE49-F238E27FC236}">
                <a16:creationId xmlns:a16="http://schemas.microsoft.com/office/drawing/2014/main" xmlns="" id="{A7BADA80-9960-440E-96CD-9BC7C893FCB3}"/>
              </a:ext>
            </a:extLst>
          </p:cNvPr>
          <p:cNvSpPr txBox="1"/>
          <p:nvPr/>
        </p:nvSpPr>
        <p:spPr>
          <a:xfrm>
            <a:off x="2046064" y="2642953"/>
            <a:ext cx="5847642" cy="1572093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C2DC726-E0AF-4C55-9FA5-0CBD6A24E23F}"/>
              </a:ext>
            </a:extLst>
          </p:cNvPr>
          <p:cNvGrpSpPr/>
          <p:nvPr/>
        </p:nvGrpSpPr>
        <p:grpSpPr>
          <a:xfrm>
            <a:off x="942464" y="360139"/>
            <a:ext cx="10641620" cy="6101345"/>
            <a:chOff x="942464" y="360139"/>
            <a:chExt cx="10641620" cy="6101345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4099E806-030A-49C2-937C-526F5805FE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AF55F3A5-4AEC-4CDD-9EC9-C7438C31FB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1181184" y="5392876"/>
              <a:ext cx="5194232" cy="1068608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7FA4FD16-E8FA-4CE3-8A82-9A682B91A8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8703800" y="1688733"/>
              <a:ext cx="1238250" cy="1068608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37A6DBC-8478-4454-9DD9-F289140790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10345834" y="360139"/>
              <a:ext cx="1238250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775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7134" y="2427898"/>
            <a:ext cx="2983534" cy="194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4003028" y="2808206"/>
            <a:ext cx="1896472" cy="1569606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7823" y="2427898"/>
            <a:ext cx="2916557" cy="194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>
            <a:off x="9293690" y="2808206"/>
            <a:ext cx="2306711" cy="1323385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4"/>
          <p:cNvSpPr txBox="1"/>
          <p:nvPr/>
        </p:nvSpPr>
        <p:spPr>
          <a:xfrm>
            <a:off x="4015481" y="2228186"/>
            <a:ext cx="1848470" cy="37940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r>
              <a:rPr lang="zh-CN" altLang="en-US" sz="1866" spc="300" dirty="0">
                <a:solidFill>
                  <a:schemeClr val="accent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此处添加标题</a:t>
            </a:r>
          </a:p>
        </p:txBody>
      </p:sp>
      <p:sp>
        <p:nvSpPr>
          <p:cNvPr id="22" name="文本框 4"/>
          <p:cNvSpPr txBox="1"/>
          <p:nvPr/>
        </p:nvSpPr>
        <p:spPr>
          <a:xfrm>
            <a:off x="9293690" y="2250427"/>
            <a:ext cx="1848470" cy="37940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r>
              <a:rPr lang="zh-CN" altLang="en-US" sz="1866" spc="300" dirty="0">
                <a:solidFill>
                  <a:schemeClr val="accent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此处添加标题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6788F52-1505-4BF4-B32C-8227661E962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" t="2262" r="69848" b="79837"/>
          <a:stretch/>
        </p:blipFill>
        <p:spPr>
          <a:xfrm>
            <a:off x="5936912" y="5299479"/>
            <a:ext cx="5194232" cy="1068608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68E58A32-3487-4C39-A9F5-61250452F0EB}"/>
              </a:ext>
            </a:extLst>
          </p:cNvPr>
          <p:cNvGrpSpPr/>
          <p:nvPr/>
        </p:nvGrpSpPr>
        <p:grpSpPr>
          <a:xfrm>
            <a:off x="153987" y="168749"/>
            <a:ext cx="11682414" cy="5997990"/>
            <a:chOff x="204787" y="410049"/>
            <a:chExt cx="11682414" cy="5997990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11B5766A-4AF8-429F-8C72-20D7759B988C}"/>
                </a:ext>
              </a:extLst>
            </p:cNvPr>
            <p:cNvGrpSpPr/>
            <p:nvPr/>
          </p:nvGrpSpPr>
          <p:grpSpPr>
            <a:xfrm>
              <a:off x="204787" y="410049"/>
              <a:ext cx="8293197" cy="5997990"/>
              <a:chOff x="204787" y="410049"/>
              <a:chExt cx="8293197" cy="5997990"/>
            </a:xfrm>
          </p:grpSpPr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xmlns="" id="{81C5D251-0BFB-46D6-BA0D-7C136D1C96D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04DDA5D0-7A74-43C8-BB95-7EF4506D3B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BA053F95-F140-49D6-9A5D-BC81E07CBD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959644" y="1129852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7E23AD01-05E4-488C-A52A-60FBCAE92D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/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xmlns="" id="{741F714C-F0BE-4AB5-85E8-196480C404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/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09315BDD-5A19-438F-912D-ADDBE667863D}"/>
                </a:ext>
              </a:extLst>
            </p:cNvPr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xmlns="" id="{0484B2D1-D712-4E6D-ABE3-5E46D5729B9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xmlns="" id="{6295A282-0763-44C6-B6A7-104969FF06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74015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2700000">
            <a:off x="1721114" y="2004470"/>
            <a:ext cx="2752512" cy="2751661"/>
          </a:xfrm>
          <a:prstGeom prst="rect">
            <a:avLst/>
          </a:prstGeom>
          <a:noFill/>
          <a:ln>
            <a:solidFill>
              <a:srgbClr val="7AB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399"/>
          </a:p>
        </p:txBody>
      </p:sp>
      <p:sp>
        <p:nvSpPr>
          <p:cNvPr id="3" name="矩形 2"/>
          <p:cNvSpPr/>
          <p:nvPr/>
        </p:nvSpPr>
        <p:spPr>
          <a:xfrm rot="2700000">
            <a:off x="2378934" y="1973070"/>
            <a:ext cx="2752512" cy="2751661"/>
          </a:xfrm>
          <a:prstGeom prst="rect">
            <a:avLst/>
          </a:prstGeom>
          <a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399"/>
          </a:p>
        </p:txBody>
      </p:sp>
      <p:sp>
        <p:nvSpPr>
          <p:cNvPr id="9" name="文本框 8"/>
          <p:cNvSpPr txBox="1"/>
          <p:nvPr/>
        </p:nvSpPr>
        <p:spPr>
          <a:xfrm>
            <a:off x="6574022" y="2799813"/>
            <a:ext cx="594793" cy="2803391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r>
              <a:rPr lang="zh-CN" altLang="en-US" sz="2666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003" y="4541929"/>
            <a:ext cx="505657" cy="50581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1" t="58931" r="34329" b="33645"/>
          <a:stretch>
            <a:fillRect/>
          </a:stretch>
        </p:blipFill>
        <p:spPr>
          <a:xfrm>
            <a:off x="747357" y="3711338"/>
            <a:ext cx="2958981" cy="1281511"/>
          </a:xfrm>
          <a:prstGeom prst="rect">
            <a:avLst/>
          </a:prstGeom>
        </p:spPr>
      </p:pic>
      <p:sp>
        <p:nvSpPr>
          <p:cNvPr id="8" name="TextBox 15">
            <a:extLst>
              <a:ext uri="{FF2B5EF4-FFF2-40B4-BE49-F238E27FC236}">
                <a16:creationId xmlns:a16="http://schemas.microsoft.com/office/drawing/2014/main" xmlns="" id="{5D07C47D-A04E-4E08-9F2C-7EF162EB418A}"/>
              </a:ext>
            </a:extLst>
          </p:cNvPr>
          <p:cNvSpPr txBox="1"/>
          <p:nvPr/>
        </p:nvSpPr>
        <p:spPr>
          <a:xfrm>
            <a:off x="7389639" y="2536326"/>
            <a:ext cx="1908102" cy="2824366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1AC9498B-54DD-47F6-ABA3-E62C12C7C4C1}"/>
              </a:ext>
            </a:extLst>
          </p:cNvPr>
          <p:cNvGrpSpPr/>
          <p:nvPr/>
        </p:nvGrpSpPr>
        <p:grpSpPr>
          <a:xfrm>
            <a:off x="942464" y="360139"/>
            <a:ext cx="9355842" cy="6154055"/>
            <a:chOff x="942464" y="360139"/>
            <a:chExt cx="9355842" cy="6154055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5452AC2E-8448-4F4D-AD7D-AB485F1AAA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4E7FCEC9-BC36-4D32-B663-B00029A12E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5104074" y="5445586"/>
              <a:ext cx="5194232" cy="1068608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EEB2CCA8-8745-4375-9645-0D21A717C7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D0559FB6-89D8-4A7E-8CD4-CC2AED6A1D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487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9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>
            <a:off x="3980871" y="1823054"/>
            <a:ext cx="0" cy="337761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074093" y="1823054"/>
            <a:ext cx="0" cy="337761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542261" y="2038935"/>
            <a:ext cx="679032" cy="123187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399"/>
          </a:p>
        </p:txBody>
      </p:sp>
      <p:cxnSp>
        <p:nvCxnSpPr>
          <p:cNvPr id="11" name="直接连接符 10"/>
          <p:cNvCxnSpPr/>
          <p:nvPr/>
        </p:nvCxnSpPr>
        <p:spPr>
          <a:xfrm>
            <a:off x="829942" y="5200667"/>
            <a:ext cx="1036831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5">
            <a:extLst>
              <a:ext uri="{FF2B5EF4-FFF2-40B4-BE49-F238E27FC236}">
                <a16:creationId xmlns:a16="http://schemas.microsoft.com/office/drawing/2014/main" xmlns="" id="{2FF64400-1A4A-4C33-AA7F-79F7B14CE4A2}"/>
              </a:ext>
            </a:extLst>
          </p:cNvPr>
          <p:cNvSpPr txBox="1"/>
          <p:nvPr/>
        </p:nvSpPr>
        <p:spPr>
          <a:xfrm>
            <a:off x="767361" y="1967386"/>
            <a:ext cx="1908102" cy="2824366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14C57A2-B417-4DE2-BDD2-C3AC142BE3F8}"/>
              </a:ext>
            </a:extLst>
          </p:cNvPr>
          <p:cNvSpPr txBox="1"/>
          <p:nvPr/>
        </p:nvSpPr>
        <p:spPr>
          <a:xfrm>
            <a:off x="8448257" y="1967386"/>
            <a:ext cx="1908102" cy="2824366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xmlns="" id="{1F07D56B-0CFD-4D74-AA04-562ADF839BA7}"/>
              </a:ext>
            </a:extLst>
          </p:cNvPr>
          <p:cNvSpPr txBox="1"/>
          <p:nvPr/>
        </p:nvSpPr>
        <p:spPr>
          <a:xfrm>
            <a:off x="4468046" y="1967386"/>
            <a:ext cx="1908102" cy="2824366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5528595-4C28-49CE-B136-71D462D37557}"/>
              </a:ext>
            </a:extLst>
          </p:cNvPr>
          <p:cNvSpPr/>
          <p:nvPr/>
        </p:nvSpPr>
        <p:spPr>
          <a:xfrm>
            <a:off x="2792383" y="2038935"/>
            <a:ext cx="679032" cy="123187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399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9E815216-4B9C-47BB-9C4E-8354EE994D99}"/>
              </a:ext>
            </a:extLst>
          </p:cNvPr>
          <p:cNvSpPr/>
          <p:nvPr/>
        </p:nvSpPr>
        <p:spPr>
          <a:xfrm>
            <a:off x="10482747" y="2039509"/>
            <a:ext cx="679032" cy="123187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399"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8F6D9EF0-EA3B-43D6-837A-2B81C966B9D6}"/>
              </a:ext>
            </a:extLst>
          </p:cNvPr>
          <p:cNvGrpSpPr/>
          <p:nvPr/>
        </p:nvGrpSpPr>
        <p:grpSpPr>
          <a:xfrm>
            <a:off x="2675463" y="302541"/>
            <a:ext cx="9355842" cy="6154055"/>
            <a:chOff x="942464" y="360139"/>
            <a:chExt cx="9355842" cy="6154055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34F1006C-6A89-4576-901F-7A03568CED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57874CE1-23CA-4B9D-A6B2-F35B2C4B3B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5104074" y="5445586"/>
              <a:ext cx="5194232" cy="1068608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1AC5F321-FFC8-454D-ABB8-9483ADB37C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03BD6487-58BA-4497-ABDF-15B70E08D8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C9DD80E-5F3C-4EFF-8200-2AA6CC4A755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56"/>
          <a:stretch>
            <a:fillRect/>
          </a:stretch>
        </p:blipFill>
        <p:spPr>
          <a:xfrm>
            <a:off x="139802" y="5109809"/>
            <a:ext cx="3978106" cy="171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85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3" grpId="0"/>
      <p:bldP spid="16" grpId="0"/>
      <p:bldP spid="17" grpId="0"/>
      <p:bldP spid="12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6787205" y="2269256"/>
            <a:ext cx="962010" cy="93327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pPr algn="ctr"/>
            <a:r>
              <a:rPr lang="zh-CN" altLang="en-US" sz="5465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叁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835198" y="1689100"/>
            <a:ext cx="553756" cy="2894400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dist"/>
            <a:r>
              <a:rPr lang="zh-CN" altLang="en-US" sz="2399" b="1" spc="300" dirty="0">
                <a:latin typeface="+mn-ea"/>
              </a:rPr>
              <a:t>成功项目展示</a:t>
            </a:r>
          </a:p>
        </p:txBody>
      </p:sp>
      <p:sp>
        <p:nvSpPr>
          <p:cNvPr id="54" name="Content Placeholder 2"/>
          <p:cNvSpPr txBox="1"/>
          <p:nvPr/>
        </p:nvSpPr>
        <p:spPr>
          <a:xfrm>
            <a:off x="4151061" y="2269256"/>
            <a:ext cx="1227986" cy="2881805"/>
          </a:xfrm>
          <a:prstGeom prst="rect">
            <a:avLst/>
          </a:prstGeom>
        </p:spPr>
        <p:txBody>
          <a:bodyPr vert="eaVert" lIns="91384" tIns="45693" rIns="91384" bIns="45693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zh-CN" sz="106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党有党风，企有特色，好的设计都是以客户特色为基线通过自己的缜密安排、成熟的熊猫语言诠释出其要表达思想概念！</a:t>
            </a:r>
            <a:endParaRPr lang="en-US" sz="1066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680821" y="2151921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544382" y="1346215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21" y="4021139"/>
            <a:ext cx="206256" cy="56236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2" r="60615"/>
          <a:stretch>
            <a:fillRect/>
          </a:stretch>
        </p:blipFill>
        <p:spPr>
          <a:xfrm flipH="1">
            <a:off x="7563950" y="2127459"/>
            <a:ext cx="1814051" cy="3657219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D4E9801-6B93-450A-9269-68FC506E3190}"/>
              </a:ext>
            </a:extLst>
          </p:cNvPr>
          <p:cNvGrpSpPr/>
          <p:nvPr/>
        </p:nvGrpSpPr>
        <p:grpSpPr>
          <a:xfrm>
            <a:off x="204787" y="360139"/>
            <a:ext cx="11682414" cy="6154055"/>
            <a:chOff x="204787" y="360139"/>
            <a:chExt cx="11682414" cy="6154055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EAD75DB9-50C3-4363-A55F-B7CB8CFCBDD5}"/>
                </a:ext>
              </a:extLst>
            </p:cNvPr>
            <p:cNvGrpSpPr/>
            <p:nvPr/>
          </p:nvGrpSpPr>
          <p:grpSpPr>
            <a:xfrm>
              <a:off x="204787" y="360139"/>
              <a:ext cx="10093519" cy="6154055"/>
              <a:chOff x="204787" y="360139"/>
              <a:chExt cx="10093519" cy="6154055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AA0F4ACC-276F-4686-8BAF-6E3DDD36A5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159FFE22-62C6-47EF-BF63-E815F5B72D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xmlns="" id="{DD673761-1115-456D-B832-32850B832A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942464" y="360139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xmlns="" id="{CE2C3FB6-D39C-4E9F-B4CA-4A8C0B9C2F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AEBA0F9B-2776-419A-A4DD-4E4557403A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/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32" name="图片 31">
                <a:extLst>
                  <a:ext uri="{FF2B5EF4-FFF2-40B4-BE49-F238E27FC236}">
                    <a16:creationId xmlns:a16="http://schemas.microsoft.com/office/drawing/2014/main" xmlns="" id="{6A6B9ED1-B4C3-4F27-B021-768EB8AB8B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/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E1875F9D-655F-4395-A2CC-783460BBD415}"/>
                </a:ext>
              </a:extLst>
            </p:cNvPr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2A38709F-2B54-4351-916D-893610C99E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xmlns="" id="{30E971A9-C4AB-43FE-A3D1-7FC1E13F277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40329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3" grpId="0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11"/>
          <p:cNvGrpSpPr/>
          <p:nvPr/>
        </p:nvGrpSpPr>
        <p:grpSpPr>
          <a:xfrm>
            <a:off x="1592592" y="3240576"/>
            <a:ext cx="1887408" cy="1887992"/>
            <a:chOff x="1485900" y="1905000"/>
            <a:chExt cx="2438400" cy="2438400"/>
          </a:xfrm>
        </p:grpSpPr>
        <p:sp>
          <p:nvSpPr>
            <p:cNvPr id="3" name="椭圆 2"/>
            <p:cNvSpPr/>
            <p:nvPr/>
          </p:nvSpPr>
          <p:spPr>
            <a:xfrm>
              <a:off x="1485900" y="1905000"/>
              <a:ext cx="2438400" cy="243840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6324" y="2152537"/>
              <a:ext cx="1897552" cy="194332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组合 10"/>
          <p:cNvGrpSpPr/>
          <p:nvPr/>
        </p:nvGrpSpPr>
        <p:grpSpPr>
          <a:xfrm>
            <a:off x="5044921" y="2546536"/>
            <a:ext cx="2155012" cy="2155679"/>
            <a:chOff x="4787900" y="1905000"/>
            <a:chExt cx="2438400" cy="243840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1767" y="2150950"/>
              <a:ext cx="1950667" cy="1946500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椭圆 23"/>
            <p:cNvSpPr/>
            <p:nvPr/>
          </p:nvSpPr>
          <p:spPr>
            <a:xfrm>
              <a:off x="4787900" y="1905000"/>
              <a:ext cx="2438400" cy="243840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/>
            </a:p>
          </p:txBody>
        </p:sp>
      </p:grpSp>
      <p:grpSp>
        <p:nvGrpSpPr>
          <p:cNvPr id="10" name="组合 7"/>
          <p:cNvGrpSpPr/>
          <p:nvPr/>
        </p:nvGrpSpPr>
        <p:grpSpPr>
          <a:xfrm>
            <a:off x="8327794" y="2000514"/>
            <a:ext cx="2436896" cy="2437649"/>
            <a:chOff x="7872638" y="2013946"/>
            <a:chExt cx="2438400" cy="243840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8360" y="2267613"/>
              <a:ext cx="1926956" cy="193106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椭圆 24"/>
            <p:cNvSpPr/>
            <p:nvPr/>
          </p:nvSpPr>
          <p:spPr>
            <a:xfrm>
              <a:off x="7872638" y="2013946"/>
              <a:ext cx="2438400" cy="243840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/>
            </a:p>
          </p:txBody>
        </p:sp>
      </p:grpSp>
      <p:sp>
        <p:nvSpPr>
          <p:cNvPr id="30" name="文本框 4"/>
          <p:cNvSpPr txBox="1"/>
          <p:nvPr/>
        </p:nvSpPr>
        <p:spPr>
          <a:xfrm>
            <a:off x="8782641" y="1366045"/>
            <a:ext cx="2133804" cy="338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none" lIns="91384" tIns="45693" rIns="91384" bIns="45693" rtlCol="0">
            <a:spAutoFit/>
          </a:bodyPr>
          <a:lstStyle/>
          <a:p>
            <a:r>
              <a:rPr lang="zh-CN" altLang="en-US" sz="1600" spc="300" dirty="0">
                <a:solidFill>
                  <a:srgbClr val="7AB7D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单击此处添加标题</a:t>
            </a:r>
          </a:p>
        </p:txBody>
      </p:sp>
      <p:sp>
        <p:nvSpPr>
          <p:cNvPr id="18" name="文本框 4"/>
          <p:cNvSpPr txBox="1"/>
          <p:nvPr/>
        </p:nvSpPr>
        <p:spPr>
          <a:xfrm>
            <a:off x="5254070" y="1930145"/>
            <a:ext cx="2133804" cy="338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none" lIns="91384" tIns="45693" rIns="91384" bIns="45693" rtlCol="0">
            <a:spAutoFit/>
          </a:bodyPr>
          <a:lstStyle/>
          <a:p>
            <a:r>
              <a:rPr lang="zh-CN" altLang="en-US" sz="1600" spc="300" dirty="0">
                <a:solidFill>
                  <a:srgbClr val="7AB7D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单击此处添加标题</a:t>
            </a:r>
          </a:p>
        </p:txBody>
      </p:sp>
      <p:sp>
        <p:nvSpPr>
          <p:cNvPr id="19" name="文本框 4"/>
          <p:cNvSpPr txBox="1"/>
          <p:nvPr/>
        </p:nvSpPr>
        <p:spPr>
          <a:xfrm>
            <a:off x="1675286" y="2637073"/>
            <a:ext cx="2133804" cy="338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none" lIns="91384" tIns="45693" rIns="91384" bIns="45693" rtlCol="0">
            <a:spAutoFit/>
          </a:bodyPr>
          <a:lstStyle/>
          <a:p>
            <a:r>
              <a:rPr lang="zh-CN" altLang="en-US" sz="1600" spc="300" dirty="0">
                <a:solidFill>
                  <a:srgbClr val="7AB7D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单击此处添加标题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772F350E-685E-410B-9EC6-74EFA65526DC}"/>
              </a:ext>
            </a:extLst>
          </p:cNvPr>
          <p:cNvGrpSpPr/>
          <p:nvPr/>
        </p:nvGrpSpPr>
        <p:grpSpPr>
          <a:xfrm>
            <a:off x="265567" y="352451"/>
            <a:ext cx="12840674" cy="6153098"/>
            <a:chOff x="-1467432" y="410049"/>
            <a:chExt cx="12840674" cy="6153098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1DD1BCB8-94A5-4375-BB0F-5CF810F2D1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-1467432" y="781048"/>
              <a:ext cx="3390900" cy="697609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00BC7C75-1664-4F21-830B-E4399B0D15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6179010" y="5494539"/>
              <a:ext cx="5194232" cy="1068608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1C6F47FF-33B7-4466-854C-32C9C72423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5943364" y="1478657"/>
              <a:ext cx="1238250" cy="1068608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7EE9FEDA-3DFE-40FD-BB51-D1BA9DC9EB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6782736" y="410049"/>
              <a:ext cx="1238250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824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078930" y="1943560"/>
            <a:ext cx="1180372" cy="106647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r>
              <a:rPr lang="zh-CN" altLang="en-US" sz="3999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标</a:t>
            </a:r>
          </a:p>
        </p:txBody>
      </p:sp>
      <p:sp>
        <p:nvSpPr>
          <p:cNvPr id="31" name="矩形 30"/>
          <p:cNvSpPr/>
          <p:nvPr/>
        </p:nvSpPr>
        <p:spPr>
          <a:xfrm>
            <a:off x="4217848" y="1943560"/>
            <a:ext cx="1180372" cy="10664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r>
              <a:rPr lang="zh-CN" altLang="en-US" sz="3999" dirty="0">
                <a:solidFill>
                  <a:schemeClr val="accent1"/>
                </a:solidFill>
              </a:rPr>
              <a:t>题</a:t>
            </a:r>
          </a:p>
        </p:txBody>
      </p:sp>
      <p:sp>
        <p:nvSpPr>
          <p:cNvPr id="32" name="矩形 31"/>
          <p:cNvSpPr/>
          <p:nvPr/>
        </p:nvSpPr>
        <p:spPr>
          <a:xfrm>
            <a:off x="6356766" y="1943560"/>
            <a:ext cx="1180372" cy="106647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r>
              <a:rPr lang="zh-CN" altLang="en-US" sz="3999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</a:t>
            </a:r>
          </a:p>
        </p:txBody>
      </p:sp>
      <p:sp>
        <p:nvSpPr>
          <p:cNvPr id="33" name="矩形 32"/>
          <p:cNvSpPr/>
          <p:nvPr/>
        </p:nvSpPr>
        <p:spPr>
          <a:xfrm>
            <a:off x="8495685" y="1943560"/>
            <a:ext cx="1180372" cy="10664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r>
              <a:rPr lang="zh-CN" altLang="en-US" sz="3999" dirty="0">
                <a:solidFill>
                  <a:schemeClr val="accent1"/>
                </a:solidFill>
              </a:rPr>
              <a:t>字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81B64C-DDFD-4E75-93FC-3947934C93E7}"/>
              </a:ext>
            </a:extLst>
          </p:cNvPr>
          <p:cNvSpPr/>
          <p:nvPr/>
        </p:nvSpPr>
        <p:spPr>
          <a:xfrm>
            <a:off x="1712792" y="3224894"/>
            <a:ext cx="1912648" cy="1569606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BD18ADC-3160-4943-A8E7-314F51D77B11}"/>
              </a:ext>
            </a:extLst>
          </p:cNvPr>
          <p:cNvSpPr/>
          <p:nvPr/>
        </p:nvSpPr>
        <p:spPr>
          <a:xfrm>
            <a:off x="3851710" y="3220406"/>
            <a:ext cx="1912648" cy="1569606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23655AA-D96C-46E8-9F48-8A8CB1B2FEB0}"/>
              </a:ext>
            </a:extLst>
          </p:cNvPr>
          <p:cNvSpPr/>
          <p:nvPr/>
        </p:nvSpPr>
        <p:spPr>
          <a:xfrm>
            <a:off x="5989770" y="3220406"/>
            <a:ext cx="1912648" cy="1569606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FDB5F6D0-1050-4C5E-BD26-971F54BC04B9}"/>
              </a:ext>
            </a:extLst>
          </p:cNvPr>
          <p:cNvSpPr/>
          <p:nvPr/>
        </p:nvSpPr>
        <p:spPr>
          <a:xfrm>
            <a:off x="8323865" y="3252378"/>
            <a:ext cx="1912648" cy="1569606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DFC1431F-4802-4D4D-8ADD-B690EFE3ABBE}"/>
              </a:ext>
            </a:extLst>
          </p:cNvPr>
          <p:cNvGrpSpPr/>
          <p:nvPr/>
        </p:nvGrpSpPr>
        <p:grpSpPr>
          <a:xfrm>
            <a:off x="234540" y="491685"/>
            <a:ext cx="12496830" cy="5977691"/>
            <a:chOff x="-1498459" y="549283"/>
            <a:chExt cx="12496830" cy="5977691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2E84171E-5229-4BF2-9D7A-094F4E11D8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-1498459" y="549283"/>
              <a:ext cx="3390900" cy="697609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31430930-D781-48AB-A061-E934DB9B29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5804139" y="5458366"/>
              <a:ext cx="5194232" cy="1068608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28CEEF6A-F3D0-4744-B26E-34C31D217D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6244825" y="1096308"/>
              <a:ext cx="1238250" cy="1068608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7216A0FC-B142-4DD7-988B-2E38E37B0E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8503514" y="708943"/>
              <a:ext cx="1238250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510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1" grpId="0" animBg="1"/>
      <p:bldP spid="32" grpId="0" animBg="1"/>
      <p:bldP spid="33" grpId="0" animBg="1"/>
      <p:bldP spid="11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4"/>
          <p:cNvSpPr txBox="1"/>
          <p:nvPr/>
        </p:nvSpPr>
        <p:spPr>
          <a:xfrm>
            <a:off x="7295588" y="2661326"/>
            <a:ext cx="2399775" cy="707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eaVert" wrap="none" lIns="91384" tIns="45693" rIns="91384" bIns="45693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399" dirty="0">
                <a:solidFill>
                  <a:schemeClr val="accent1"/>
                </a:solidFill>
                <a:latin typeface="+mn-ea"/>
                <a:cs typeface="Tahoma" panose="020B0604030504040204" pitchFamily="34" charset="0"/>
              </a:rPr>
              <a:t>标题</a:t>
            </a:r>
            <a:endParaRPr lang="en-US" altLang="zh-CN" sz="2399" dirty="0">
              <a:solidFill>
                <a:schemeClr val="accent1"/>
              </a:solidFill>
              <a:latin typeface="+mn-ea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399" dirty="0">
                <a:solidFill>
                  <a:schemeClr val="accent1"/>
                </a:solidFill>
                <a:latin typeface="+mn-ea"/>
                <a:cs typeface="Tahoma" panose="020B0604030504040204" pitchFamily="34" charset="0"/>
              </a:rPr>
              <a:t>标题</a:t>
            </a:r>
            <a:endParaRPr lang="en-US" altLang="zh-CN" sz="2399" dirty="0">
              <a:solidFill>
                <a:schemeClr val="accent1"/>
              </a:solidFill>
              <a:latin typeface="+mn-ea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399" dirty="0">
                <a:solidFill>
                  <a:schemeClr val="accent1"/>
                </a:solidFill>
                <a:latin typeface="+mn-ea"/>
                <a:cs typeface="Tahoma" panose="020B0604030504040204" pitchFamily="34" charset="0"/>
              </a:rPr>
              <a:t>标题</a:t>
            </a:r>
            <a:endParaRPr lang="en-US" altLang="zh-CN" sz="2399" dirty="0">
              <a:solidFill>
                <a:schemeClr val="accent1"/>
              </a:solidFill>
              <a:latin typeface="+mn-ea"/>
              <a:cs typeface="Tahoma" panose="020B060403050404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36634" y="1721531"/>
            <a:ext cx="5806666" cy="3340460"/>
            <a:chOff x="701281" y="1291547"/>
            <a:chExt cx="4356344" cy="2506118"/>
          </a:xfrm>
        </p:grpSpPr>
        <p:sp>
          <p:nvSpPr>
            <p:cNvPr id="13" name="矩形 12"/>
            <p:cNvSpPr/>
            <p:nvPr/>
          </p:nvSpPr>
          <p:spPr>
            <a:xfrm>
              <a:off x="701281" y="1383077"/>
              <a:ext cx="4356344" cy="24145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4" tIns="45693" rIns="91384" bIns="45693" rtlCol="0" anchor="ctr"/>
            <a:lstStyle/>
            <a:p>
              <a:pPr algn="ctr"/>
              <a:endParaRPr lang="zh-CN" altLang="en-US" sz="2399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18" t="25749" r="71558" b="21649"/>
            <a:stretch>
              <a:fillRect/>
            </a:stretch>
          </p:blipFill>
          <p:spPr>
            <a:xfrm flipH="1">
              <a:off x="701281" y="1291547"/>
              <a:ext cx="949206" cy="2501900"/>
            </a:xfrm>
            <a:prstGeom prst="rect">
              <a:avLst/>
            </a:prstGeom>
          </p:spPr>
        </p:pic>
      </p:grpSp>
      <p:sp>
        <p:nvSpPr>
          <p:cNvPr id="8" name="TextBox 15">
            <a:extLst>
              <a:ext uri="{FF2B5EF4-FFF2-40B4-BE49-F238E27FC236}">
                <a16:creationId xmlns:a16="http://schemas.microsoft.com/office/drawing/2014/main" xmlns="" id="{0C1D0231-0769-4F54-B9DC-03FEBA13B778}"/>
              </a:ext>
            </a:extLst>
          </p:cNvPr>
          <p:cNvSpPr txBox="1"/>
          <p:nvPr/>
        </p:nvSpPr>
        <p:spPr>
          <a:xfrm>
            <a:off x="2902971" y="2596086"/>
            <a:ext cx="3139208" cy="2234646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6223070-E216-4155-AADE-562034C3D600}"/>
              </a:ext>
            </a:extLst>
          </p:cNvPr>
          <p:cNvGrpSpPr/>
          <p:nvPr/>
        </p:nvGrpSpPr>
        <p:grpSpPr>
          <a:xfrm>
            <a:off x="265567" y="352451"/>
            <a:ext cx="11671964" cy="5238222"/>
            <a:chOff x="-1467432" y="410049"/>
            <a:chExt cx="11671964" cy="5238222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F339EB0C-EB8B-42D5-BE7E-2498258111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-1467432" y="478441"/>
              <a:ext cx="3390900" cy="697609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163B4C5A-FBAA-4482-8DD3-CC8574B228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5010300" y="4579663"/>
              <a:ext cx="5194232" cy="1068608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70ECCAE8-4C37-4E95-94B7-AF2FC7F3B4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9A8C320A-3CBD-4650-ACBA-BA20633B95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41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0421" y="3131047"/>
            <a:ext cx="2342429" cy="1561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>
            <a:off x="2270249" y="4944183"/>
            <a:ext cx="7854642" cy="1818457"/>
          </a:xfrm>
          <a:prstGeom prst="rect">
            <a:avLst/>
          </a:prstGeom>
        </p:spPr>
        <p:txBody>
          <a:bodyPr vert="horz" wrap="square" lIns="91384" tIns="45693" rIns="91384" bIns="45693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spc="300" dirty="0">
                <a:solidFill>
                  <a:srgbClr val="7AB7D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单击此处添加标题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                                                    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56"/>
          <a:stretch>
            <a:fillRect/>
          </a:stretch>
        </p:blipFill>
        <p:spPr>
          <a:xfrm>
            <a:off x="4393944" y="3098406"/>
            <a:ext cx="4681403" cy="2018055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8"/>
          <a:stretch>
            <a:fillRect/>
          </a:stretch>
        </p:blipFill>
        <p:spPr bwMode="auto">
          <a:xfrm>
            <a:off x="1852065" y="2064576"/>
            <a:ext cx="2541879" cy="1561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5BF6E2CE-DF93-4F51-A65B-B3FD808F10E4}"/>
              </a:ext>
            </a:extLst>
          </p:cNvPr>
          <p:cNvGrpSpPr/>
          <p:nvPr/>
        </p:nvGrpSpPr>
        <p:grpSpPr>
          <a:xfrm>
            <a:off x="265567" y="352451"/>
            <a:ext cx="13124772" cy="6329144"/>
            <a:chOff x="-1467432" y="410049"/>
            <a:chExt cx="13124772" cy="6329144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CBDF1346-4673-442D-AF39-D87A4C7429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-1467432" y="410049"/>
              <a:ext cx="3390900" cy="697609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915CEE75-D44A-4BC5-B9BE-88EFB2C3B2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6463108" y="5670585"/>
              <a:ext cx="5194232" cy="1068608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E414AF82-6A1F-45E9-8288-5704E599E9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995EBFA6-0167-47DA-9008-64A9847CBC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8441099" y="410049"/>
              <a:ext cx="1238250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476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561982" y="1331199"/>
            <a:ext cx="658322" cy="66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66" dirty="0">
                <a:solidFill>
                  <a:schemeClr val="accent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输入标题</a:t>
            </a:r>
          </a:p>
        </p:txBody>
      </p:sp>
      <p:sp>
        <p:nvSpPr>
          <p:cNvPr id="14" name="TextBox 28"/>
          <p:cNvSpPr txBox="1"/>
          <p:nvPr/>
        </p:nvSpPr>
        <p:spPr>
          <a:xfrm>
            <a:off x="6426069" y="1989286"/>
            <a:ext cx="1030667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66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 algn="ctr">
              <a:lnSpc>
                <a:spcPct val="125000"/>
              </a:lnSpc>
            </a:pPr>
            <a:endParaRPr lang="zh-CN" altLang="en-US" sz="1466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7456723" y="146154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695441" y="1331199"/>
            <a:ext cx="658322" cy="66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66" dirty="0">
                <a:solidFill>
                  <a:schemeClr val="accent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输入标题</a:t>
            </a:r>
          </a:p>
        </p:txBody>
      </p:sp>
      <p:sp>
        <p:nvSpPr>
          <p:cNvPr id="18" name="TextBox 28"/>
          <p:cNvSpPr txBox="1"/>
          <p:nvPr/>
        </p:nvSpPr>
        <p:spPr>
          <a:xfrm>
            <a:off x="4559527" y="1989286"/>
            <a:ext cx="1030667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66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 algn="ctr">
              <a:lnSpc>
                <a:spcPct val="125000"/>
              </a:lnSpc>
            </a:pPr>
            <a:endParaRPr lang="zh-CN" altLang="en-US" sz="1466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590181" y="146154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3957461" y="1331199"/>
            <a:ext cx="658322" cy="66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66" dirty="0">
                <a:solidFill>
                  <a:schemeClr val="accent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输入标题</a:t>
            </a:r>
          </a:p>
        </p:txBody>
      </p:sp>
      <p:sp>
        <p:nvSpPr>
          <p:cNvPr id="21" name="TextBox 28"/>
          <p:cNvSpPr txBox="1"/>
          <p:nvPr/>
        </p:nvSpPr>
        <p:spPr>
          <a:xfrm>
            <a:off x="2821549" y="1989286"/>
            <a:ext cx="1030667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66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 algn="ctr">
              <a:lnSpc>
                <a:spcPct val="125000"/>
              </a:lnSpc>
            </a:pPr>
            <a:endParaRPr lang="zh-CN" altLang="en-US" sz="1466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852203" y="146154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122272" y="1331199"/>
            <a:ext cx="658322" cy="66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66" dirty="0">
                <a:solidFill>
                  <a:schemeClr val="accent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输入标题</a:t>
            </a:r>
          </a:p>
        </p:txBody>
      </p:sp>
      <p:sp>
        <p:nvSpPr>
          <p:cNvPr id="24" name="TextBox 28"/>
          <p:cNvSpPr txBox="1"/>
          <p:nvPr/>
        </p:nvSpPr>
        <p:spPr>
          <a:xfrm>
            <a:off x="986358" y="1989286"/>
            <a:ext cx="1030667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66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 algn="ctr">
              <a:lnSpc>
                <a:spcPct val="125000"/>
              </a:lnSpc>
            </a:pPr>
            <a:endParaRPr lang="zh-CN" altLang="en-US" sz="1466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018014" y="146154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B15C9FFD-18E0-4424-86C0-647673504DD0}"/>
              </a:ext>
            </a:extLst>
          </p:cNvPr>
          <p:cNvGrpSpPr/>
          <p:nvPr/>
        </p:nvGrpSpPr>
        <p:grpSpPr>
          <a:xfrm>
            <a:off x="321564" y="428599"/>
            <a:ext cx="12914122" cy="5752689"/>
            <a:chOff x="444884" y="676697"/>
            <a:chExt cx="12914122" cy="5752689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886E669A-8B4C-4E0A-BAF6-E088E3BAC0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444884" y="676697"/>
              <a:ext cx="3390900" cy="697609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382842BC-6CE9-48AC-B335-C9E26571F7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8164774" y="5360778"/>
              <a:ext cx="5194232" cy="1068608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E7C7A875-98A4-453A-94DA-BB3D0C6AAA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8915600" y="1871305"/>
              <a:ext cx="1238250" cy="1068608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4DF8B76E-7BDB-4B59-A330-C3FA066483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10298306" y="840002"/>
              <a:ext cx="1238250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325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18" grpId="0"/>
      <p:bldP spid="20" grpId="0"/>
      <p:bldP spid="21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27987" y="2067575"/>
            <a:ext cx="393249" cy="1897388"/>
          </a:xfrm>
          <a:prstGeom prst="rect">
            <a:avLst/>
          </a:prstGeom>
          <a:noFill/>
        </p:spPr>
        <p:txBody>
          <a:bodyPr vert="horz" wrap="square" lIns="91384" tIns="45693" rIns="91384" bIns="45693" rtlCol="0">
            <a:spAutoFit/>
          </a:bodyPr>
          <a:lstStyle/>
          <a:p>
            <a:pPr algn="ctr"/>
            <a:r>
              <a:rPr lang="zh-CN" altLang="en-US" sz="5865" spc="-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目录</a:t>
            </a: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697" y="3458869"/>
            <a:ext cx="206256" cy="56236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35955FB-790C-4D83-ADE0-0B0840946F09}"/>
              </a:ext>
            </a:extLst>
          </p:cNvPr>
          <p:cNvGrpSpPr/>
          <p:nvPr/>
        </p:nvGrpSpPr>
        <p:grpSpPr>
          <a:xfrm>
            <a:off x="6224366" y="1884092"/>
            <a:ext cx="3055118" cy="3014130"/>
            <a:chOff x="6224366" y="1884092"/>
            <a:chExt cx="3055118" cy="3014130"/>
          </a:xfrm>
        </p:grpSpPr>
        <p:grpSp>
          <p:nvGrpSpPr>
            <p:cNvPr id="2" name="组合 39"/>
            <p:cNvGrpSpPr/>
            <p:nvPr/>
          </p:nvGrpSpPr>
          <p:grpSpPr>
            <a:xfrm>
              <a:off x="6224366" y="1884092"/>
              <a:ext cx="553870" cy="3014130"/>
              <a:chOff x="5779990" y="1478323"/>
              <a:chExt cx="554210" cy="3015060"/>
            </a:xfrm>
          </p:grpSpPr>
          <p:sp>
            <p:nvSpPr>
              <p:cNvPr id="21" name="Rectangle 6"/>
              <p:cNvSpPr>
                <a:spLocks noChangeArrowheads="1"/>
              </p:cNvSpPr>
              <p:nvPr/>
            </p:nvSpPr>
            <p:spPr bwMode="auto">
              <a:xfrm>
                <a:off x="5800177" y="1478323"/>
                <a:ext cx="450684" cy="301506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</a:ln>
            </p:spPr>
            <p:txBody>
              <a:bodyPr vert="eaVert" wrap="square" lIns="121845" tIns="60923" rIns="121845" bIns="60923" numCol="1" anchor="t" anchorCtr="0" compatLnSpc="1"/>
              <a:lstStyle/>
              <a:p>
                <a:pPr algn="ctr"/>
                <a:endParaRPr lang="zh-CN" altLang="en-US" sz="2399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5779990" y="1546952"/>
                <a:ext cx="554210" cy="47720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399" b="1" spc="600" dirty="0">
                    <a:solidFill>
                      <a:srgbClr val="7AB7D0"/>
                    </a:solidFill>
                    <a:latin typeface="+mn-ea"/>
                  </a:rPr>
                  <a:t>壹</a:t>
                </a: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5803072" y="2092783"/>
                <a:ext cx="461948" cy="20869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pc="300" dirty="0">
                    <a:latin typeface="+mn-ea"/>
                  </a:rPr>
                  <a:t>年度工作概述</a:t>
                </a: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5800177" y="2024007"/>
                <a:ext cx="4506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56"/>
            <p:cNvGrpSpPr/>
            <p:nvPr/>
          </p:nvGrpSpPr>
          <p:grpSpPr>
            <a:xfrm>
              <a:off x="7058114" y="1884092"/>
              <a:ext cx="553870" cy="3014130"/>
              <a:chOff x="5779990" y="1478323"/>
              <a:chExt cx="554210" cy="3015060"/>
            </a:xfrm>
          </p:grpSpPr>
          <p:sp>
            <p:nvSpPr>
              <p:cNvPr id="58" name="Rectangle 6"/>
              <p:cNvSpPr>
                <a:spLocks noChangeArrowheads="1"/>
              </p:cNvSpPr>
              <p:nvPr/>
            </p:nvSpPr>
            <p:spPr bwMode="auto">
              <a:xfrm>
                <a:off x="5800177" y="1478323"/>
                <a:ext cx="450684" cy="301506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</a:ln>
            </p:spPr>
            <p:txBody>
              <a:bodyPr vert="eaVert" wrap="square" lIns="121845" tIns="60923" rIns="121845" bIns="60923" numCol="1" anchor="t" anchorCtr="0" compatLnSpc="1"/>
              <a:lstStyle/>
              <a:p>
                <a:pPr algn="ctr"/>
                <a:endParaRPr lang="zh-CN" altLang="en-US" sz="2399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5779990" y="1546952"/>
                <a:ext cx="554210" cy="47720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399" b="1" spc="600" dirty="0">
                    <a:solidFill>
                      <a:srgbClr val="7AB7D0"/>
                    </a:solidFill>
                    <a:latin typeface="+mn-ea"/>
                  </a:rPr>
                  <a:t>贰</a:t>
                </a: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5803073" y="2092783"/>
                <a:ext cx="461948" cy="20869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pc="300" dirty="0">
                    <a:latin typeface="+mn-ea"/>
                  </a:rPr>
                  <a:t>工作完成情况</a:t>
                </a:r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5800177" y="2024007"/>
                <a:ext cx="4506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61"/>
            <p:cNvGrpSpPr/>
            <p:nvPr/>
          </p:nvGrpSpPr>
          <p:grpSpPr>
            <a:xfrm>
              <a:off x="7891865" y="1884092"/>
              <a:ext cx="553870" cy="3014130"/>
              <a:chOff x="5779990" y="1478323"/>
              <a:chExt cx="554210" cy="3015060"/>
            </a:xfrm>
          </p:grpSpPr>
          <p:sp>
            <p:nvSpPr>
              <p:cNvPr id="63" name="Rectangle 6"/>
              <p:cNvSpPr>
                <a:spLocks noChangeArrowheads="1"/>
              </p:cNvSpPr>
              <p:nvPr/>
            </p:nvSpPr>
            <p:spPr bwMode="auto">
              <a:xfrm>
                <a:off x="5800177" y="1478323"/>
                <a:ext cx="450684" cy="301506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</a:ln>
            </p:spPr>
            <p:txBody>
              <a:bodyPr vert="eaVert" wrap="square" lIns="121845" tIns="60923" rIns="121845" bIns="60923" numCol="1" anchor="t" anchorCtr="0" compatLnSpc="1"/>
              <a:lstStyle/>
              <a:p>
                <a:pPr algn="ctr"/>
                <a:endParaRPr lang="zh-CN" altLang="en-US" sz="2399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5779990" y="1546952"/>
                <a:ext cx="554210" cy="47720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399" b="1" spc="600" dirty="0">
                    <a:solidFill>
                      <a:srgbClr val="7AB7D0"/>
                    </a:solidFill>
                    <a:latin typeface="+mn-ea"/>
                  </a:rPr>
                  <a:t>叁</a:t>
                </a: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5803073" y="2092783"/>
                <a:ext cx="461948" cy="20869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pc="300" dirty="0">
                    <a:latin typeface="+mn-ea"/>
                  </a:rPr>
                  <a:t>成功项目展示</a:t>
                </a:r>
              </a:p>
            </p:txBody>
          </p:sp>
          <p:cxnSp>
            <p:nvCxnSpPr>
              <p:cNvPr id="66" name="直接连接符 65"/>
              <p:cNvCxnSpPr/>
              <p:nvPr/>
            </p:nvCxnSpPr>
            <p:spPr>
              <a:xfrm>
                <a:off x="5800177" y="2024007"/>
                <a:ext cx="4506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66"/>
            <p:cNvGrpSpPr/>
            <p:nvPr/>
          </p:nvGrpSpPr>
          <p:grpSpPr>
            <a:xfrm>
              <a:off x="8725614" y="1884092"/>
              <a:ext cx="553870" cy="3014130"/>
              <a:chOff x="5779990" y="1478323"/>
              <a:chExt cx="554210" cy="3015060"/>
            </a:xfrm>
          </p:grpSpPr>
          <p:sp>
            <p:nvSpPr>
              <p:cNvPr id="68" name="Rectangle 6"/>
              <p:cNvSpPr>
                <a:spLocks noChangeArrowheads="1"/>
              </p:cNvSpPr>
              <p:nvPr/>
            </p:nvSpPr>
            <p:spPr bwMode="auto">
              <a:xfrm>
                <a:off x="5800177" y="1478323"/>
                <a:ext cx="450684" cy="301506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</a:ln>
            </p:spPr>
            <p:txBody>
              <a:bodyPr vert="eaVert" wrap="square" lIns="121845" tIns="60923" rIns="121845" bIns="60923" numCol="1" anchor="t" anchorCtr="0" compatLnSpc="1"/>
              <a:lstStyle/>
              <a:p>
                <a:pPr algn="ctr"/>
                <a:endParaRPr lang="zh-CN" altLang="en-US" sz="2399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5779990" y="1546952"/>
                <a:ext cx="554210" cy="47720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399" b="1" spc="600" dirty="0">
                    <a:solidFill>
                      <a:srgbClr val="7AB7D0"/>
                    </a:solidFill>
                    <a:latin typeface="+mn-ea"/>
                  </a:rPr>
                  <a:t>肆</a:t>
                </a: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5803072" y="2092783"/>
                <a:ext cx="461948" cy="20869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pc="300" dirty="0">
                    <a:latin typeface="+mn-ea"/>
                  </a:rPr>
                  <a:t>明年工作计划</a:t>
                </a:r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5800177" y="2024007"/>
                <a:ext cx="4506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D31BC3AD-CEB3-40C2-9032-B5CC530FBBBF}"/>
              </a:ext>
            </a:extLst>
          </p:cNvPr>
          <p:cNvGrpSpPr/>
          <p:nvPr/>
        </p:nvGrpSpPr>
        <p:grpSpPr>
          <a:xfrm>
            <a:off x="204787" y="360139"/>
            <a:ext cx="12814246" cy="6149919"/>
            <a:chOff x="204787" y="360139"/>
            <a:chExt cx="12814246" cy="6149919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94A5063D-07C4-4EA8-9A8A-377C8C28E8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7188" b="10195"/>
            <a:stretch/>
          </p:blipFill>
          <p:spPr>
            <a:xfrm>
              <a:off x="304799" y="449960"/>
              <a:ext cx="362835" cy="5440109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3BD92862-3256-439E-8F42-A31CB72B33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37" t="89956" r="93672" b="-3247"/>
            <a:stretch/>
          </p:blipFill>
          <p:spPr>
            <a:xfrm>
              <a:off x="204787" y="5890070"/>
              <a:ext cx="885825" cy="517969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3A9C6E80-B82D-4DA2-ADCD-90AB57A384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A2004F5C-0D6A-419F-A5FD-C5895751D0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7824801" y="5441450"/>
              <a:ext cx="5194232" cy="1068608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97FA8A78-D1F6-470D-8E41-1467A77A16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6673790" y="882246"/>
              <a:ext cx="1238250" cy="1068608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89F109B7-7C42-48A5-ABF4-8A6A008D53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9015493" y="449960"/>
              <a:ext cx="1238250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927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6787205" y="2269256"/>
            <a:ext cx="962010" cy="93327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pPr algn="ctr"/>
            <a:r>
              <a:rPr lang="zh-CN" altLang="en-US" sz="5465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肆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835198" y="1689100"/>
            <a:ext cx="553756" cy="2894400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dist"/>
            <a:r>
              <a:rPr lang="zh-CN" altLang="en-US" sz="2399" b="1" spc="300" dirty="0">
                <a:latin typeface="+mn-ea"/>
              </a:rPr>
              <a:t>明年工作计划</a:t>
            </a:r>
          </a:p>
        </p:txBody>
      </p:sp>
      <p:sp>
        <p:nvSpPr>
          <p:cNvPr id="54" name="Content Placeholder 2"/>
          <p:cNvSpPr txBox="1"/>
          <p:nvPr/>
        </p:nvSpPr>
        <p:spPr>
          <a:xfrm>
            <a:off x="4151061" y="2269256"/>
            <a:ext cx="1227986" cy="2881805"/>
          </a:xfrm>
          <a:prstGeom prst="rect">
            <a:avLst/>
          </a:prstGeom>
        </p:spPr>
        <p:txBody>
          <a:bodyPr vert="eaVert" lIns="91384" tIns="45693" rIns="91384" bIns="45693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zh-CN" sz="106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党有党风，企有特色，好的设计都是以客户特色为基线通过自己的缜密安排、成熟的熊猫语言诠释出其要表达思想概念！</a:t>
            </a:r>
            <a:endParaRPr lang="en-US" sz="1066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680821" y="2151921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544382" y="1346215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21" y="4021139"/>
            <a:ext cx="206256" cy="56236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2" r="60615"/>
          <a:stretch>
            <a:fillRect/>
          </a:stretch>
        </p:blipFill>
        <p:spPr>
          <a:xfrm flipH="1">
            <a:off x="7563950" y="2127459"/>
            <a:ext cx="1814051" cy="3657219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D4E9801-6B93-450A-9269-68FC506E3190}"/>
              </a:ext>
            </a:extLst>
          </p:cNvPr>
          <p:cNvGrpSpPr/>
          <p:nvPr/>
        </p:nvGrpSpPr>
        <p:grpSpPr>
          <a:xfrm>
            <a:off x="204787" y="360139"/>
            <a:ext cx="11682414" cy="6154055"/>
            <a:chOff x="204787" y="360139"/>
            <a:chExt cx="11682414" cy="6154055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EAD75DB9-50C3-4363-A55F-B7CB8CFCBDD5}"/>
                </a:ext>
              </a:extLst>
            </p:cNvPr>
            <p:cNvGrpSpPr/>
            <p:nvPr/>
          </p:nvGrpSpPr>
          <p:grpSpPr>
            <a:xfrm>
              <a:off x="204787" y="360139"/>
              <a:ext cx="10093519" cy="6154055"/>
              <a:chOff x="204787" y="360139"/>
              <a:chExt cx="10093519" cy="6154055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AA0F4ACC-276F-4686-8BAF-6E3DDD36A5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159FFE22-62C6-47EF-BF63-E815F5B72D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xmlns="" id="{DD673761-1115-456D-B832-32850B832A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942464" y="360139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xmlns="" id="{CE2C3FB6-D39C-4E9F-B4CA-4A8C0B9C2F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AEBA0F9B-2776-419A-A4DD-4E4557403A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/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32" name="图片 31">
                <a:extLst>
                  <a:ext uri="{FF2B5EF4-FFF2-40B4-BE49-F238E27FC236}">
                    <a16:creationId xmlns:a16="http://schemas.microsoft.com/office/drawing/2014/main" xmlns="" id="{6A6B9ED1-B4C3-4F27-B021-768EB8AB8B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/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E1875F9D-655F-4395-A2CC-783460BBD415}"/>
                </a:ext>
              </a:extLst>
            </p:cNvPr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2A38709F-2B54-4351-916D-893610C99E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xmlns="" id="{30E971A9-C4AB-43FE-A3D1-7FC1E13F277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8731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3" grpId="0"/>
      <p:bldP spid="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7295672" y="949398"/>
            <a:ext cx="0" cy="590754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504172" y="3040702"/>
            <a:ext cx="553756" cy="2169770"/>
          </a:xfrm>
          <a:prstGeom prst="rect">
            <a:avLst/>
          </a:prstGeom>
          <a:noFill/>
        </p:spPr>
        <p:txBody>
          <a:bodyPr vert="eaVert" wrap="none" lIns="91384" tIns="45693" rIns="91384" bIns="45693" rtlCol="0">
            <a:spAutoFit/>
          </a:bodyPr>
          <a:lstStyle/>
          <a:p>
            <a:r>
              <a:rPr lang="zh-CN" altLang="en-US" sz="2399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此处添加标题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292856" y="3058274"/>
            <a:ext cx="676611" cy="2817789"/>
          </a:xfrm>
          <a:prstGeom prst="rect">
            <a:avLst/>
          </a:prstGeom>
          <a:noFill/>
        </p:spPr>
        <p:txBody>
          <a:bodyPr vert="eaVert" wrap="square" lIns="91384" tIns="45693" rIns="91384" bIns="45693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66" dirty="0"/>
              <a:t>点一滴墨，倾一世魂。用一辈子的桃花运，换一场不分手的恋情</a:t>
            </a:r>
            <a:endParaRPr lang="zh-CN" altLang="en-US" sz="1066" spc="300" dirty="0"/>
          </a:p>
        </p:txBody>
      </p:sp>
      <p:sp>
        <p:nvSpPr>
          <p:cNvPr id="10" name="文本框 9"/>
          <p:cNvSpPr txBox="1"/>
          <p:nvPr/>
        </p:nvSpPr>
        <p:spPr>
          <a:xfrm>
            <a:off x="9196425" y="3058274"/>
            <a:ext cx="676611" cy="2817789"/>
          </a:xfrm>
          <a:prstGeom prst="rect">
            <a:avLst/>
          </a:prstGeom>
          <a:noFill/>
        </p:spPr>
        <p:txBody>
          <a:bodyPr vert="eaVert" wrap="square" lIns="91384" tIns="45693" rIns="91384" bIns="45693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66" dirty="0"/>
              <a:t>点一滴墨，倾一世魂。用一辈子的桃花运，换一场不分手的恋情</a:t>
            </a:r>
            <a:endParaRPr lang="zh-CN" altLang="en-US" sz="1066" spc="300" dirty="0"/>
          </a:p>
        </p:txBody>
      </p:sp>
      <p:sp>
        <p:nvSpPr>
          <p:cNvPr id="11" name="文本框 10"/>
          <p:cNvSpPr txBox="1"/>
          <p:nvPr/>
        </p:nvSpPr>
        <p:spPr>
          <a:xfrm>
            <a:off x="10099993" y="3058274"/>
            <a:ext cx="676611" cy="2817789"/>
          </a:xfrm>
          <a:prstGeom prst="rect">
            <a:avLst/>
          </a:prstGeom>
          <a:noFill/>
        </p:spPr>
        <p:txBody>
          <a:bodyPr vert="eaVert" wrap="square" lIns="91384" tIns="45693" rIns="91384" bIns="45693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66" dirty="0"/>
              <a:t>点一滴墨，倾一世魂。用一辈子的桃花运，换一场不分手的恋情</a:t>
            </a:r>
            <a:endParaRPr lang="zh-CN" altLang="en-US" sz="1066" spc="300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116" y="4881570"/>
            <a:ext cx="399399" cy="39161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817"/>
          <a:stretch>
            <a:fillRect/>
          </a:stretch>
        </p:blipFill>
        <p:spPr>
          <a:xfrm>
            <a:off x="-282340" y="2043969"/>
            <a:ext cx="6855885" cy="364615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31" y="1048024"/>
            <a:ext cx="4020500" cy="4020500"/>
          </a:xfrm>
          <a:prstGeom prst="sun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63B67258-11F3-47B4-9B14-75BD57436A5C}"/>
              </a:ext>
            </a:extLst>
          </p:cNvPr>
          <p:cNvGrpSpPr/>
          <p:nvPr/>
        </p:nvGrpSpPr>
        <p:grpSpPr>
          <a:xfrm>
            <a:off x="9457847" y="174651"/>
            <a:ext cx="2077622" cy="2137216"/>
            <a:chOff x="6420362" y="410049"/>
            <a:chExt cx="2077622" cy="2137216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514855B9-19AE-42D5-8560-D6DCDED087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CC017C36-DD44-4A7D-9550-C79741AA4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288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5400000">
            <a:off x="5173541" y="1481090"/>
            <a:ext cx="2183481" cy="3385622"/>
          </a:xfrm>
          <a:prstGeom prst="rect">
            <a:avLst/>
          </a:prstGeom>
          <a:noFill/>
          <a:ln>
            <a:solidFill>
              <a:srgbClr val="7AB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399"/>
          </a:p>
        </p:txBody>
      </p:sp>
      <p:sp>
        <p:nvSpPr>
          <p:cNvPr id="11" name="矩形 10"/>
          <p:cNvSpPr/>
          <p:nvPr/>
        </p:nvSpPr>
        <p:spPr>
          <a:xfrm>
            <a:off x="8647852" y="2741406"/>
            <a:ext cx="2794848" cy="1551422"/>
          </a:xfrm>
          <a:prstGeom prst="rect">
            <a:avLst/>
          </a:prstGeom>
        </p:spPr>
        <p:txBody>
          <a:bodyPr vert="horz" wrap="square" lIns="91412" tIns="45706" rIns="91412" bIns="45706">
            <a:spAutoFit/>
          </a:bodyPr>
          <a:lstStyle/>
          <a:p>
            <a:r>
              <a:rPr lang="zh-CN" altLang="en-US" sz="1866" spc="300" dirty="0">
                <a:solidFill>
                  <a:schemeClr val="accent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此处添加标题</a:t>
            </a:r>
          </a:p>
          <a:p>
            <a:pPr>
              <a:lnSpc>
                <a:spcPct val="150000"/>
              </a:lnSpc>
            </a:pPr>
            <a:endParaRPr lang="en-US" altLang="zh-CN" sz="1599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14358" y="2741406"/>
            <a:ext cx="2841803" cy="1551422"/>
          </a:xfrm>
          <a:prstGeom prst="rect">
            <a:avLst/>
          </a:prstGeom>
        </p:spPr>
        <p:txBody>
          <a:bodyPr vert="horz" wrap="square" lIns="91412" tIns="45706" rIns="91412" bIns="45706">
            <a:spAutoFit/>
          </a:bodyPr>
          <a:lstStyle/>
          <a:p>
            <a:r>
              <a:rPr lang="zh-CN" altLang="en-US" sz="1866" spc="300" dirty="0">
                <a:solidFill>
                  <a:schemeClr val="accent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此处添加标题</a:t>
            </a:r>
          </a:p>
          <a:p>
            <a:pPr>
              <a:lnSpc>
                <a:spcPct val="150000"/>
              </a:lnSpc>
            </a:pPr>
            <a:endParaRPr lang="en-US" altLang="zh-CN" sz="1599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54"/>
          <a:stretch>
            <a:fillRect/>
          </a:stretch>
        </p:blipFill>
        <p:spPr bwMode="auto">
          <a:xfrm>
            <a:off x="4346745" y="2403792"/>
            <a:ext cx="3320764" cy="2508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05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7507" y="2473415"/>
            <a:ext cx="3590864" cy="24020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5"/>
          <p:cNvSpPr txBox="1"/>
          <p:nvPr/>
        </p:nvSpPr>
        <p:spPr>
          <a:xfrm>
            <a:off x="8340719" y="2514173"/>
            <a:ext cx="410184" cy="1217613"/>
          </a:xfrm>
          <a:prstGeom prst="rect">
            <a:avLst/>
          </a:prstGeom>
          <a:noFill/>
          <a:ln>
            <a:solidFill>
              <a:srgbClr val="7AB7D0"/>
            </a:solidFill>
          </a:ln>
        </p:spPr>
        <p:txBody>
          <a:bodyPr vert="eaVert" wrap="none" lIns="91412" tIns="45706" rIns="91412" bIns="45706" rtlCol="0">
            <a:spAutoFit/>
          </a:bodyPr>
          <a:lstStyle/>
          <a:p>
            <a:r>
              <a:rPr lang="zh-CN" altLang="en-US" sz="1466" dirty="0">
                <a:solidFill>
                  <a:srgbClr val="7AB7D0"/>
                </a:solidFill>
              </a:rPr>
              <a:t>这里输入标题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169921" y="1387795"/>
            <a:ext cx="9175052" cy="3648759"/>
            <a:chOff x="876300" y="1041168"/>
            <a:chExt cx="6883413" cy="2737414"/>
          </a:xfrm>
        </p:grpSpPr>
        <p:sp>
          <p:nvSpPr>
            <p:cNvPr id="3" name="矩形 2"/>
            <p:cNvSpPr/>
            <p:nvPr/>
          </p:nvSpPr>
          <p:spPr>
            <a:xfrm>
              <a:off x="876300" y="1293408"/>
              <a:ext cx="6883413" cy="2315290"/>
            </a:xfrm>
            <a:prstGeom prst="rect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rtlCol="0" anchor="ctr"/>
            <a:lstStyle/>
            <a:p>
              <a:pPr algn="ctr"/>
              <a:endParaRPr lang="zh-CN" altLang="en-US" sz="2399"/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216"/>
            <a:stretch>
              <a:fillRect/>
            </a:stretch>
          </p:blipFill>
          <p:spPr>
            <a:xfrm>
              <a:off x="5435600" y="2768701"/>
              <a:ext cx="2324113" cy="1009881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5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74002"/>
            <a:stretch>
              <a:fillRect/>
            </a:stretch>
          </p:blipFill>
          <p:spPr>
            <a:xfrm flipH="1">
              <a:off x="876302" y="1041168"/>
              <a:ext cx="1092200" cy="1009881"/>
            </a:xfrm>
            <a:prstGeom prst="rect">
              <a:avLst/>
            </a:prstGeom>
          </p:spPr>
        </p:pic>
      </p:grpSp>
      <p:sp>
        <p:nvSpPr>
          <p:cNvPr id="10" name="TextBox 28">
            <a:extLst>
              <a:ext uri="{FF2B5EF4-FFF2-40B4-BE49-F238E27FC236}">
                <a16:creationId xmlns:a16="http://schemas.microsoft.com/office/drawing/2014/main" xmlns="" id="{197A0C40-FA46-4DD4-8889-48849AE7C85D}"/>
              </a:ext>
            </a:extLst>
          </p:cNvPr>
          <p:cNvSpPr txBox="1"/>
          <p:nvPr/>
        </p:nvSpPr>
        <p:spPr>
          <a:xfrm>
            <a:off x="6830140" y="2301079"/>
            <a:ext cx="1312667" cy="18227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66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>
              <a:lnSpc>
                <a:spcPct val="125000"/>
              </a:lnSpc>
            </a:pPr>
            <a:endParaRPr lang="zh-CN" altLang="en-US" sz="1466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8">
            <a:extLst>
              <a:ext uri="{FF2B5EF4-FFF2-40B4-BE49-F238E27FC236}">
                <a16:creationId xmlns:a16="http://schemas.microsoft.com/office/drawing/2014/main" xmlns="" id="{C3DA83B4-0036-4ACC-B0F1-EF1EC6174FD4}"/>
              </a:ext>
            </a:extLst>
          </p:cNvPr>
          <p:cNvSpPr txBox="1"/>
          <p:nvPr/>
        </p:nvSpPr>
        <p:spPr>
          <a:xfrm>
            <a:off x="5653042" y="2284824"/>
            <a:ext cx="1312667" cy="18227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66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点此输入文字点此输入文字点此输入文字点此输入文字</a:t>
            </a:r>
          </a:p>
          <a:p>
            <a:pPr>
              <a:lnSpc>
                <a:spcPct val="125000"/>
              </a:lnSpc>
            </a:pPr>
            <a:endParaRPr lang="zh-CN" altLang="en-US" sz="1466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E9D251A3-B29E-45F9-8E1B-52BB1A99652B}"/>
              </a:ext>
            </a:extLst>
          </p:cNvPr>
          <p:cNvGrpSpPr/>
          <p:nvPr/>
        </p:nvGrpSpPr>
        <p:grpSpPr>
          <a:xfrm>
            <a:off x="491063" y="315484"/>
            <a:ext cx="13102342" cy="6190543"/>
            <a:chOff x="-2804036" y="323651"/>
            <a:chExt cx="13102342" cy="6190543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0E82AF97-E9E0-446D-8490-F1CB4EEEBF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-2804036" y="323651"/>
              <a:ext cx="3390900" cy="697609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1D546BF3-E0A6-46EB-8F66-ACE2191C72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5104074" y="5445586"/>
              <a:ext cx="5194232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687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4C66A08-8CB3-4918-B9DF-49DD4722FC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33"/>
          <a:stretch/>
        </p:blipFill>
        <p:spPr>
          <a:xfrm>
            <a:off x="8177736" y="0"/>
            <a:ext cx="4014264" cy="685800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2E242AC-EF88-41F1-9CB2-C82F8D0DECCA}"/>
              </a:ext>
            </a:extLst>
          </p:cNvPr>
          <p:cNvGrpSpPr/>
          <p:nvPr/>
        </p:nvGrpSpPr>
        <p:grpSpPr>
          <a:xfrm>
            <a:off x="204787" y="360139"/>
            <a:ext cx="10093519" cy="6154055"/>
            <a:chOff x="204787" y="360139"/>
            <a:chExt cx="10093519" cy="6154055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933D0A3E-1D35-4F12-B6F0-FBD81D4BD7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7188" b="10195"/>
            <a:stretch/>
          </p:blipFill>
          <p:spPr>
            <a:xfrm>
              <a:off x="304799" y="449960"/>
              <a:ext cx="362835" cy="5440109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21F507A9-586E-47EE-8771-CFD82602DF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37" t="89956" r="93672" b="-3247"/>
            <a:stretch/>
          </p:blipFill>
          <p:spPr>
            <a:xfrm>
              <a:off x="204787" y="5890070"/>
              <a:ext cx="885825" cy="517969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E0A1E0FB-2811-46AF-B36E-33E51B4255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7492397F-9F97-437D-9E36-643C413F6A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5104074" y="5445586"/>
              <a:ext cx="5194232" cy="1068608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D8D195AD-9C9D-40BD-9907-09AA5F869B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B95BD144-1AB2-4B00-A4BC-FE7FFBB60C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0BBD8E07-EA10-456D-ADB2-2E45D22F4CB0}"/>
              </a:ext>
            </a:extLst>
          </p:cNvPr>
          <p:cNvGrpSpPr/>
          <p:nvPr/>
        </p:nvGrpSpPr>
        <p:grpSpPr>
          <a:xfrm rot="10800000">
            <a:off x="11001376" y="449960"/>
            <a:ext cx="885825" cy="5958079"/>
            <a:chOff x="204787" y="449960"/>
            <a:chExt cx="885825" cy="5958079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0B0CD222-9910-4984-BEAA-B3F0AADFFF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7188" b="10195"/>
            <a:stretch/>
          </p:blipFill>
          <p:spPr>
            <a:xfrm>
              <a:off x="304799" y="449960"/>
              <a:ext cx="362835" cy="5440109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95FC85AB-D83E-4E88-873F-3DAB40ECF6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37" t="89956" r="93672" b="-3247"/>
            <a:stretch/>
          </p:blipFill>
          <p:spPr>
            <a:xfrm>
              <a:off x="204787" y="5890070"/>
              <a:ext cx="885825" cy="517969"/>
            </a:xfrm>
            <a:prstGeom prst="rect">
              <a:avLst/>
            </a:prstGeom>
          </p:spPr>
        </p:pic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DFA88883-4E79-4B88-A5D5-3600DC90C5EE}"/>
              </a:ext>
            </a:extLst>
          </p:cNvPr>
          <p:cNvGrpSpPr/>
          <p:nvPr/>
        </p:nvGrpSpPr>
        <p:grpSpPr>
          <a:xfrm>
            <a:off x="2631959" y="1723480"/>
            <a:ext cx="2472115" cy="3932737"/>
            <a:chOff x="2631959" y="1723480"/>
            <a:chExt cx="2472115" cy="3932737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5BAC3DA4-D911-4071-B60B-429F57C07AE6}"/>
                </a:ext>
              </a:extLst>
            </p:cNvPr>
            <p:cNvSpPr txBox="1"/>
            <p:nvPr/>
          </p:nvSpPr>
          <p:spPr>
            <a:xfrm>
              <a:off x="4473174" y="1723480"/>
              <a:ext cx="630900" cy="3178410"/>
            </a:xfrm>
            <a:prstGeom prst="rect">
              <a:avLst/>
            </a:prstGeom>
            <a:noFill/>
            <a:ln>
              <a:solidFill>
                <a:srgbClr val="7AB7D0"/>
              </a:solidFill>
            </a:ln>
          </p:spPr>
          <p:txBody>
            <a:bodyPr vert="eaVert" wrap="square" lIns="68559" tIns="34280" rIns="68559" bIns="34280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7AB7D0"/>
                  </a:solidFill>
                  <a:latin typeface="+mn-ea"/>
                </a:rPr>
                <a:t>感 谢 您 的 观 看</a:t>
              </a: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B3394DE3-3EE0-47D5-875D-870FB69F085F}"/>
                </a:ext>
              </a:extLst>
            </p:cNvPr>
            <p:cNvCxnSpPr/>
            <p:nvPr/>
          </p:nvCxnSpPr>
          <p:spPr>
            <a:xfrm>
              <a:off x="4283762" y="1800984"/>
              <a:ext cx="0" cy="302340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B29FEA8D-7DC8-4FAF-BF32-B2B5BF9F7A3C}"/>
                </a:ext>
              </a:extLst>
            </p:cNvPr>
            <p:cNvSpPr txBox="1"/>
            <p:nvPr/>
          </p:nvSpPr>
          <p:spPr>
            <a:xfrm>
              <a:off x="3302539" y="2461318"/>
              <a:ext cx="692455" cy="2529782"/>
            </a:xfrm>
            <a:prstGeom prst="rect">
              <a:avLst/>
            </a:prstGeom>
            <a:noFill/>
          </p:spPr>
          <p:txBody>
            <a:bodyPr vert="eaVert" wrap="square" lIns="68559" tIns="34280" rIns="68559" bIns="3428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请在这里，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</a:rPr>
                <a:t>输入副标题输入副标题请在这里，输入副标题输入副标题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A04280F9-28FE-4B5C-95ED-E18ED70E20B8}"/>
                </a:ext>
              </a:extLst>
            </p:cNvPr>
            <p:cNvSpPr txBox="1"/>
            <p:nvPr/>
          </p:nvSpPr>
          <p:spPr>
            <a:xfrm>
              <a:off x="2631959" y="2267177"/>
              <a:ext cx="507789" cy="3389040"/>
            </a:xfrm>
            <a:prstGeom prst="rect">
              <a:avLst/>
            </a:prstGeom>
            <a:noFill/>
          </p:spPr>
          <p:txBody>
            <a:bodyPr vert="eaVert" wrap="square" lIns="68559" tIns="34280" rIns="68559" bIns="3428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7AB7D0"/>
                  </a:solidFill>
                  <a:latin typeface="+mj-ea"/>
                </a:rPr>
                <a:t>汇报人：熊猫办公     时间：</a:t>
              </a:r>
              <a:r>
                <a:rPr lang="en-US" altLang="zh-CN" sz="1600" dirty="0">
                  <a:solidFill>
                    <a:srgbClr val="7AB7D0"/>
                  </a:solidFill>
                  <a:latin typeface="+mj-ea"/>
                </a:rPr>
                <a:t>XX</a:t>
              </a:r>
              <a:r>
                <a:rPr lang="zh-CN" altLang="en-US" sz="1600" dirty="0">
                  <a:solidFill>
                    <a:srgbClr val="7AB7D0"/>
                  </a:solidFill>
                  <a:latin typeface="+mj-ea"/>
                </a:rPr>
                <a:t>月</a:t>
              </a:r>
              <a:r>
                <a:rPr lang="en-US" altLang="zh-CN" sz="1600" dirty="0">
                  <a:solidFill>
                    <a:srgbClr val="7AB7D0"/>
                  </a:solidFill>
                  <a:latin typeface="+mj-ea"/>
                </a:rPr>
                <a:t>XX</a:t>
              </a:r>
              <a:r>
                <a:rPr lang="zh-CN" altLang="en-US" sz="1600" dirty="0">
                  <a:solidFill>
                    <a:srgbClr val="7AB7D0"/>
                  </a:solidFill>
                  <a:latin typeface="+mj-ea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803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split orient="vert"/>
      </p:transition>
    </mc:Choice>
    <mc:Fallback xmlns="">
      <p:transition spd="slow" advTm="0">
        <p:split orient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91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6787205" y="2269256"/>
            <a:ext cx="962010" cy="93327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pPr algn="ctr"/>
            <a:r>
              <a:rPr lang="zh-CN" altLang="en-US" sz="5465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壹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835198" y="1689100"/>
            <a:ext cx="553756" cy="2894400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dist"/>
            <a:r>
              <a:rPr lang="zh-CN" altLang="en-US" sz="2399" b="1" spc="300" dirty="0">
                <a:latin typeface="+mn-ea"/>
              </a:rPr>
              <a:t>年度工作概述</a:t>
            </a:r>
          </a:p>
        </p:txBody>
      </p:sp>
      <p:sp>
        <p:nvSpPr>
          <p:cNvPr id="54" name="Content Placeholder 2"/>
          <p:cNvSpPr txBox="1"/>
          <p:nvPr/>
        </p:nvSpPr>
        <p:spPr>
          <a:xfrm>
            <a:off x="4151061" y="2269256"/>
            <a:ext cx="1227986" cy="2881805"/>
          </a:xfrm>
          <a:prstGeom prst="rect">
            <a:avLst/>
          </a:prstGeom>
        </p:spPr>
        <p:txBody>
          <a:bodyPr vert="eaVert" lIns="91384" tIns="45693" rIns="91384" bIns="45693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zh-CN" sz="106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党有党风，企有特色，好的设计都是以客户特色为基线通过自己的缜密安排、成熟的熊猫语言诠释出其要表达思想概念！</a:t>
            </a:r>
            <a:endParaRPr lang="en-US" sz="1066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680821" y="2151921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544382" y="1346215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21" y="4021139"/>
            <a:ext cx="206256" cy="56236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2" r="60615"/>
          <a:stretch>
            <a:fillRect/>
          </a:stretch>
        </p:blipFill>
        <p:spPr>
          <a:xfrm flipH="1">
            <a:off x="7563950" y="2127459"/>
            <a:ext cx="1814051" cy="3657219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D4E9801-6B93-450A-9269-68FC506E3190}"/>
              </a:ext>
            </a:extLst>
          </p:cNvPr>
          <p:cNvGrpSpPr/>
          <p:nvPr/>
        </p:nvGrpSpPr>
        <p:grpSpPr>
          <a:xfrm>
            <a:off x="204787" y="360139"/>
            <a:ext cx="11682414" cy="6154055"/>
            <a:chOff x="204787" y="360139"/>
            <a:chExt cx="11682414" cy="6154055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EAD75DB9-50C3-4363-A55F-B7CB8CFCBDD5}"/>
                </a:ext>
              </a:extLst>
            </p:cNvPr>
            <p:cNvGrpSpPr/>
            <p:nvPr/>
          </p:nvGrpSpPr>
          <p:grpSpPr>
            <a:xfrm>
              <a:off x="204787" y="360139"/>
              <a:ext cx="10093519" cy="6154055"/>
              <a:chOff x="204787" y="360139"/>
              <a:chExt cx="10093519" cy="6154055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AA0F4ACC-276F-4686-8BAF-6E3DDD36A5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159FFE22-62C6-47EF-BF63-E815F5B72D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xmlns="" id="{DD673761-1115-456D-B832-32850B832A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942464" y="360139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xmlns="" id="{CE2C3FB6-D39C-4E9F-B4CA-4A8C0B9C2F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AEBA0F9B-2776-419A-A4DD-4E4557403A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/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32" name="图片 31">
                <a:extLst>
                  <a:ext uri="{FF2B5EF4-FFF2-40B4-BE49-F238E27FC236}">
                    <a16:creationId xmlns:a16="http://schemas.microsoft.com/office/drawing/2014/main" xmlns="" id="{6A6B9ED1-B4C3-4F27-B021-768EB8AB8B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/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E1875F9D-655F-4395-A2CC-783460BBD415}"/>
                </a:ext>
              </a:extLst>
            </p:cNvPr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2A38709F-2B54-4351-916D-893610C99E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xmlns="" id="{30E971A9-C4AB-43FE-A3D1-7FC1E13F277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01463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3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926414" y="1759684"/>
            <a:ext cx="430774" cy="2285186"/>
          </a:xfrm>
          <a:prstGeom prst="rect">
            <a:avLst/>
          </a:prstGeom>
          <a:noFill/>
        </p:spPr>
        <p:txBody>
          <a:bodyPr vert="eaVert" wrap="none" lIns="91384" tIns="45693" rIns="91384" bIns="45693" rtlCol="0">
            <a:spAutoFit/>
          </a:bodyPr>
          <a:lstStyle/>
          <a:p>
            <a:r>
              <a:rPr lang="zh-CN" altLang="en-US" sz="1600" spc="300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单击此处添加小标题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469741" y="1777257"/>
            <a:ext cx="594906" cy="2779097"/>
            <a:chOff x="5246953" y="1500940"/>
            <a:chExt cx="595274" cy="2779953"/>
          </a:xfrm>
        </p:grpSpPr>
        <p:sp>
          <p:nvSpPr>
            <p:cNvPr id="7" name="文本框 6"/>
            <p:cNvSpPr txBox="1"/>
            <p:nvPr/>
          </p:nvSpPr>
          <p:spPr>
            <a:xfrm>
              <a:off x="5246953" y="1584960"/>
              <a:ext cx="595274" cy="237253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666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此处添加标题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787762" y="1500940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14"/>
          <p:cNvGrpSpPr/>
          <p:nvPr/>
        </p:nvGrpSpPr>
        <p:grpSpPr>
          <a:xfrm>
            <a:off x="2661155" y="1777255"/>
            <a:ext cx="602028" cy="2779097"/>
            <a:chOff x="2509753" y="1500940"/>
            <a:chExt cx="602400" cy="2779953"/>
          </a:xfrm>
        </p:grpSpPr>
        <p:sp>
          <p:nvSpPr>
            <p:cNvPr id="12" name="文本框 11"/>
            <p:cNvSpPr txBox="1"/>
            <p:nvPr/>
          </p:nvSpPr>
          <p:spPr>
            <a:xfrm>
              <a:off x="2509753" y="1507993"/>
              <a:ext cx="595273" cy="237253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666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此处添加标题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3112153" y="1500940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99" y="4624220"/>
            <a:ext cx="10122876" cy="223378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A8F79784-02B5-4FE1-8546-E1F18C712F3F}"/>
              </a:ext>
            </a:extLst>
          </p:cNvPr>
          <p:cNvSpPr txBox="1"/>
          <p:nvPr/>
        </p:nvSpPr>
        <p:spPr>
          <a:xfrm>
            <a:off x="3378984" y="1838833"/>
            <a:ext cx="692497" cy="2655940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68184A1-8BE1-4A25-812E-84CD40594425}"/>
              </a:ext>
            </a:extLst>
          </p:cNvPr>
          <p:cNvSpPr txBox="1"/>
          <p:nvPr/>
        </p:nvSpPr>
        <p:spPr>
          <a:xfrm>
            <a:off x="8149282" y="1838833"/>
            <a:ext cx="692497" cy="2655940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C6184B8-7AC3-4C30-BE95-E9E719CD2741}"/>
              </a:ext>
            </a:extLst>
          </p:cNvPr>
          <p:cNvGrpSpPr/>
          <p:nvPr/>
        </p:nvGrpSpPr>
        <p:grpSpPr>
          <a:xfrm>
            <a:off x="942464" y="360139"/>
            <a:ext cx="13178182" cy="4941523"/>
            <a:chOff x="942464" y="360139"/>
            <a:chExt cx="13178182" cy="4941523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81864B45-DC7E-46E3-B72A-785E1B2939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307FC4DF-CA06-4C5F-9E51-F88AAF55BA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8926414" y="4233054"/>
              <a:ext cx="5194232" cy="1068608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4656C593-233C-4731-A446-9E512DBD70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5963669" y="691076"/>
              <a:ext cx="1238250" cy="1068608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B722B74B-C074-4DAA-91AC-2FBE9BDAAC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9141801" y="401401"/>
              <a:ext cx="1238250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690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46102" y="1665897"/>
            <a:ext cx="2219002" cy="3982018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399"/>
          </a:p>
        </p:txBody>
      </p:sp>
      <p:sp>
        <p:nvSpPr>
          <p:cNvPr id="14" name="矩形 13"/>
          <p:cNvSpPr/>
          <p:nvPr/>
        </p:nvSpPr>
        <p:spPr>
          <a:xfrm>
            <a:off x="8319887" y="1665897"/>
            <a:ext cx="2350810" cy="3982018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399"/>
          </a:p>
        </p:txBody>
      </p:sp>
      <p:grpSp>
        <p:nvGrpSpPr>
          <p:cNvPr id="3" name="组合 26"/>
          <p:cNvGrpSpPr/>
          <p:nvPr/>
        </p:nvGrpSpPr>
        <p:grpSpPr>
          <a:xfrm>
            <a:off x="7700083" y="1665894"/>
            <a:ext cx="673902" cy="2796671"/>
            <a:chOff x="7897705" y="2842848"/>
            <a:chExt cx="674318" cy="2797533"/>
          </a:xfrm>
        </p:grpSpPr>
        <p:sp>
          <p:nvSpPr>
            <p:cNvPr id="15" name="文本框 14"/>
            <p:cNvSpPr txBox="1"/>
            <p:nvPr/>
          </p:nvSpPr>
          <p:spPr>
            <a:xfrm>
              <a:off x="8017811" y="2842848"/>
              <a:ext cx="554212" cy="21704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399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此处添加标题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7897705" y="2860428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25"/>
          <p:cNvGrpSpPr/>
          <p:nvPr/>
        </p:nvGrpSpPr>
        <p:grpSpPr>
          <a:xfrm>
            <a:off x="2601873" y="2273911"/>
            <a:ext cx="676691" cy="2796671"/>
            <a:chOff x="3398683" y="608202"/>
            <a:chExt cx="677109" cy="2797533"/>
          </a:xfrm>
        </p:grpSpPr>
        <p:sp>
          <p:nvSpPr>
            <p:cNvPr id="17" name="文本框 16"/>
            <p:cNvSpPr txBox="1"/>
            <p:nvPr/>
          </p:nvSpPr>
          <p:spPr>
            <a:xfrm>
              <a:off x="3521580" y="608202"/>
              <a:ext cx="554212" cy="21704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399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此处添加标题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398683" y="625782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F56B093-DCBB-47F2-88C0-9A79CD5D7E94}"/>
              </a:ext>
            </a:extLst>
          </p:cNvPr>
          <p:cNvSpPr txBox="1"/>
          <p:nvPr/>
        </p:nvSpPr>
        <p:spPr>
          <a:xfrm>
            <a:off x="1741838" y="2273911"/>
            <a:ext cx="692497" cy="2655940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7856819-2C6C-410A-A7C4-D950A4B516B5}"/>
              </a:ext>
            </a:extLst>
          </p:cNvPr>
          <p:cNvSpPr txBox="1"/>
          <p:nvPr/>
        </p:nvSpPr>
        <p:spPr>
          <a:xfrm>
            <a:off x="6877732" y="1713519"/>
            <a:ext cx="692497" cy="2655940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18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834547" y="1722303"/>
            <a:ext cx="2595295" cy="2214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r>
              <a:rPr lang="zh-CN" altLang="en-US" sz="26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3761472" y="2326850"/>
            <a:ext cx="2093126" cy="830942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56" b="18169"/>
          <a:stretch>
            <a:fillRect/>
          </a:stretch>
        </p:blipFill>
        <p:spPr>
          <a:xfrm>
            <a:off x="3259303" y="5127062"/>
            <a:ext cx="6855885" cy="1705378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11D84C3-3F10-47B8-B075-C250F687CC71}"/>
              </a:ext>
            </a:extLst>
          </p:cNvPr>
          <p:cNvSpPr/>
          <p:nvPr/>
        </p:nvSpPr>
        <p:spPr>
          <a:xfrm>
            <a:off x="6096000" y="3726956"/>
            <a:ext cx="2093126" cy="830942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21D8DC5-6025-4F25-9548-5E55CDB69F74}"/>
              </a:ext>
            </a:extLst>
          </p:cNvPr>
          <p:cNvSpPr/>
          <p:nvPr/>
        </p:nvSpPr>
        <p:spPr>
          <a:xfrm>
            <a:off x="8819707" y="4300817"/>
            <a:ext cx="2093126" cy="830942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330D40F-670B-46BA-A6C6-8A267D037CC4}"/>
              </a:ext>
            </a:extLst>
          </p:cNvPr>
          <p:cNvGrpSpPr/>
          <p:nvPr/>
        </p:nvGrpSpPr>
        <p:grpSpPr>
          <a:xfrm>
            <a:off x="436744" y="410049"/>
            <a:ext cx="12160262" cy="4432431"/>
            <a:chOff x="436744" y="410049"/>
            <a:chExt cx="12160262" cy="4432431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2FCA30A2-6EF0-4D7D-8331-78509F71F9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436744" y="4144871"/>
              <a:ext cx="3390900" cy="697609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A64636A6-39A9-40ED-AC76-E32B44D95F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/>
          </p:blipFill>
          <p:spPr>
            <a:xfrm>
              <a:off x="7402774" y="2101406"/>
              <a:ext cx="5194232" cy="1068608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90C2B670-DEF3-4B26-B3D4-BA74659CA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/>
          </p:blipFill>
          <p:spPr>
            <a:xfrm>
              <a:off x="2532939" y="944353"/>
              <a:ext cx="1238250" cy="1068608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11B5D728-E143-4E8E-9D04-C4DAF59ABC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/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466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A3929C2B-9FC3-40BE-93EE-494526CE06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33"/>
          <a:stretch/>
        </p:blipFill>
        <p:spPr>
          <a:xfrm>
            <a:off x="8177736" y="0"/>
            <a:ext cx="4014264" cy="685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8754" y="2153389"/>
            <a:ext cx="6093863" cy="1572093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5"/>
          <p:cNvSpPr txBox="1"/>
          <p:nvPr/>
        </p:nvSpPr>
        <p:spPr>
          <a:xfrm>
            <a:off x="6896404" y="2196917"/>
            <a:ext cx="410127" cy="1217586"/>
          </a:xfrm>
          <a:prstGeom prst="rect">
            <a:avLst/>
          </a:prstGeom>
          <a:noFill/>
          <a:ln>
            <a:solidFill>
              <a:srgbClr val="7AB7D0"/>
            </a:solidFill>
          </a:ln>
        </p:spPr>
        <p:txBody>
          <a:bodyPr vert="eaVert" wrap="none" lIns="91384" tIns="45693" rIns="91384" bIns="45693" rtlCol="0">
            <a:spAutoFit/>
          </a:bodyPr>
          <a:lstStyle/>
          <a:p>
            <a:r>
              <a:rPr lang="zh-CN" altLang="en-US" sz="1466" dirty="0">
                <a:solidFill>
                  <a:schemeClr val="accent1"/>
                </a:solidFill>
              </a:rPr>
              <a:t>这里输入标题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539978" y="2225492"/>
            <a:ext cx="0" cy="132109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18394F96-7B7A-49C6-8687-DACB6BFD90DD}"/>
              </a:ext>
            </a:extLst>
          </p:cNvPr>
          <p:cNvGrpSpPr/>
          <p:nvPr/>
        </p:nvGrpSpPr>
        <p:grpSpPr>
          <a:xfrm flipH="1">
            <a:off x="101600" y="440664"/>
            <a:ext cx="11532745" cy="6025942"/>
            <a:chOff x="204787" y="410049"/>
            <a:chExt cx="11682414" cy="610414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0C3E6DBE-7B84-479F-B6C9-0D3D738C5FD8}"/>
                </a:ext>
              </a:extLst>
            </p:cNvPr>
            <p:cNvGrpSpPr/>
            <p:nvPr/>
          </p:nvGrpSpPr>
          <p:grpSpPr>
            <a:xfrm>
              <a:off x="204787" y="410049"/>
              <a:ext cx="10093519" cy="6104145"/>
              <a:chOff x="204787" y="410049"/>
              <a:chExt cx="10093519" cy="6104145"/>
            </a:xfrm>
          </p:grpSpPr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D5167B40-D767-4A4A-8895-62BFC69DAC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xmlns="" id="{E8487967-E5C1-4308-8668-F217F748B6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xmlns="" id="{D2473934-C79C-41A8-AD0E-3E212A4C95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2424107" y="436913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80759D52-C27F-4263-BFAB-60709C697FD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23CA177D-AAC1-4D5A-964B-505ECBDAB1E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/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87E65B2E-38C3-4792-B370-EE330AC87F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/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2BEA02FC-6FDF-4994-8E53-777A2631777A}"/>
                </a:ext>
              </a:extLst>
            </p:cNvPr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C49FE208-6DE9-4D20-8B9E-92669AD70A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5E9E36A5-1E93-466D-9D42-5FEDD4D806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58842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56"/>
          <a:stretch>
            <a:fillRect/>
          </a:stretch>
        </p:blipFill>
        <p:spPr>
          <a:xfrm>
            <a:off x="8342642" y="952834"/>
            <a:ext cx="3978106" cy="1712329"/>
          </a:xfrm>
          <a:prstGeom prst="rect">
            <a:avLst/>
          </a:prstGeom>
        </p:spPr>
      </p:pic>
      <p:sp>
        <p:nvSpPr>
          <p:cNvPr id="4" name="TextBox 10"/>
          <p:cNvSpPr txBox="1"/>
          <p:nvPr/>
        </p:nvSpPr>
        <p:spPr>
          <a:xfrm>
            <a:off x="894515" y="1544612"/>
            <a:ext cx="1107883" cy="4131583"/>
          </a:xfrm>
          <a:prstGeom prst="rect">
            <a:avLst/>
          </a:prstGeom>
          <a:noFill/>
          <a:ln>
            <a:noFill/>
          </a:ln>
        </p:spPr>
        <p:txBody>
          <a:bodyPr vert="eaVert" wrap="square" lIns="91384" tIns="45693" rIns="91384" bIns="45693" rtlCol="0">
            <a:spAutoFit/>
          </a:bodyPr>
          <a:lstStyle/>
          <a:p>
            <a:r>
              <a:rPr lang="zh-CN" altLang="en-US" sz="2000" spc="300" dirty="0">
                <a:solidFill>
                  <a:srgbClr val="7AB7D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单击此处添加标题</a:t>
            </a:r>
          </a:p>
          <a:p>
            <a:endParaRPr lang="en-US" altLang="zh-CN" sz="2000" spc="300" dirty="0">
              <a:solidFill>
                <a:srgbClr val="7AB7D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  <a:p>
            <a:r>
              <a:rPr lang="en-US" altLang="zh-CN" sz="2000" spc="300" dirty="0">
                <a:solidFill>
                  <a:srgbClr val="7AB7D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       </a:t>
            </a:r>
            <a:r>
              <a:rPr lang="zh-CN" altLang="en-US" sz="2000" spc="300" dirty="0">
                <a:solidFill>
                  <a:srgbClr val="7AB7D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单击此处添加标题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xmlns="" id="{92BAE339-5CEE-4C55-B7A1-6A8A0C183584}"/>
              </a:ext>
            </a:extLst>
          </p:cNvPr>
          <p:cNvSpPr txBox="1"/>
          <p:nvPr/>
        </p:nvSpPr>
        <p:spPr>
          <a:xfrm>
            <a:off x="2456123" y="2273455"/>
            <a:ext cx="6340084" cy="1853811"/>
          </a:xfrm>
          <a:prstGeom prst="rect">
            <a:avLst/>
          </a:prstGeom>
          <a:noFill/>
          <a:ln w="19050" cmpd="sng">
            <a:solidFill>
              <a:schemeClr val="bg1">
                <a:lumMod val="75000"/>
              </a:schemeClr>
            </a:solidFill>
          </a:ln>
        </p:spPr>
        <p:txBody>
          <a:bodyPr vert="eaVert" wrap="square" lIns="91384" tIns="45693" rIns="91384" bIns="45693" rtlCol="0">
            <a:spAutoFit/>
          </a:bodyPr>
          <a:lstStyle/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7FD3A8E-F001-486F-A026-BC1BB0648A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" t="2262" r="69848" b="79837"/>
          <a:stretch/>
        </p:blipFill>
        <p:spPr>
          <a:xfrm>
            <a:off x="6199091" y="5370862"/>
            <a:ext cx="5194232" cy="106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0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6787205" y="2269256"/>
            <a:ext cx="962010" cy="93327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pPr algn="ctr"/>
            <a:r>
              <a:rPr lang="zh-CN" altLang="en-US" sz="5465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贰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835198" y="1689100"/>
            <a:ext cx="553756" cy="2894400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dist"/>
            <a:r>
              <a:rPr lang="zh-CN" altLang="en-US" sz="2399" b="1" spc="300" dirty="0">
                <a:latin typeface="+mn-ea"/>
              </a:rPr>
              <a:t>工作完成情况</a:t>
            </a:r>
          </a:p>
        </p:txBody>
      </p:sp>
      <p:sp>
        <p:nvSpPr>
          <p:cNvPr id="54" name="Content Placeholder 2"/>
          <p:cNvSpPr txBox="1"/>
          <p:nvPr/>
        </p:nvSpPr>
        <p:spPr>
          <a:xfrm>
            <a:off x="4151061" y="2269256"/>
            <a:ext cx="1227986" cy="2881805"/>
          </a:xfrm>
          <a:prstGeom prst="rect">
            <a:avLst/>
          </a:prstGeom>
        </p:spPr>
        <p:txBody>
          <a:bodyPr vert="eaVert" lIns="91384" tIns="45693" rIns="91384" bIns="45693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zh-CN" sz="1066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党有党风，企有特色，好的设计都是以客户特色为基线通过自己的缜密安排、成熟的熊猫语言诠释出其要表达思想概念！</a:t>
            </a:r>
            <a:endParaRPr lang="en-US" sz="1066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680821" y="2151921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544382" y="1346215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21" y="4021139"/>
            <a:ext cx="206256" cy="56236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2" r="60615"/>
          <a:stretch>
            <a:fillRect/>
          </a:stretch>
        </p:blipFill>
        <p:spPr>
          <a:xfrm flipH="1">
            <a:off x="7563950" y="2127459"/>
            <a:ext cx="1814051" cy="3657219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D4E9801-6B93-450A-9269-68FC506E3190}"/>
              </a:ext>
            </a:extLst>
          </p:cNvPr>
          <p:cNvGrpSpPr/>
          <p:nvPr/>
        </p:nvGrpSpPr>
        <p:grpSpPr>
          <a:xfrm>
            <a:off x="204787" y="360139"/>
            <a:ext cx="11682414" cy="6154055"/>
            <a:chOff x="204787" y="360139"/>
            <a:chExt cx="11682414" cy="6154055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EAD75DB9-50C3-4363-A55F-B7CB8CFCBDD5}"/>
                </a:ext>
              </a:extLst>
            </p:cNvPr>
            <p:cNvGrpSpPr/>
            <p:nvPr/>
          </p:nvGrpSpPr>
          <p:grpSpPr>
            <a:xfrm>
              <a:off x="204787" y="360139"/>
              <a:ext cx="10093519" cy="6154055"/>
              <a:chOff x="204787" y="360139"/>
              <a:chExt cx="10093519" cy="6154055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AA0F4ACC-276F-4686-8BAF-6E3DDD36A5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159FFE22-62C6-47EF-BF63-E815F5B72D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xmlns="" id="{DD673761-1115-456D-B832-32850B832A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942464" y="360139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xmlns="" id="{CE2C3FB6-D39C-4E9F-B4CA-4A8C0B9C2F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/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AEBA0F9B-2776-419A-A4DD-4E4557403A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/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32" name="图片 31">
                <a:extLst>
                  <a:ext uri="{FF2B5EF4-FFF2-40B4-BE49-F238E27FC236}">
                    <a16:creationId xmlns:a16="http://schemas.microsoft.com/office/drawing/2014/main" xmlns="" id="{6A6B9ED1-B4C3-4F27-B021-768EB8AB8B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/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E1875F9D-655F-4395-A2CC-783460BBD415}"/>
                </a:ext>
              </a:extLst>
            </p:cNvPr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2A38709F-2B54-4351-916D-893610C99E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/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xmlns="" id="{30E971A9-C4AB-43FE-A3D1-7FC1E13F277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/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15638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3" grpId="0"/>
      <p:bldP spid="54" grpId="0"/>
    </p:bldLst>
  </p:timing>
</p:sld>
</file>

<file path=ppt/theme/theme1.xml><?xml version="1.0" encoding="utf-8"?>
<a:theme xmlns:a="http://schemas.openxmlformats.org/drawingml/2006/main" name="千图网海量PPT模板www.58pic.com​​">
  <a:themeElements>
    <a:clrScheme name="自定义 17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AB7D0"/>
      </a:accent1>
      <a:accent2>
        <a:srgbClr val="000000"/>
      </a:accent2>
      <a:accent3>
        <a:srgbClr val="7AB7D0"/>
      </a:accent3>
      <a:accent4>
        <a:srgbClr val="000000"/>
      </a:accent4>
      <a:accent5>
        <a:srgbClr val="7AB7D0"/>
      </a:accent5>
      <a:accent6>
        <a:srgbClr val="000000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1369</Words>
  <Application>Microsoft Office PowerPoint</Application>
  <PresentationFormat>宽屏</PresentationFormat>
  <Paragraphs>188</Paragraphs>
  <Slides>25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Meiryo</vt:lpstr>
      <vt:lpstr>等线</vt:lpstr>
      <vt:lpstr>等线 Light</vt:lpstr>
      <vt:lpstr>方正兰亭细黑_GBK</vt:lpstr>
      <vt:lpstr>方正清刻本悦宋简体</vt:lpstr>
      <vt:lpstr>宋体</vt:lpstr>
      <vt:lpstr>微软雅黑</vt:lpstr>
      <vt:lpstr>Arial</vt:lpstr>
      <vt:lpstr>Calibri</vt:lpstr>
      <vt:lpstr>Calibri Light</vt:lpstr>
      <vt:lpstr>Tahoma</vt:lpstr>
      <vt:lpstr>千图网海量PPT模板www.58pic.com​​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2</cp:revision>
  <dcterms:created xsi:type="dcterms:W3CDTF">2018-05-04T04:04:46Z</dcterms:created>
  <dcterms:modified xsi:type="dcterms:W3CDTF">2021-02-02T02:40:41Z</dcterms:modified>
</cp:coreProperties>
</file>