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22"/>
  </p:notesMasterIdLst>
  <p:handoutMasterIdLst>
    <p:handoutMasterId r:id="rId23"/>
  </p:handoutMasterIdLst>
  <p:sldIdLst>
    <p:sldId id="283" r:id="rId2"/>
    <p:sldId id="272" r:id="rId3"/>
    <p:sldId id="269" r:id="rId4"/>
    <p:sldId id="281" r:id="rId5"/>
    <p:sldId id="282" r:id="rId6"/>
    <p:sldId id="262" r:id="rId7"/>
    <p:sldId id="268" r:id="rId8"/>
    <p:sldId id="270" r:id="rId9"/>
    <p:sldId id="260" r:id="rId10"/>
    <p:sldId id="261" r:id="rId11"/>
    <p:sldId id="263" r:id="rId12"/>
    <p:sldId id="264" r:id="rId13"/>
    <p:sldId id="265" r:id="rId14"/>
    <p:sldId id="280" r:id="rId15"/>
    <p:sldId id="274" r:id="rId16"/>
    <p:sldId id="266" r:id="rId17"/>
    <p:sldId id="276" r:id="rId18"/>
    <p:sldId id="277" r:id="rId19"/>
    <p:sldId id="273" r:id="rId20"/>
    <p:sldId id="279" r:id="rId21"/>
  </p:sldIdLst>
  <p:sldSz cx="9144000" cy="5143500" type="screen16x9"/>
  <p:notesSz cx="6858000" cy="9144000"/>
  <p:embeddedFontLst>
    <p:embeddedFont>
      <p:font typeface="Calibri" panose="020F0502020204030204" pitchFamily="34" charset="0"/>
      <p:regular r:id="rId24"/>
      <p:bold r:id="rId25"/>
      <p:italic r:id="rId26"/>
      <p:boldItalic r:id="rId27"/>
    </p:embeddedFont>
    <p:embeddedFont>
      <p:font typeface="Open Sans" panose="020B0606030504020204" pitchFamily="34" charset="0"/>
      <p:regular r:id="rId28"/>
      <p:bold r:id="rId29"/>
      <p:boldItalic r:id="rId30"/>
    </p:embeddedFont>
    <p:embeddedFont>
      <p:font typeface="Calibri Light" panose="020F0302020204030204" pitchFamily="34" charset="0"/>
      <p:regular r:id="rId31"/>
      <p:italic r:id="rId32"/>
    </p:embeddedFont>
    <p:embeddedFont>
      <p:font typeface="News Gothic MT" panose="02010600030101010101" charset="-122"/>
      <p:regular r:id="rId33"/>
    </p:embeddedFont>
    <p:embeddedFont>
      <p:font typeface="Franklin Gothic Medium Cond" panose="020B0604020202020204" charset="0"/>
      <p:regular r:id="rId34"/>
    </p:embeddedFont>
  </p:embeddedFontLst>
  <p:custDataLst>
    <p:tags r:id="rId35"/>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9F00"/>
    <a:srgbClr val="4C4C4C"/>
    <a:srgbClr val="FFFFFF"/>
    <a:srgbClr val="000000"/>
    <a:srgbClr val="F8D5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92" autoAdjust="0"/>
    <p:restoredTop sz="94660"/>
  </p:normalViewPr>
  <p:slideViewPr>
    <p:cSldViewPr snapToGrid="0">
      <p:cViewPr varScale="1">
        <p:scale>
          <a:sx n="146" d="100"/>
          <a:sy n="146" d="100"/>
        </p:scale>
        <p:origin x="660" y="114"/>
      </p:cViewPr>
      <p:guideLst>
        <p:guide orient="horz" pos="1620"/>
        <p:guide pos="2880"/>
      </p:guideLst>
    </p:cSldViewPr>
  </p:slideViewPr>
  <p:notesTextViewPr>
    <p:cViewPr>
      <p:scale>
        <a:sx n="1" d="1"/>
        <a:sy n="1" d="1"/>
      </p:scale>
      <p:origin x="0" y="0"/>
    </p:cViewPr>
  </p:notesTextViewPr>
  <p:sorterViewPr>
    <p:cViewPr>
      <p:scale>
        <a:sx n="65" d="100"/>
        <a:sy n="65" d="100"/>
      </p:scale>
      <p:origin x="0" y="0"/>
    </p:cViewPr>
  </p:sorterViewPr>
  <p:notesViewPr>
    <p:cSldViewPr snapToGrid="0">
      <p:cViewPr varScale="1">
        <p:scale>
          <a:sx n="70" d="100"/>
          <a:sy n="70" d="100"/>
        </p:scale>
        <p:origin x="1638"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font" Target="fonts/font1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font" Target="fonts/font5.fntdata"/><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embeddings/oleObject2.bin"/><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tx>
            <c:strRef>
              <c:f>Sheet1!$B$1</c:f>
              <c:strCache>
                <c:ptCount val="1"/>
                <c:pt idx="0">
                  <c:v>A</c:v>
                </c:pt>
              </c:strCache>
            </c:strRef>
          </c:tx>
          <c:spPr>
            <a:ln>
              <a:noFill/>
            </a:ln>
          </c:spPr>
          <c:dPt>
            <c:idx val="0"/>
            <c:bubble3D val="0"/>
            <c:spPr>
              <a:solidFill>
                <a:srgbClr val="FFC000"/>
              </a:solidFill>
              <a:ln w="19050">
                <a:noFill/>
              </a:ln>
              <a:effectLst/>
            </c:spPr>
          </c:dPt>
          <c:dPt>
            <c:idx val="1"/>
            <c:bubble3D val="0"/>
            <c:spPr>
              <a:noFill/>
              <a:ln w="19050">
                <a:noFill/>
              </a:ln>
              <a:effectLst/>
            </c:spPr>
          </c:dPt>
          <c:cat>
            <c:strRef>
              <c:f>Sheet1!$A$2:$A$3</c:f>
              <c:strCache>
                <c:ptCount val="2"/>
                <c:pt idx="0">
                  <c:v>PART 1</c:v>
                </c:pt>
                <c:pt idx="1">
                  <c:v>PART 2</c:v>
                </c:pt>
              </c:strCache>
            </c:strRef>
          </c:cat>
          <c:val>
            <c:numRef>
              <c:f>Sheet1!$B$2:$B$3</c:f>
              <c:numCache>
                <c:formatCode>General</c:formatCode>
                <c:ptCount val="2"/>
                <c:pt idx="0">
                  <c:v>4</c:v>
                </c:pt>
                <c:pt idx="1">
                  <c:v>6</c:v>
                </c:pt>
              </c:numCache>
            </c:numRef>
          </c:val>
        </c:ser>
        <c:ser>
          <c:idx val="1"/>
          <c:order val="1"/>
          <c:tx>
            <c:strRef>
              <c:f>Sheet1!$C$1</c:f>
              <c:strCache>
                <c:ptCount val="1"/>
                <c:pt idx="0">
                  <c:v>B</c:v>
                </c:pt>
              </c:strCache>
            </c:strRef>
          </c:tx>
          <c:spPr>
            <a:ln>
              <a:noFill/>
            </a:ln>
          </c:spPr>
          <c:dPt>
            <c:idx val="0"/>
            <c:bubble3D val="0"/>
            <c:spPr>
              <a:noFill/>
              <a:ln w="19050">
                <a:noFill/>
              </a:ln>
              <a:effectLst/>
            </c:spPr>
          </c:dPt>
          <c:dPt>
            <c:idx val="1"/>
            <c:bubble3D val="0"/>
            <c:spPr>
              <a:noFill/>
              <a:ln w="19050">
                <a:noFill/>
              </a:ln>
              <a:effectLst/>
            </c:spPr>
          </c:dPt>
          <c:cat>
            <c:strRef>
              <c:f>Sheet1!$A$2:$A$3</c:f>
              <c:strCache>
                <c:ptCount val="2"/>
                <c:pt idx="0">
                  <c:v>PART 1</c:v>
                </c:pt>
                <c:pt idx="1">
                  <c:v>PART 2</c:v>
                </c:pt>
              </c:strCache>
            </c:strRef>
          </c:cat>
          <c:val>
            <c:numRef>
              <c:f>Sheet1!$C$2:$C$3</c:f>
              <c:numCache>
                <c:formatCode>General</c:formatCode>
                <c:ptCount val="2"/>
                <c:pt idx="0">
                  <c:v>5</c:v>
                </c:pt>
                <c:pt idx="1">
                  <c:v>5</c:v>
                </c:pt>
              </c:numCache>
            </c:numRef>
          </c:val>
        </c:ser>
        <c:ser>
          <c:idx val="2"/>
          <c:order val="2"/>
          <c:tx>
            <c:strRef>
              <c:f>Sheet1!$D$1</c:f>
              <c:strCache>
                <c:ptCount val="1"/>
                <c:pt idx="0">
                  <c:v>C</c:v>
                </c:pt>
              </c:strCache>
            </c:strRef>
          </c:tx>
          <c:spPr>
            <a:ln>
              <a:noFill/>
            </a:ln>
          </c:spPr>
          <c:dPt>
            <c:idx val="0"/>
            <c:bubble3D val="0"/>
            <c:spPr>
              <a:solidFill>
                <a:schemeClr val="bg1"/>
              </a:solidFill>
              <a:ln w="19050">
                <a:noFill/>
              </a:ln>
              <a:effectLst/>
            </c:spPr>
          </c:dPt>
          <c:dPt>
            <c:idx val="1"/>
            <c:bubble3D val="0"/>
            <c:spPr>
              <a:noFill/>
              <a:ln w="19050">
                <a:noFill/>
              </a:ln>
              <a:effectLst/>
            </c:spPr>
          </c:dPt>
          <c:cat>
            <c:strRef>
              <c:f>Sheet1!$A$2:$A$3</c:f>
              <c:strCache>
                <c:ptCount val="2"/>
                <c:pt idx="0">
                  <c:v>PART 1</c:v>
                </c:pt>
                <c:pt idx="1">
                  <c:v>PART 2</c:v>
                </c:pt>
              </c:strCache>
            </c:strRef>
          </c:cat>
          <c:val>
            <c:numRef>
              <c:f>Sheet1!$D$2:$D$3</c:f>
              <c:numCache>
                <c:formatCode>General</c:formatCode>
                <c:ptCount val="2"/>
                <c:pt idx="0">
                  <c:v>6</c:v>
                </c:pt>
                <c:pt idx="1">
                  <c:v>4</c:v>
                </c:pt>
              </c:numCache>
            </c:numRef>
          </c:val>
        </c:ser>
        <c:ser>
          <c:idx val="3"/>
          <c:order val="3"/>
          <c:tx>
            <c:strRef>
              <c:f>Sheet1!$E$1</c:f>
              <c:strCache>
                <c:ptCount val="1"/>
                <c:pt idx="0">
                  <c:v>D</c:v>
                </c:pt>
              </c:strCache>
            </c:strRef>
          </c:tx>
          <c:spPr>
            <a:solidFill>
              <a:srgbClr val="375C75"/>
            </a:solidFill>
            <a:ln>
              <a:noFill/>
            </a:ln>
          </c:spPr>
          <c:dPt>
            <c:idx val="0"/>
            <c:bubble3D val="0"/>
            <c:spPr>
              <a:noFill/>
              <a:ln w="19050">
                <a:noFill/>
              </a:ln>
              <a:effectLst/>
            </c:spPr>
          </c:dPt>
          <c:dPt>
            <c:idx val="1"/>
            <c:bubble3D val="0"/>
            <c:spPr>
              <a:noFill/>
              <a:ln w="19050">
                <a:noFill/>
              </a:ln>
              <a:effectLst/>
            </c:spPr>
          </c:dPt>
          <c:cat>
            <c:strRef>
              <c:f>Sheet1!$A$2:$A$3</c:f>
              <c:strCache>
                <c:ptCount val="2"/>
                <c:pt idx="0">
                  <c:v>PART 1</c:v>
                </c:pt>
                <c:pt idx="1">
                  <c:v>PART 2</c:v>
                </c:pt>
              </c:strCache>
            </c:strRef>
          </c:cat>
          <c:val>
            <c:numRef>
              <c:f>Sheet1!$E$2:$E$3</c:f>
              <c:numCache>
                <c:formatCode>General</c:formatCode>
                <c:ptCount val="2"/>
                <c:pt idx="0">
                  <c:v>7</c:v>
                </c:pt>
                <c:pt idx="1">
                  <c:v>3</c:v>
                </c:pt>
              </c:numCache>
            </c:numRef>
          </c:val>
        </c:ser>
        <c:ser>
          <c:idx val="4"/>
          <c:order val="4"/>
          <c:tx>
            <c:strRef>
              <c:f>Sheet1!$F$1</c:f>
              <c:strCache>
                <c:ptCount val="1"/>
                <c:pt idx="0">
                  <c:v>E</c:v>
                </c:pt>
              </c:strCache>
            </c:strRef>
          </c:tx>
          <c:spPr>
            <a:noFill/>
            <a:ln>
              <a:noFill/>
            </a:ln>
          </c:spPr>
          <c:dPt>
            <c:idx val="0"/>
            <c:bubble3D val="0"/>
            <c:spPr>
              <a:solidFill>
                <a:srgbClr val="EF9F00"/>
              </a:solidFill>
              <a:ln w="19050">
                <a:noFill/>
              </a:ln>
              <a:effectLst/>
            </c:spPr>
          </c:dPt>
          <c:dPt>
            <c:idx val="1"/>
            <c:bubble3D val="0"/>
            <c:spPr>
              <a:noFill/>
              <a:ln w="19050">
                <a:noFill/>
              </a:ln>
              <a:effectLst/>
            </c:spPr>
          </c:dPt>
          <c:cat>
            <c:strRef>
              <c:f>Sheet1!$A$2:$A$3</c:f>
              <c:strCache>
                <c:ptCount val="2"/>
                <c:pt idx="0">
                  <c:v>PART 1</c:v>
                </c:pt>
                <c:pt idx="1">
                  <c:v>PART 2</c:v>
                </c:pt>
              </c:strCache>
            </c:strRef>
          </c:cat>
          <c:val>
            <c:numRef>
              <c:f>Sheet1!$F$2:$F$3</c:f>
              <c:numCache>
                <c:formatCode>General</c:formatCode>
                <c:ptCount val="2"/>
                <c:pt idx="0">
                  <c:v>8</c:v>
                </c:pt>
                <c:pt idx="1">
                  <c:v>2</c:v>
                </c:pt>
              </c:numCache>
            </c:numRef>
          </c:val>
        </c:ser>
        <c:ser>
          <c:idx val="5"/>
          <c:order val="5"/>
          <c:tx>
            <c:strRef>
              <c:f>Sheet1!$G$1</c:f>
              <c:strCache>
                <c:ptCount val="1"/>
                <c:pt idx="0">
                  <c:v>列1</c:v>
                </c:pt>
              </c:strCache>
            </c:strRef>
          </c:tx>
          <c:spPr>
            <a:noFill/>
            <a:ln>
              <a:noFill/>
            </a:ln>
          </c:spPr>
          <c:dPt>
            <c:idx val="0"/>
            <c:bubble3D val="0"/>
            <c:spPr>
              <a:noFill/>
              <a:ln w="19050">
                <a:noFill/>
              </a:ln>
              <a:effectLst/>
            </c:spPr>
          </c:dPt>
          <c:dPt>
            <c:idx val="1"/>
            <c:bubble3D val="0"/>
            <c:spPr>
              <a:noFill/>
              <a:ln w="19050">
                <a:noFill/>
              </a:ln>
              <a:effectLst/>
            </c:spPr>
          </c:dPt>
          <c:cat>
            <c:strRef>
              <c:f>Sheet1!$A$2:$A$3</c:f>
              <c:strCache>
                <c:ptCount val="2"/>
                <c:pt idx="0">
                  <c:v>PART 1</c:v>
                </c:pt>
                <c:pt idx="1">
                  <c:v>PART 2</c:v>
                </c:pt>
              </c:strCache>
            </c:strRef>
          </c:cat>
          <c:val>
            <c:numRef>
              <c:f>Sheet1!$G$2:$G$3</c:f>
              <c:numCache>
                <c:formatCode>General</c:formatCode>
                <c:ptCount val="2"/>
                <c:pt idx="0">
                  <c:v>5</c:v>
                </c:pt>
                <c:pt idx="1">
                  <c:v>4</c:v>
                </c:pt>
              </c:numCache>
            </c:numRef>
          </c:val>
        </c:ser>
        <c:ser>
          <c:idx val="6"/>
          <c:order val="6"/>
          <c:tx>
            <c:strRef>
              <c:f>Sheet1!$H$1</c:f>
              <c:strCache>
                <c:ptCount val="1"/>
                <c:pt idx="0">
                  <c:v>列2</c:v>
                </c:pt>
              </c:strCache>
            </c:strRef>
          </c:tx>
          <c:dPt>
            <c:idx val="0"/>
            <c:bubble3D val="0"/>
            <c:spPr>
              <a:solidFill>
                <a:schemeClr val="bg1"/>
              </a:solidFill>
              <a:ln w="19050">
                <a:noFill/>
              </a:ln>
              <a:effectLst/>
            </c:spPr>
          </c:dPt>
          <c:dPt>
            <c:idx val="1"/>
            <c:bubble3D val="0"/>
            <c:spPr>
              <a:noFill/>
              <a:ln w="19050">
                <a:noFill/>
              </a:ln>
              <a:effectLst/>
            </c:spPr>
          </c:dPt>
          <c:cat>
            <c:strRef>
              <c:f>Sheet1!$A$2:$A$3</c:f>
              <c:strCache>
                <c:ptCount val="2"/>
                <c:pt idx="0">
                  <c:v>PART 1</c:v>
                </c:pt>
                <c:pt idx="1">
                  <c:v>PART 2</c:v>
                </c:pt>
              </c:strCache>
            </c:strRef>
          </c:cat>
          <c:val>
            <c:numRef>
              <c:f>Sheet1!$H$2:$H$3</c:f>
              <c:numCache>
                <c:formatCode>General</c:formatCode>
                <c:ptCount val="2"/>
                <c:pt idx="0">
                  <c:v>3</c:v>
                </c:pt>
                <c:pt idx="1">
                  <c:v>7</c:v>
                </c:pt>
              </c:numCache>
            </c:numRef>
          </c:val>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number1</c:v>
                </c:pt>
              </c:strCache>
            </c:strRef>
          </c:tx>
          <c:spPr>
            <a:ln w="28575" cap="rnd">
              <a:solidFill>
                <a:srgbClr val="FFC000"/>
              </a:solidFill>
              <a:round/>
            </a:ln>
            <a:effectLst/>
          </c:spPr>
          <c:marker>
            <c:symbol val="circle"/>
            <c:size val="5"/>
            <c:spPr>
              <a:solidFill>
                <a:schemeClr val="bg1"/>
              </a:solidFill>
              <a:ln w="28575">
                <a:solidFill>
                  <a:srgbClr val="FFC000"/>
                </a:solidFill>
              </a:ln>
              <a:effectLst/>
            </c:spPr>
          </c:marker>
          <c:cat>
            <c:numRef>
              <c:f>Sheet1!$A$2:$A$7</c:f>
              <c:numCache>
                <c:formatCode>General</c:formatCode>
                <c:ptCount val="6"/>
                <c:pt idx="0">
                  <c:v>2009</c:v>
                </c:pt>
                <c:pt idx="1">
                  <c:v>2010</c:v>
                </c:pt>
                <c:pt idx="2">
                  <c:v>2011</c:v>
                </c:pt>
                <c:pt idx="3">
                  <c:v>2012</c:v>
                </c:pt>
                <c:pt idx="4">
                  <c:v>2013</c:v>
                </c:pt>
                <c:pt idx="5">
                  <c:v>2014</c:v>
                </c:pt>
              </c:numCache>
            </c:numRef>
          </c:cat>
          <c:val>
            <c:numRef>
              <c:f>Sheet1!$B$2:$B$7</c:f>
              <c:numCache>
                <c:formatCode>General</c:formatCode>
                <c:ptCount val="6"/>
                <c:pt idx="0">
                  <c:v>4.3</c:v>
                </c:pt>
                <c:pt idx="1">
                  <c:v>2.5</c:v>
                </c:pt>
                <c:pt idx="2">
                  <c:v>3.5</c:v>
                </c:pt>
                <c:pt idx="3">
                  <c:v>4.5</c:v>
                </c:pt>
                <c:pt idx="4">
                  <c:v>8.4</c:v>
                </c:pt>
                <c:pt idx="5">
                  <c:v>2.2999999999999998</c:v>
                </c:pt>
              </c:numCache>
            </c:numRef>
          </c:val>
          <c:smooth val="0"/>
        </c:ser>
        <c:ser>
          <c:idx val="1"/>
          <c:order val="1"/>
          <c:tx>
            <c:strRef>
              <c:f>Sheet1!$C$1</c:f>
              <c:strCache>
                <c:ptCount val="1"/>
                <c:pt idx="0">
                  <c:v>number2</c:v>
                </c:pt>
              </c:strCache>
            </c:strRef>
          </c:tx>
          <c:spPr>
            <a:ln w="28575" cap="rnd">
              <a:solidFill>
                <a:srgbClr val="EF9F00"/>
              </a:solidFill>
              <a:round/>
            </a:ln>
            <a:effectLst/>
          </c:spPr>
          <c:marker>
            <c:symbol val="circle"/>
            <c:size val="5"/>
            <c:spPr>
              <a:solidFill>
                <a:schemeClr val="bg1"/>
              </a:solidFill>
              <a:ln w="28575">
                <a:solidFill>
                  <a:srgbClr val="EF9F00"/>
                </a:solidFill>
              </a:ln>
              <a:effectLst/>
            </c:spPr>
          </c:marker>
          <c:cat>
            <c:numRef>
              <c:f>Sheet1!$A$2:$A$7</c:f>
              <c:numCache>
                <c:formatCode>General</c:formatCode>
                <c:ptCount val="6"/>
                <c:pt idx="0">
                  <c:v>2009</c:v>
                </c:pt>
                <c:pt idx="1">
                  <c:v>2010</c:v>
                </c:pt>
                <c:pt idx="2">
                  <c:v>2011</c:v>
                </c:pt>
                <c:pt idx="3">
                  <c:v>2012</c:v>
                </c:pt>
                <c:pt idx="4">
                  <c:v>2013</c:v>
                </c:pt>
                <c:pt idx="5">
                  <c:v>2014</c:v>
                </c:pt>
              </c:numCache>
            </c:numRef>
          </c:cat>
          <c:val>
            <c:numRef>
              <c:f>Sheet1!$C$2:$C$7</c:f>
              <c:numCache>
                <c:formatCode>General</c:formatCode>
                <c:ptCount val="6"/>
                <c:pt idx="0">
                  <c:v>2.7</c:v>
                </c:pt>
                <c:pt idx="1">
                  <c:v>8.3000000000000007</c:v>
                </c:pt>
                <c:pt idx="2">
                  <c:v>5.7</c:v>
                </c:pt>
                <c:pt idx="3">
                  <c:v>7.6</c:v>
                </c:pt>
                <c:pt idx="4">
                  <c:v>2.7</c:v>
                </c:pt>
                <c:pt idx="5">
                  <c:v>5.8</c:v>
                </c:pt>
              </c:numCache>
            </c:numRef>
          </c:val>
          <c:smooth val="0"/>
        </c:ser>
        <c:ser>
          <c:idx val="2"/>
          <c:order val="2"/>
          <c:tx>
            <c:strRef>
              <c:f>Sheet1!$D$1</c:f>
              <c:strCache>
                <c:ptCount val="1"/>
                <c:pt idx="0">
                  <c:v>number3</c:v>
                </c:pt>
              </c:strCache>
            </c:strRef>
          </c:tx>
          <c:spPr>
            <a:ln w="28575" cap="rnd">
              <a:solidFill>
                <a:schemeClr val="bg1"/>
              </a:solidFill>
              <a:round/>
            </a:ln>
            <a:effectLst/>
          </c:spPr>
          <c:marker>
            <c:symbol val="circle"/>
            <c:size val="5"/>
            <c:spPr>
              <a:solidFill>
                <a:schemeClr val="bg1"/>
              </a:solidFill>
              <a:ln w="28575">
                <a:solidFill>
                  <a:schemeClr val="bg1"/>
                </a:solidFill>
              </a:ln>
              <a:effectLst/>
            </c:spPr>
          </c:marker>
          <c:cat>
            <c:numRef>
              <c:f>Sheet1!$A$2:$A$7</c:f>
              <c:numCache>
                <c:formatCode>General</c:formatCode>
                <c:ptCount val="6"/>
                <c:pt idx="0">
                  <c:v>2009</c:v>
                </c:pt>
                <c:pt idx="1">
                  <c:v>2010</c:v>
                </c:pt>
                <c:pt idx="2">
                  <c:v>2011</c:v>
                </c:pt>
                <c:pt idx="3">
                  <c:v>2012</c:v>
                </c:pt>
                <c:pt idx="4">
                  <c:v>2013</c:v>
                </c:pt>
                <c:pt idx="5">
                  <c:v>2014</c:v>
                </c:pt>
              </c:numCache>
            </c:numRef>
          </c:cat>
          <c:val>
            <c:numRef>
              <c:f>Sheet1!$D$2:$D$7</c:f>
              <c:numCache>
                <c:formatCode>General</c:formatCode>
                <c:ptCount val="6"/>
                <c:pt idx="0">
                  <c:v>4.8</c:v>
                </c:pt>
                <c:pt idx="1">
                  <c:v>5</c:v>
                </c:pt>
                <c:pt idx="2">
                  <c:v>8</c:v>
                </c:pt>
                <c:pt idx="3">
                  <c:v>5</c:v>
                </c:pt>
                <c:pt idx="4">
                  <c:v>6.5</c:v>
                </c:pt>
                <c:pt idx="5">
                  <c:v>4.8</c:v>
                </c:pt>
              </c:numCache>
            </c:numRef>
          </c:val>
          <c:smooth val="0"/>
        </c:ser>
        <c:dLbls>
          <c:showLegendKey val="0"/>
          <c:showVal val="0"/>
          <c:showCatName val="0"/>
          <c:showSerName val="0"/>
          <c:showPercent val="0"/>
          <c:showBubbleSize val="0"/>
        </c:dLbls>
        <c:marker val="1"/>
        <c:smooth val="0"/>
        <c:axId val="812602656"/>
        <c:axId val="812603216"/>
      </c:lineChart>
      <c:catAx>
        <c:axId val="812602656"/>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lgn="ctr">
              <a:defRPr lang="zh-CN" altLang="en-US" sz="1200" b="0" i="0" u="none" strike="noStrike" kern="1200" baseline="0">
                <a:solidFill>
                  <a:schemeClr val="bg1"/>
                </a:solidFill>
                <a:latin typeface="HelveticaNeueLT Pro 67 MdCn" panose="020B0606030502030204" pitchFamily="34" charset="0"/>
                <a:ea typeface="Hiragino Sans GB W3" panose="020B0300000000000000" pitchFamily="34" charset="-122"/>
                <a:cs typeface="+mn-cs"/>
              </a:defRPr>
            </a:pPr>
            <a:endParaRPr lang="zh-CN"/>
          </a:p>
        </c:txPr>
        <c:crossAx val="812603216"/>
        <c:crosses val="autoZero"/>
        <c:auto val="1"/>
        <c:lblAlgn val="ctr"/>
        <c:lblOffset val="100"/>
        <c:noMultiLvlLbl val="0"/>
      </c:catAx>
      <c:valAx>
        <c:axId val="812603216"/>
        <c:scaling>
          <c:orientation val="minMax"/>
        </c:scaling>
        <c:delete val="0"/>
        <c:axPos val="l"/>
        <c:majorGridlines>
          <c:spPr>
            <a:ln w="6350" cap="flat" cmpd="sng" algn="ctr">
              <a:solidFill>
                <a:schemeClr val="tx1">
                  <a:lumMod val="65000"/>
                  <a:lumOff val="35000"/>
                </a:schemeClr>
              </a:solidFill>
              <a:prstDash val="sysDash"/>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lgn="ctr">
              <a:defRPr lang="zh-CN" altLang="en-US" sz="1200" b="0" i="0" u="none" strike="noStrike" kern="1200" baseline="0">
                <a:solidFill>
                  <a:schemeClr val="bg1"/>
                </a:solidFill>
                <a:latin typeface="HelveticaNeueLT Pro 67 MdCn" panose="020B0606030502030204" pitchFamily="34" charset="0"/>
                <a:ea typeface="Hiragino Sans GB W3" panose="020B0300000000000000" pitchFamily="34" charset="-122"/>
                <a:cs typeface="+mn-cs"/>
              </a:defRPr>
            </a:pPr>
            <a:endParaRPr lang="zh-CN"/>
          </a:p>
        </c:txPr>
        <c:crossAx val="812602656"/>
        <c:crosses val="autoZero"/>
        <c:crossBetween val="between"/>
        <c:majorUnit val="3"/>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4F7CABB-EF85-43F7-85C6-1966E0460326}" type="datetimeFigureOut">
              <a:rPr lang="zh-CN" altLang="en-US" smtClean="0"/>
              <a:t>2018/6/2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EF7DB7F-0AC7-44EA-8BC4-F92F5FF42213}" type="slidenum">
              <a:rPr lang="zh-CN" altLang="en-US" smtClean="0"/>
              <a:t>‹#›</a:t>
            </a:fld>
            <a:endParaRPr lang="zh-CN" altLang="en-US"/>
          </a:p>
        </p:txBody>
      </p:sp>
    </p:spTree>
    <p:extLst>
      <p:ext uri="{BB962C8B-B14F-4D97-AF65-F5344CB8AC3E}">
        <p14:creationId xmlns:p14="http://schemas.microsoft.com/office/powerpoint/2010/main" val="13905966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81187D-D9AF-46AC-8FE4-B0C41E7040B5}" type="datetimeFigureOut">
              <a:rPr lang="zh-CN" altLang="en-US" smtClean="0"/>
              <a:t>2018/6/2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F3E5CE-4B84-4EEF-AC42-351806A181A3}" type="slidenum">
              <a:rPr lang="zh-CN" altLang="en-US" smtClean="0"/>
              <a:t>‹#›</a:t>
            </a:fld>
            <a:endParaRPr lang="zh-CN" altLang="en-US"/>
          </a:p>
        </p:txBody>
      </p:sp>
    </p:spTree>
    <p:extLst>
      <p:ext uri="{BB962C8B-B14F-4D97-AF65-F5344CB8AC3E}">
        <p14:creationId xmlns:p14="http://schemas.microsoft.com/office/powerpoint/2010/main" val="16029601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r="200" b="26237"/>
          <a:stretch/>
        </p:blipFill>
        <p:spPr>
          <a:xfrm>
            <a:off x="0" y="-1"/>
            <a:ext cx="9125712" cy="5143501"/>
          </a:xfrm>
          <a:prstGeom prst="rect">
            <a:avLst/>
          </a:prstGeom>
        </p:spPr>
      </p:pic>
      <p:sp>
        <p:nvSpPr>
          <p:cNvPr id="8" name="矩形 7"/>
          <p:cNvSpPr/>
          <p:nvPr userDrawn="1"/>
        </p:nvSpPr>
        <p:spPr>
          <a:xfrm>
            <a:off x="0" y="1"/>
            <a:ext cx="9144000" cy="5143500"/>
          </a:xfrm>
          <a:prstGeom prst="rect">
            <a:avLst/>
          </a:prstGeom>
          <a:gradFill flip="none" rotWithShape="1">
            <a:gsLst>
              <a:gs pos="0">
                <a:schemeClr val="tx1">
                  <a:alpha val="65000"/>
                </a:schemeClr>
              </a:gs>
              <a:gs pos="50000">
                <a:srgbClr val="000000">
                  <a:alpha val="75000"/>
                </a:srgbClr>
              </a:gs>
              <a:gs pos="100000">
                <a:schemeClr val="tx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userDrawn="1"/>
        </p:nvSpPr>
        <p:spPr>
          <a:xfrm rot="5400000">
            <a:off x="8287159" y="207825"/>
            <a:ext cx="350159" cy="515007"/>
          </a:xfrm>
          <a:custGeom>
            <a:avLst/>
            <a:gdLst>
              <a:gd name="connsiteX0" fmla="*/ 0 w 350159"/>
              <a:gd name="connsiteY0" fmla="*/ 494407 h 515007"/>
              <a:gd name="connsiteX1" fmla="*/ 0 w 350159"/>
              <a:gd name="connsiteY1" fmla="*/ 20600 h 515007"/>
              <a:gd name="connsiteX2" fmla="*/ 20600 w 350159"/>
              <a:gd name="connsiteY2" fmla="*/ 0 h 515007"/>
              <a:gd name="connsiteX3" fmla="*/ 263179 w 350159"/>
              <a:gd name="connsiteY3" fmla="*/ 0 h 515007"/>
              <a:gd name="connsiteX4" fmla="*/ 283779 w 350159"/>
              <a:gd name="connsiteY4" fmla="*/ 20600 h 515007"/>
              <a:gd name="connsiteX5" fmla="*/ 283779 w 350159"/>
              <a:gd name="connsiteY5" fmla="*/ 342220 h 515007"/>
              <a:gd name="connsiteX6" fmla="*/ 350159 w 350159"/>
              <a:gd name="connsiteY6" fmla="*/ 408600 h 515007"/>
              <a:gd name="connsiteX7" fmla="*/ 283779 w 350159"/>
              <a:gd name="connsiteY7" fmla="*/ 408600 h 515007"/>
              <a:gd name="connsiteX8" fmla="*/ 283779 w 350159"/>
              <a:gd name="connsiteY8" fmla="*/ 494407 h 515007"/>
              <a:gd name="connsiteX9" fmla="*/ 263179 w 350159"/>
              <a:gd name="connsiteY9" fmla="*/ 515007 h 515007"/>
              <a:gd name="connsiteX10" fmla="*/ 20600 w 350159"/>
              <a:gd name="connsiteY10" fmla="*/ 515007 h 515007"/>
              <a:gd name="connsiteX11" fmla="*/ 0 w 350159"/>
              <a:gd name="connsiteY11" fmla="*/ 494407 h 51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0159" h="515007">
                <a:moveTo>
                  <a:pt x="0" y="494407"/>
                </a:moveTo>
                <a:lnTo>
                  <a:pt x="0" y="20600"/>
                </a:lnTo>
                <a:cubicBezTo>
                  <a:pt x="0" y="9223"/>
                  <a:pt x="9223" y="0"/>
                  <a:pt x="20600" y="0"/>
                </a:cubicBezTo>
                <a:lnTo>
                  <a:pt x="263179" y="0"/>
                </a:lnTo>
                <a:cubicBezTo>
                  <a:pt x="274556" y="0"/>
                  <a:pt x="283779" y="9223"/>
                  <a:pt x="283779" y="20600"/>
                </a:cubicBezTo>
                <a:lnTo>
                  <a:pt x="283779" y="342220"/>
                </a:lnTo>
                <a:lnTo>
                  <a:pt x="350159" y="408600"/>
                </a:lnTo>
                <a:lnTo>
                  <a:pt x="283779" y="408600"/>
                </a:lnTo>
                <a:lnTo>
                  <a:pt x="283779" y="494407"/>
                </a:lnTo>
                <a:cubicBezTo>
                  <a:pt x="283779" y="505784"/>
                  <a:pt x="274556" y="515007"/>
                  <a:pt x="263179" y="515007"/>
                </a:cubicBezTo>
                <a:lnTo>
                  <a:pt x="20600" y="515007"/>
                </a:lnTo>
                <a:cubicBezTo>
                  <a:pt x="9223" y="515007"/>
                  <a:pt x="0" y="505784"/>
                  <a:pt x="0" y="494407"/>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Group 19"/>
          <p:cNvGrpSpPr/>
          <p:nvPr userDrawn="1"/>
        </p:nvGrpSpPr>
        <p:grpSpPr>
          <a:xfrm>
            <a:off x="4275953" y="4820417"/>
            <a:ext cx="592094" cy="94356"/>
            <a:chOff x="4043083" y="641799"/>
            <a:chExt cx="731305" cy="116541"/>
          </a:xfrm>
        </p:grpSpPr>
        <p:sp>
          <p:nvSpPr>
            <p:cNvPr id="18" name="Oval 20"/>
            <p:cNvSpPr/>
            <p:nvPr/>
          </p:nvSpPr>
          <p:spPr>
            <a:xfrm>
              <a:off x="4043083" y="641799"/>
              <a:ext cx="116541" cy="11654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Oval 21"/>
            <p:cNvSpPr/>
            <p:nvPr/>
          </p:nvSpPr>
          <p:spPr>
            <a:xfrm>
              <a:off x="4350465" y="641799"/>
              <a:ext cx="116541" cy="11654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Oval 22"/>
            <p:cNvSpPr/>
            <p:nvPr/>
          </p:nvSpPr>
          <p:spPr>
            <a:xfrm>
              <a:off x="4657847" y="641799"/>
              <a:ext cx="116541" cy="1165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6283154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0BF4CF4B-9672-4EA3-85F7-6D004C9B75BE}" type="datetimeFigureOut">
              <a:rPr lang="zh-CN" altLang="en-US" smtClean="0"/>
              <a:t>2018/6/2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1C8A212-C821-4AE5-A814-084BF9067847}" type="slidenum">
              <a:rPr lang="zh-CN" altLang="en-US" smtClean="0"/>
              <a:t>‹#›</a:t>
            </a:fld>
            <a:endParaRPr lang="zh-CN" altLang="en-US"/>
          </a:p>
        </p:txBody>
      </p:sp>
    </p:spTree>
    <p:extLst>
      <p:ext uri="{BB962C8B-B14F-4D97-AF65-F5344CB8AC3E}">
        <p14:creationId xmlns:p14="http://schemas.microsoft.com/office/powerpoint/2010/main" val="18365111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BF4CF4B-9672-4EA3-85F7-6D004C9B75BE}" type="datetimeFigureOut">
              <a:rPr lang="zh-CN" altLang="en-US" smtClean="0"/>
              <a:t>2018/6/2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1C8A212-C821-4AE5-A814-084BF9067847}" type="slidenum">
              <a:rPr lang="zh-CN" altLang="en-US" smtClean="0"/>
              <a:t>‹#›</a:t>
            </a:fld>
            <a:endParaRPr lang="zh-CN" altLang="en-US"/>
          </a:p>
        </p:txBody>
      </p:sp>
    </p:spTree>
    <p:extLst>
      <p:ext uri="{BB962C8B-B14F-4D97-AF65-F5344CB8AC3E}">
        <p14:creationId xmlns:p14="http://schemas.microsoft.com/office/powerpoint/2010/main" val="950463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BF4CF4B-9672-4EA3-85F7-6D004C9B75BE}" type="datetimeFigureOut">
              <a:rPr lang="zh-CN" altLang="en-US" smtClean="0"/>
              <a:t>2018/6/2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1C8A212-C821-4AE5-A814-084BF9067847}" type="slidenum">
              <a:rPr lang="zh-CN" altLang="en-US" smtClean="0"/>
              <a:t>‹#›</a:t>
            </a:fld>
            <a:endParaRPr lang="zh-CN" altLang="en-US"/>
          </a:p>
        </p:txBody>
      </p:sp>
    </p:spTree>
    <p:extLst>
      <p:ext uri="{BB962C8B-B14F-4D97-AF65-F5344CB8AC3E}">
        <p14:creationId xmlns:p14="http://schemas.microsoft.com/office/powerpoint/2010/main" val="17291116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r="200" b="26237"/>
          <a:stretch/>
        </p:blipFill>
        <p:spPr>
          <a:xfrm>
            <a:off x="0" y="-1"/>
            <a:ext cx="9125712" cy="5143501"/>
          </a:xfrm>
          <a:prstGeom prst="rect">
            <a:avLst/>
          </a:prstGeom>
        </p:spPr>
      </p:pic>
      <p:sp>
        <p:nvSpPr>
          <p:cNvPr id="8" name="矩形 7"/>
          <p:cNvSpPr/>
          <p:nvPr userDrawn="1"/>
        </p:nvSpPr>
        <p:spPr>
          <a:xfrm>
            <a:off x="0" y="1"/>
            <a:ext cx="9144000" cy="5143500"/>
          </a:xfrm>
          <a:prstGeom prst="rect">
            <a:avLst/>
          </a:prstGeom>
          <a:gradFill flip="none" rotWithShape="1">
            <a:gsLst>
              <a:gs pos="0">
                <a:schemeClr val="tx1">
                  <a:alpha val="65000"/>
                </a:schemeClr>
              </a:gs>
              <a:gs pos="50000">
                <a:srgbClr val="000000">
                  <a:alpha val="75000"/>
                </a:srgbClr>
              </a:gs>
              <a:gs pos="100000">
                <a:schemeClr val="tx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userDrawn="1"/>
        </p:nvSpPr>
        <p:spPr>
          <a:xfrm rot="5400000">
            <a:off x="8287159" y="207825"/>
            <a:ext cx="350159" cy="515007"/>
          </a:xfrm>
          <a:custGeom>
            <a:avLst/>
            <a:gdLst>
              <a:gd name="connsiteX0" fmla="*/ 0 w 350159"/>
              <a:gd name="connsiteY0" fmla="*/ 494407 h 515007"/>
              <a:gd name="connsiteX1" fmla="*/ 0 w 350159"/>
              <a:gd name="connsiteY1" fmla="*/ 20600 h 515007"/>
              <a:gd name="connsiteX2" fmla="*/ 20600 w 350159"/>
              <a:gd name="connsiteY2" fmla="*/ 0 h 515007"/>
              <a:gd name="connsiteX3" fmla="*/ 263179 w 350159"/>
              <a:gd name="connsiteY3" fmla="*/ 0 h 515007"/>
              <a:gd name="connsiteX4" fmla="*/ 283779 w 350159"/>
              <a:gd name="connsiteY4" fmla="*/ 20600 h 515007"/>
              <a:gd name="connsiteX5" fmla="*/ 283779 w 350159"/>
              <a:gd name="connsiteY5" fmla="*/ 342220 h 515007"/>
              <a:gd name="connsiteX6" fmla="*/ 350159 w 350159"/>
              <a:gd name="connsiteY6" fmla="*/ 408600 h 515007"/>
              <a:gd name="connsiteX7" fmla="*/ 283779 w 350159"/>
              <a:gd name="connsiteY7" fmla="*/ 408600 h 515007"/>
              <a:gd name="connsiteX8" fmla="*/ 283779 w 350159"/>
              <a:gd name="connsiteY8" fmla="*/ 494407 h 515007"/>
              <a:gd name="connsiteX9" fmla="*/ 263179 w 350159"/>
              <a:gd name="connsiteY9" fmla="*/ 515007 h 515007"/>
              <a:gd name="connsiteX10" fmla="*/ 20600 w 350159"/>
              <a:gd name="connsiteY10" fmla="*/ 515007 h 515007"/>
              <a:gd name="connsiteX11" fmla="*/ 0 w 350159"/>
              <a:gd name="connsiteY11" fmla="*/ 494407 h 51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0159" h="515007">
                <a:moveTo>
                  <a:pt x="0" y="494407"/>
                </a:moveTo>
                <a:lnTo>
                  <a:pt x="0" y="20600"/>
                </a:lnTo>
                <a:cubicBezTo>
                  <a:pt x="0" y="9223"/>
                  <a:pt x="9223" y="0"/>
                  <a:pt x="20600" y="0"/>
                </a:cubicBezTo>
                <a:lnTo>
                  <a:pt x="263179" y="0"/>
                </a:lnTo>
                <a:cubicBezTo>
                  <a:pt x="274556" y="0"/>
                  <a:pt x="283779" y="9223"/>
                  <a:pt x="283779" y="20600"/>
                </a:cubicBezTo>
                <a:lnTo>
                  <a:pt x="283779" y="342220"/>
                </a:lnTo>
                <a:lnTo>
                  <a:pt x="350159" y="408600"/>
                </a:lnTo>
                <a:lnTo>
                  <a:pt x="283779" y="408600"/>
                </a:lnTo>
                <a:lnTo>
                  <a:pt x="283779" y="494407"/>
                </a:lnTo>
                <a:cubicBezTo>
                  <a:pt x="283779" y="505784"/>
                  <a:pt x="274556" y="515007"/>
                  <a:pt x="263179" y="515007"/>
                </a:cubicBezTo>
                <a:lnTo>
                  <a:pt x="20600" y="515007"/>
                </a:lnTo>
                <a:cubicBezTo>
                  <a:pt x="9223" y="515007"/>
                  <a:pt x="0" y="505784"/>
                  <a:pt x="0" y="494407"/>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5205421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grpSp>
        <p:nvGrpSpPr>
          <p:cNvPr id="18" name="Group 19"/>
          <p:cNvGrpSpPr/>
          <p:nvPr userDrawn="1"/>
        </p:nvGrpSpPr>
        <p:grpSpPr>
          <a:xfrm>
            <a:off x="4275953" y="4820417"/>
            <a:ext cx="592094" cy="94356"/>
            <a:chOff x="4043083" y="641799"/>
            <a:chExt cx="731305" cy="116541"/>
          </a:xfrm>
        </p:grpSpPr>
        <p:sp>
          <p:nvSpPr>
            <p:cNvPr id="19" name="Oval 20"/>
            <p:cNvSpPr/>
            <p:nvPr/>
          </p:nvSpPr>
          <p:spPr>
            <a:xfrm>
              <a:off x="4043083" y="641799"/>
              <a:ext cx="116541" cy="11654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Oval 21"/>
            <p:cNvSpPr/>
            <p:nvPr/>
          </p:nvSpPr>
          <p:spPr>
            <a:xfrm>
              <a:off x="4350465" y="641799"/>
              <a:ext cx="116541" cy="11654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Oval 22"/>
            <p:cNvSpPr/>
            <p:nvPr/>
          </p:nvSpPr>
          <p:spPr>
            <a:xfrm>
              <a:off x="4657847" y="641799"/>
              <a:ext cx="116541" cy="1165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2" name="图片 21"/>
          <p:cNvPicPr>
            <a:picLocks noChangeAspect="1"/>
          </p:cNvPicPr>
          <p:nvPr userDrawn="1"/>
        </p:nvPicPr>
        <p:blipFill rotWithShape="1">
          <a:blip r:embed="rId2">
            <a:extLst>
              <a:ext uri="{28A0092B-C50C-407E-A947-70E740481C1C}">
                <a14:useLocalDpi xmlns:a14="http://schemas.microsoft.com/office/drawing/2010/main" val="0"/>
              </a:ext>
            </a:extLst>
          </a:blip>
          <a:srcRect r="200" b="60467"/>
          <a:stretch/>
        </p:blipFill>
        <p:spPr>
          <a:xfrm>
            <a:off x="0" y="-1"/>
            <a:ext cx="9125712" cy="2756648"/>
          </a:xfrm>
          <a:prstGeom prst="rect">
            <a:avLst/>
          </a:prstGeom>
        </p:spPr>
      </p:pic>
      <p:sp>
        <p:nvSpPr>
          <p:cNvPr id="23" name="矩形 22"/>
          <p:cNvSpPr/>
          <p:nvPr userDrawn="1"/>
        </p:nvSpPr>
        <p:spPr>
          <a:xfrm>
            <a:off x="0" y="2"/>
            <a:ext cx="9144000" cy="2756646"/>
          </a:xfrm>
          <a:prstGeom prst="rect">
            <a:avLst/>
          </a:prstGeom>
          <a:gradFill flip="none" rotWithShape="1">
            <a:gsLst>
              <a:gs pos="0">
                <a:schemeClr val="tx1">
                  <a:alpha val="65000"/>
                </a:schemeClr>
              </a:gs>
              <a:gs pos="50000">
                <a:srgbClr val="000000">
                  <a:alpha val="75000"/>
                </a:srgbClr>
              </a:gs>
              <a:gs pos="100000">
                <a:schemeClr val="tx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userDrawn="1"/>
        </p:nvSpPr>
        <p:spPr>
          <a:xfrm rot="5400000">
            <a:off x="8287159" y="207825"/>
            <a:ext cx="350159" cy="515007"/>
          </a:xfrm>
          <a:custGeom>
            <a:avLst/>
            <a:gdLst>
              <a:gd name="connsiteX0" fmla="*/ 0 w 350159"/>
              <a:gd name="connsiteY0" fmla="*/ 494407 h 515007"/>
              <a:gd name="connsiteX1" fmla="*/ 0 w 350159"/>
              <a:gd name="connsiteY1" fmla="*/ 20600 h 515007"/>
              <a:gd name="connsiteX2" fmla="*/ 20600 w 350159"/>
              <a:gd name="connsiteY2" fmla="*/ 0 h 515007"/>
              <a:gd name="connsiteX3" fmla="*/ 263179 w 350159"/>
              <a:gd name="connsiteY3" fmla="*/ 0 h 515007"/>
              <a:gd name="connsiteX4" fmla="*/ 283779 w 350159"/>
              <a:gd name="connsiteY4" fmla="*/ 20600 h 515007"/>
              <a:gd name="connsiteX5" fmla="*/ 283779 w 350159"/>
              <a:gd name="connsiteY5" fmla="*/ 342220 h 515007"/>
              <a:gd name="connsiteX6" fmla="*/ 350159 w 350159"/>
              <a:gd name="connsiteY6" fmla="*/ 408600 h 515007"/>
              <a:gd name="connsiteX7" fmla="*/ 283779 w 350159"/>
              <a:gd name="connsiteY7" fmla="*/ 408600 h 515007"/>
              <a:gd name="connsiteX8" fmla="*/ 283779 w 350159"/>
              <a:gd name="connsiteY8" fmla="*/ 494407 h 515007"/>
              <a:gd name="connsiteX9" fmla="*/ 263179 w 350159"/>
              <a:gd name="connsiteY9" fmla="*/ 515007 h 515007"/>
              <a:gd name="connsiteX10" fmla="*/ 20600 w 350159"/>
              <a:gd name="connsiteY10" fmla="*/ 515007 h 515007"/>
              <a:gd name="connsiteX11" fmla="*/ 0 w 350159"/>
              <a:gd name="connsiteY11" fmla="*/ 494407 h 51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0159" h="515007">
                <a:moveTo>
                  <a:pt x="0" y="494407"/>
                </a:moveTo>
                <a:lnTo>
                  <a:pt x="0" y="20600"/>
                </a:lnTo>
                <a:cubicBezTo>
                  <a:pt x="0" y="9223"/>
                  <a:pt x="9223" y="0"/>
                  <a:pt x="20600" y="0"/>
                </a:cubicBezTo>
                <a:lnTo>
                  <a:pt x="263179" y="0"/>
                </a:lnTo>
                <a:cubicBezTo>
                  <a:pt x="274556" y="0"/>
                  <a:pt x="283779" y="9223"/>
                  <a:pt x="283779" y="20600"/>
                </a:cubicBezTo>
                <a:lnTo>
                  <a:pt x="283779" y="342220"/>
                </a:lnTo>
                <a:lnTo>
                  <a:pt x="350159" y="408600"/>
                </a:lnTo>
                <a:lnTo>
                  <a:pt x="283779" y="408600"/>
                </a:lnTo>
                <a:lnTo>
                  <a:pt x="283779" y="494407"/>
                </a:lnTo>
                <a:cubicBezTo>
                  <a:pt x="283779" y="505784"/>
                  <a:pt x="274556" y="515007"/>
                  <a:pt x="263179" y="515007"/>
                </a:cubicBezTo>
                <a:lnTo>
                  <a:pt x="20600" y="515007"/>
                </a:lnTo>
                <a:cubicBezTo>
                  <a:pt x="9223" y="515007"/>
                  <a:pt x="0" y="505784"/>
                  <a:pt x="0" y="494407"/>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5696796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extLst>
              <a:ext uri="{28A0092B-C50C-407E-A947-70E740481C1C}">
                <a14:useLocalDpi xmlns:a14="http://schemas.microsoft.com/office/drawing/2010/main" val="0"/>
              </a:ext>
            </a:extLst>
          </a:blip>
          <a:srcRect r="200" b="60467"/>
          <a:stretch/>
        </p:blipFill>
        <p:spPr>
          <a:xfrm>
            <a:off x="0" y="-1"/>
            <a:ext cx="9125712" cy="2756648"/>
          </a:xfrm>
          <a:prstGeom prst="rect">
            <a:avLst/>
          </a:prstGeom>
        </p:spPr>
      </p:pic>
      <p:sp>
        <p:nvSpPr>
          <p:cNvPr id="9" name="矩形 8"/>
          <p:cNvSpPr/>
          <p:nvPr userDrawn="1"/>
        </p:nvSpPr>
        <p:spPr>
          <a:xfrm>
            <a:off x="0" y="2"/>
            <a:ext cx="9144000" cy="2756646"/>
          </a:xfrm>
          <a:prstGeom prst="rect">
            <a:avLst/>
          </a:prstGeom>
          <a:gradFill flip="none" rotWithShape="1">
            <a:gsLst>
              <a:gs pos="0">
                <a:schemeClr val="tx1">
                  <a:alpha val="65000"/>
                </a:schemeClr>
              </a:gs>
              <a:gs pos="50000">
                <a:srgbClr val="000000">
                  <a:alpha val="75000"/>
                </a:srgbClr>
              </a:gs>
              <a:gs pos="100000">
                <a:schemeClr val="tx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userDrawn="1"/>
        </p:nvSpPr>
        <p:spPr>
          <a:xfrm rot="5400000">
            <a:off x="8287159" y="207825"/>
            <a:ext cx="350159" cy="515007"/>
          </a:xfrm>
          <a:custGeom>
            <a:avLst/>
            <a:gdLst>
              <a:gd name="connsiteX0" fmla="*/ 0 w 350159"/>
              <a:gd name="connsiteY0" fmla="*/ 494407 h 515007"/>
              <a:gd name="connsiteX1" fmla="*/ 0 w 350159"/>
              <a:gd name="connsiteY1" fmla="*/ 20600 h 515007"/>
              <a:gd name="connsiteX2" fmla="*/ 20600 w 350159"/>
              <a:gd name="connsiteY2" fmla="*/ 0 h 515007"/>
              <a:gd name="connsiteX3" fmla="*/ 263179 w 350159"/>
              <a:gd name="connsiteY3" fmla="*/ 0 h 515007"/>
              <a:gd name="connsiteX4" fmla="*/ 283779 w 350159"/>
              <a:gd name="connsiteY4" fmla="*/ 20600 h 515007"/>
              <a:gd name="connsiteX5" fmla="*/ 283779 w 350159"/>
              <a:gd name="connsiteY5" fmla="*/ 342220 h 515007"/>
              <a:gd name="connsiteX6" fmla="*/ 350159 w 350159"/>
              <a:gd name="connsiteY6" fmla="*/ 408600 h 515007"/>
              <a:gd name="connsiteX7" fmla="*/ 283779 w 350159"/>
              <a:gd name="connsiteY7" fmla="*/ 408600 h 515007"/>
              <a:gd name="connsiteX8" fmla="*/ 283779 w 350159"/>
              <a:gd name="connsiteY8" fmla="*/ 494407 h 515007"/>
              <a:gd name="connsiteX9" fmla="*/ 263179 w 350159"/>
              <a:gd name="connsiteY9" fmla="*/ 515007 h 515007"/>
              <a:gd name="connsiteX10" fmla="*/ 20600 w 350159"/>
              <a:gd name="connsiteY10" fmla="*/ 515007 h 515007"/>
              <a:gd name="connsiteX11" fmla="*/ 0 w 350159"/>
              <a:gd name="connsiteY11" fmla="*/ 494407 h 51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0159" h="515007">
                <a:moveTo>
                  <a:pt x="0" y="494407"/>
                </a:moveTo>
                <a:lnTo>
                  <a:pt x="0" y="20600"/>
                </a:lnTo>
                <a:cubicBezTo>
                  <a:pt x="0" y="9223"/>
                  <a:pt x="9223" y="0"/>
                  <a:pt x="20600" y="0"/>
                </a:cubicBezTo>
                <a:lnTo>
                  <a:pt x="263179" y="0"/>
                </a:lnTo>
                <a:cubicBezTo>
                  <a:pt x="274556" y="0"/>
                  <a:pt x="283779" y="9223"/>
                  <a:pt x="283779" y="20600"/>
                </a:cubicBezTo>
                <a:lnTo>
                  <a:pt x="283779" y="342220"/>
                </a:lnTo>
                <a:lnTo>
                  <a:pt x="350159" y="408600"/>
                </a:lnTo>
                <a:lnTo>
                  <a:pt x="283779" y="408600"/>
                </a:lnTo>
                <a:lnTo>
                  <a:pt x="283779" y="494407"/>
                </a:lnTo>
                <a:cubicBezTo>
                  <a:pt x="283779" y="505784"/>
                  <a:pt x="274556" y="515007"/>
                  <a:pt x="263179" y="515007"/>
                </a:cubicBezTo>
                <a:lnTo>
                  <a:pt x="20600" y="515007"/>
                </a:lnTo>
                <a:cubicBezTo>
                  <a:pt x="9223" y="515007"/>
                  <a:pt x="0" y="505784"/>
                  <a:pt x="0" y="494407"/>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6956376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9924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10" name="图片 9"/>
          <p:cNvPicPr>
            <a:picLocks noChangeAspect="1"/>
          </p:cNvPicPr>
          <p:nvPr userDrawn="1"/>
        </p:nvPicPr>
        <p:blipFill rotWithShape="1">
          <a:blip r:embed="rId2">
            <a:extLst>
              <a:ext uri="{28A0092B-C50C-407E-A947-70E740481C1C}">
                <a14:useLocalDpi xmlns:a14="http://schemas.microsoft.com/office/drawing/2010/main" val="0"/>
              </a:ext>
            </a:extLst>
          </a:blip>
          <a:srcRect r="50164" b="26237"/>
          <a:stretch/>
        </p:blipFill>
        <p:spPr>
          <a:xfrm>
            <a:off x="0" y="-1"/>
            <a:ext cx="4557010" cy="5143501"/>
          </a:xfrm>
          <a:custGeom>
            <a:avLst/>
            <a:gdLst>
              <a:gd name="connsiteX0" fmla="*/ 0 w 4557010"/>
              <a:gd name="connsiteY0" fmla="*/ 0 h 5143501"/>
              <a:gd name="connsiteX1" fmla="*/ 4557010 w 4557010"/>
              <a:gd name="connsiteY1" fmla="*/ 0 h 5143501"/>
              <a:gd name="connsiteX2" fmla="*/ 4557010 w 4557010"/>
              <a:gd name="connsiteY2" fmla="*/ 5143501 h 5143501"/>
              <a:gd name="connsiteX3" fmla="*/ 0 w 4557010"/>
              <a:gd name="connsiteY3" fmla="*/ 5143501 h 5143501"/>
            </a:gdLst>
            <a:ahLst/>
            <a:cxnLst>
              <a:cxn ang="0">
                <a:pos x="connsiteX0" y="connsiteY0"/>
              </a:cxn>
              <a:cxn ang="0">
                <a:pos x="connsiteX1" y="connsiteY1"/>
              </a:cxn>
              <a:cxn ang="0">
                <a:pos x="connsiteX2" y="connsiteY2"/>
              </a:cxn>
              <a:cxn ang="0">
                <a:pos x="connsiteX3" y="connsiteY3"/>
              </a:cxn>
            </a:cxnLst>
            <a:rect l="l" t="t" r="r" b="b"/>
            <a:pathLst>
              <a:path w="4557010" h="5143501">
                <a:moveTo>
                  <a:pt x="0" y="0"/>
                </a:moveTo>
                <a:lnTo>
                  <a:pt x="4557010" y="0"/>
                </a:lnTo>
                <a:lnTo>
                  <a:pt x="4557010" y="5143501"/>
                </a:lnTo>
                <a:lnTo>
                  <a:pt x="0" y="5143501"/>
                </a:lnTo>
                <a:close/>
              </a:path>
            </a:pathLst>
          </a:custGeom>
        </p:spPr>
      </p:pic>
      <p:sp>
        <p:nvSpPr>
          <p:cNvPr id="8" name="矩形 7"/>
          <p:cNvSpPr/>
          <p:nvPr userDrawn="1"/>
        </p:nvSpPr>
        <p:spPr>
          <a:xfrm>
            <a:off x="0" y="1"/>
            <a:ext cx="4557010" cy="5143500"/>
          </a:xfrm>
          <a:prstGeom prst="rect">
            <a:avLst/>
          </a:prstGeom>
          <a:gradFill flip="none" rotWithShape="1">
            <a:gsLst>
              <a:gs pos="0">
                <a:schemeClr val="tx1">
                  <a:alpha val="65000"/>
                </a:schemeClr>
              </a:gs>
              <a:gs pos="50000">
                <a:srgbClr val="000000">
                  <a:alpha val="75000"/>
                </a:srgbClr>
              </a:gs>
              <a:gs pos="100000">
                <a:schemeClr val="tx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userDrawn="1"/>
        </p:nvSpPr>
        <p:spPr>
          <a:xfrm rot="5400000">
            <a:off x="8287159" y="207825"/>
            <a:ext cx="350159" cy="515007"/>
          </a:xfrm>
          <a:custGeom>
            <a:avLst/>
            <a:gdLst>
              <a:gd name="connsiteX0" fmla="*/ 0 w 350159"/>
              <a:gd name="connsiteY0" fmla="*/ 494407 h 515007"/>
              <a:gd name="connsiteX1" fmla="*/ 0 w 350159"/>
              <a:gd name="connsiteY1" fmla="*/ 20600 h 515007"/>
              <a:gd name="connsiteX2" fmla="*/ 20600 w 350159"/>
              <a:gd name="connsiteY2" fmla="*/ 0 h 515007"/>
              <a:gd name="connsiteX3" fmla="*/ 263179 w 350159"/>
              <a:gd name="connsiteY3" fmla="*/ 0 h 515007"/>
              <a:gd name="connsiteX4" fmla="*/ 283779 w 350159"/>
              <a:gd name="connsiteY4" fmla="*/ 20600 h 515007"/>
              <a:gd name="connsiteX5" fmla="*/ 283779 w 350159"/>
              <a:gd name="connsiteY5" fmla="*/ 342220 h 515007"/>
              <a:gd name="connsiteX6" fmla="*/ 350159 w 350159"/>
              <a:gd name="connsiteY6" fmla="*/ 408600 h 515007"/>
              <a:gd name="connsiteX7" fmla="*/ 283779 w 350159"/>
              <a:gd name="connsiteY7" fmla="*/ 408600 h 515007"/>
              <a:gd name="connsiteX8" fmla="*/ 283779 w 350159"/>
              <a:gd name="connsiteY8" fmla="*/ 494407 h 515007"/>
              <a:gd name="connsiteX9" fmla="*/ 263179 w 350159"/>
              <a:gd name="connsiteY9" fmla="*/ 515007 h 515007"/>
              <a:gd name="connsiteX10" fmla="*/ 20600 w 350159"/>
              <a:gd name="connsiteY10" fmla="*/ 515007 h 515007"/>
              <a:gd name="connsiteX11" fmla="*/ 0 w 350159"/>
              <a:gd name="connsiteY11" fmla="*/ 494407 h 51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0159" h="515007">
                <a:moveTo>
                  <a:pt x="0" y="494407"/>
                </a:moveTo>
                <a:lnTo>
                  <a:pt x="0" y="20600"/>
                </a:lnTo>
                <a:cubicBezTo>
                  <a:pt x="0" y="9223"/>
                  <a:pt x="9223" y="0"/>
                  <a:pt x="20600" y="0"/>
                </a:cubicBezTo>
                <a:lnTo>
                  <a:pt x="263179" y="0"/>
                </a:lnTo>
                <a:cubicBezTo>
                  <a:pt x="274556" y="0"/>
                  <a:pt x="283779" y="9223"/>
                  <a:pt x="283779" y="20600"/>
                </a:cubicBezTo>
                <a:lnTo>
                  <a:pt x="283779" y="342220"/>
                </a:lnTo>
                <a:lnTo>
                  <a:pt x="350159" y="408600"/>
                </a:lnTo>
                <a:lnTo>
                  <a:pt x="283779" y="408600"/>
                </a:lnTo>
                <a:lnTo>
                  <a:pt x="283779" y="494407"/>
                </a:lnTo>
                <a:cubicBezTo>
                  <a:pt x="283779" y="505784"/>
                  <a:pt x="274556" y="515007"/>
                  <a:pt x="263179" y="515007"/>
                </a:cubicBezTo>
                <a:lnTo>
                  <a:pt x="20600" y="515007"/>
                </a:lnTo>
                <a:cubicBezTo>
                  <a:pt x="9223" y="515007"/>
                  <a:pt x="0" y="505784"/>
                  <a:pt x="0" y="494407"/>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1946309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0BF4CF4B-9672-4EA3-85F7-6D004C9B75BE}" type="datetimeFigureOut">
              <a:rPr lang="zh-CN" altLang="en-US" smtClean="0"/>
              <a:t>2018/6/2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C1C8A212-C821-4AE5-A814-084BF9067847}" type="slidenum">
              <a:rPr lang="zh-CN" altLang="en-US" smtClean="0"/>
              <a:t>‹#›</a:t>
            </a:fld>
            <a:endParaRPr lang="zh-CN" altLang="en-US"/>
          </a:p>
        </p:txBody>
      </p:sp>
    </p:spTree>
    <p:extLst>
      <p:ext uri="{BB962C8B-B14F-4D97-AF65-F5344CB8AC3E}">
        <p14:creationId xmlns:p14="http://schemas.microsoft.com/office/powerpoint/2010/main" val="8548311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BF4CF4B-9672-4EA3-85F7-6D004C9B75BE}" type="datetimeFigureOut">
              <a:rPr lang="zh-CN" altLang="en-US" smtClean="0"/>
              <a:t>2018/6/2</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C1C8A212-C821-4AE5-A814-084BF9067847}" type="slidenum">
              <a:rPr lang="zh-CN" altLang="en-US" smtClean="0"/>
              <a:t>‹#›</a:t>
            </a:fld>
            <a:endParaRPr lang="zh-CN" altLang="en-US"/>
          </a:p>
        </p:txBody>
      </p:sp>
    </p:spTree>
    <p:extLst>
      <p:ext uri="{BB962C8B-B14F-4D97-AF65-F5344CB8AC3E}">
        <p14:creationId xmlns:p14="http://schemas.microsoft.com/office/powerpoint/2010/main" val="2516814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0BF4CF4B-9672-4EA3-85F7-6D004C9B75BE}" type="datetimeFigureOut">
              <a:rPr lang="zh-CN" altLang="en-US" smtClean="0"/>
              <a:t>2018/6/2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1C8A212-C821-4AE5-A814-084BF9067847}" type="slidenum">
              <a:rPr lang="zh-CN" altLang="en-US" smtClean="0"/>
              <a:t>‹#›</a:t>
            </a:fld>
            <a:endParaRPr lang="zh-CN" altLang="en-US"/>
          </a:p>
        </p:txBody>
      </p:sp>
    </p:spTree>
    <p:extLst>
      <p:ext uri="{BB962C8B-B14F-4D97-AF65-F5344CB8AC3E}">
        <p14:creationId xmlns:p14="http://schemas.microsoft.com/office/powerpoint/2010/main" val="25368519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0BF4CF4B-9672-4EA3-85F7-6D004C9B75BE}" type="datetimeFigureOut">
              <a:rPr lang="zh-CN" altLang="en-US" smtClean="0"/>
              <a:t>2018/6/2</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C1C8A212-C821-4AE5-A814-084BF9067847}" type="slidenum">
              <a:rPr lang="zh-CN" altLang="en-US" smtClean="0"/>
              <a:t>‹#›</a:t>
            </a:fld>
            <a:endParaRPr lang="zh-CN" altLang="en-US"/>
          </a:p>
        </p:txBody>
      </p:sp>
    </p:spTree>
    <p:extLst>
      <p:ext uri="{BB962C8B-B14F-4D97-AF65-F5344CB8AC3E}">
        <p14:creationId xmlns:p14="http://schemas.microsoft.com/office/powerpoint/2010/main" val="426349507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72" r:id="rId6"/>
    <p:sldLayoutId id="2147483666" r:id="rId7"/>
    <p:sldLayoutId id="2147483667" r:id="rId8"/>
    <p:sldLayoutId id="2147483668" r:id="rId9"/>
    <p:sldLayoutId id="2147483669" r:id="rId10"/>
    <p:sldLayoutId id="2147483670" r:id="rId11"/>
    <p:sldLayoutId id="2147483671" r:id="rId12"/>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5.xml"/><Relationship Id="rId6" Type="http://schemas.openxmlformats.org/officeDocument/2006/relationships/hyperlink" Target="http://www.coolsummer.org/" TargetMode="External"/><Relationship Id="rId5" Type="http://schemas.openxmlformats.org/officeDocument/2006/relationships/image" Target="../media/image5.JP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 name="图片 67"/>
          <p:cNvPicPr>
            <a:picLocks noChangeAspect="1"/>
          </p:cNvPicPr>
          <p:nvPr/>
        </p:nvPicPr>
        <p:blipFill>
          <a:blip r:embed="rId2" cstate="print">
            <a:grayscl/>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548158" y="3219582"/>
            <a:ext cx="10240317" cy="527581"/>
          </a:xfrm>
          <a:prstGeom prst="rect">
            <a:avLst/>
          </a:prstGeom>
        </p:spPr>
      </p:pic>
      <p:grpSp>
        <p:nvGrpSpPr>
          <p:cNvPr id="37" name="组合 36"/>
          <p:cNvGrpSpPr/>
          <p:nvPr/>
        </p:nvGrpSpPr>
        <p:grpSpPr>
          <a:xfrm>
            <a:off x="408874" y="4001594"/>
            <a:ext cx="754661" cy="800949"/>
            <a:chOff x="3181806" y="3451411"/>
            <a:chExt cx="936375" cy="993808"/>
          </a:xfrm>
        </p:grpSpPr>
        <p:sp>
          <p:nvSpPr>
            <p:cNvPr id="38" name="任意多边形 37"/>
            <p:cNvSpPr/>
            <p:nvPr/>
          </p:nvSpPr>
          <p:spPr>
            <a:xfrm rot="10800000">
              <a:off x="3213548" y="3451411"/>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rgbClr val="FFC0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nvGrpSpPr>
            <p:cNvPr id="39" name="组合 38"/>
            <p:cNvGrpSpPr/>
            <p:nvPr/>
          </p:nvGrpSpPr>
          <p:grpSpPr>
            <a:xfrm>
              <a:off x="3181806" y="3466750"/>
              <a:ext cx="936375" cy="835520"/>
              <a:chOff x="4984441" y="3312181"/>
              <a:chExt cx="1282050" cy="1143965"/>
            </a:xfrm>
          </p:grpSpPr>
          <p:sp>
            <p:nvSpPr>
              <p:cNvPr id="40" name="文本框 39"/>
              <p:cNvSpPr txBox="1"/>
              <p:nvPr/>
            </p:nvSpPr>
            <p:spPr>
              <a:xfrm>
                <a:off x="4984441" y="3312181"/>
                <a:ext cx="1282050" cy="784296"/>
              </a:xfrm>
              <a:prstGeom prst="rect">
                <a:avLst/>
              </a:prstGeom>
              <a:noFill/>
            </p:spPr>
            <p:txBody>
              <a:bodyPr wrap="square" rtlCol="0">
                <a:spAutoFit/>
              </a:bodyPr>
              <a:lstStyle/>
              <a:p>
                <a:pPr algn="ctr"/>
                <a:r>
                  <a:rPr lang="en-US" altLang="zh-CN" sz="2400" dirty="0" smtClean="0">
                    <a:solidFill>
                      <a:schemeClr val="bg1"/>
                    </a:solidFill>
                    <a:latin typeface="HelveticaNeueLT Pro 67 MdCn" panose="020B0606030502030204" pitchFamily="34" charset="0"/>
                  </a:rPr>
                  <a:t>95%</a:t>
                </a:r>
                <a:endParaRPr lang="zh-CN" altLang="en-US" sz="2400" dirty="0">
                  <a:solidFill>
                    <a:schemeClr val="bg1"/>
                  </a:solidFill>
                  <a:latin typeface="HelveticaNeueLT Pro 67 MdCn" panose="020B0606030502030204" pitchFamily="34" charset="0"/>
                </a:endParaRPr>
              </a:p>
            </p:txBody>
          </p:sp>
          <p:cxnSp>
            <p:nvCxnSpPr>
              <p:cNvPr id="41" name="直接连接符 40"/>
              <p:cNvCxnSpPr/>
              <p:nvPr/>
            </p:nvCxnSpPr>
            <p:spPr>
              <a:xfrm>
                <a:off x="5149911" y="4033692"/>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4984441" y="4024784"/>
                <a:ext cx="1282050" cy="431362"/>
              </a:xfrm>
              <a:prstGeom prst="rect">
                <a:avLst/>
              </a:prstGeom>
              <a:noFill/>
            </p:spPr>
            <p:txBody>
              <a:bodyPr wrap="square" rtlCol="0">
                <a:spAutoFit/>
              </a:bodyPr>
              <a:lstStyle/>
              <a:p>
                <a:pPr algn="ctr"/>
                <a:r>
                  <a:rPr lang="en-US" altLang="zh-CN" sz="1050" dirty="0" smtClean="0">
                    <a:solidFill>
                      <a:schemeClr val="bg1"/>
                    </a:solidFill>
                    <a:latin typeface="HelveticaNeueLT Pro 67 MdCn" panose="020B0606030502030204" pitchFamily="34" charset="0"/>
                  </a:rPr>
                  <a:t>From 2015 </a:t>
                </a:r>
                <a:endParaRPr lang="zh-CN" altLang="en-US" sz="1050" dirty="0">
                  <a:solidFill>
                    <a:schemeClr val="bg1"/>
                  </a:solidFill>
                  <a:latin typeface="HelveticaNeueLT Pro 67 MdCn" panose="020B0606030502030204" pitchFamily="34" charset="0"/>
                </a:endParaRPr>
              </a:p>
            </p:txBody>
          </p:sp>
        </p:grpSp>
      </p:grpSp>
      <p:sp>
        <p:nvSpPr>
          <p:cNvPr id="51" name="矩形 50"/>
          <p:cNvSpPr/>
          <p:nvPr/>
        </p:nvSpPr>
        <p:spPr>
          <a:xfrm>
            <a:off x="614208" y="1514736"/>
            <a:ext cx="3681961" cy="43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4780277" y="1508084"/>
            <a:ext cx="3681961" cy="43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p:nvGrpSpPr>
        <p:grpSpPr>
          <a:xfrm>
            <a:off x="619851" y="1374589"/>
            <a:ext cx="2952123" cy="1775984"/>
            <a:chOff x="614209" y="1351956"/>
            <a:chExt cx="2952123" cy="1775984"/>
          </a:xfrm>
          <a:effectLst>
            <a:outerShdw blurRad="38100" dist="12700" dir="5400000" algn="tl" rotWithShape="0">
              <a:prstClr val="black">
                <a:alpha val="10000"/>
              </a:prstClr>
            </a:outerShdw>
          </a:effectLst>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4209" y="1467371"/>
              <a:ext cx="2952122" cy="1660569"/>
            </a:xfrm>
            <a:prstGeom prst="rect">
              <a:avLst/>
            </a:prstGeom>
          </p:spPr>
        </p:pic>
        <p:grpSp>
          <p:nvGrpSpPr>
            <p:cNvPr id="4" name="组合 3"/>
            <p:cNvGrpSpPr/>
            <p:nvPr/>
          </p:nvGrpSpPr>
          <p:grpSpPr>
            <a:xfrm>
              <a:off x="614209" y="1351956"/>
              <a:ext cx="2952123" cy="101419"/>
              <a:chOff x="2914882" y="1658112"/>
              <a:chExt cx="3407897" cy="117077"/>
            </a:xfrm>
          </p:grpSpPr>
          <p:sp>
            <p:nvSpPr>
              <p:cNvPr id="5" name="同侧圆角矩形 4"/>
              <p:cNvSpPr/>
              <p:nvPr/>
            </p:nvSpPr>
            <p:spPr>
              <a:xfrm>
                <a:off x="2914882" y="1658112"/>
                <a:ext cx="3407897" cy="117077"/>
              </a:xfrm>
              <a:prstGeom prst="round2Same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2958321" y="1693791"/>
                <a:ext cx="45719"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032401" y="1693791"/>
                <a:ext cx="45719"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106481" y="1693791"/>
                <a:ext cx="45719"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7" name="组合 66"/>
          <p:cNvGrpSpPr/>
          <p:nvPr/>
        </p:nvGrpSpPr>
        <p:grpSpPr>
          <a:xfrm>
            <a:off x="5515757" y="1374589"/>
            <a:ext cx="2952123" cy="1775984"/>
            <a:chOff x="5510115" y="1351956"/>
            <a:chExt cx="2952123" cy="1775984"/>
          </a:xfrm>
          <a:effectLst>
            <a:outerShdw blurRad="38100" dist="12700" dir="5400000" algn="tl" rotWithShape="0">
              <a:prstClr val="black">
                <a:alpha val="10000"/>
              </a:prstClr>
            </a:outerShdw>
          </a:effectLst>
        </p:grpSpPr>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10116" y="1467371"/>
              <a:ext cx="2952122" cy="1660569"/>
            </a:xfrm>
            <a:prstGeom prst="rect">
              <a:avLst/>
            </a:prstGeom>
          </p:spPr>
        </p:pic>
        <p:grpSp>
          <p:nvGrpSpPr>
            <p:cNvPr id="11" name="组合 10"/>
            <p:cNvGrpSpPr/>
            <p:nvPr/>
          </p:nvGrpSpPr>
          <p:grpSpPr>
            <a:xfrm>
              <a:off x="5510115" y="1351956"/>
              <a:ext cx="2952123" cy="101419"/>
              <a:chOff x="2914882" y="1658112"/>
              <a:chExt cx="3407897" cy="117077"/>
            </a:xfrm>
          </p:grpSpPr>
          <p:sp>
            <p:nvSpPr>
              <p:cNvPr id="12" name="同侧圆角矩形 11"/>
              <p:cNvSpPr/>
              <p:nvPr/>
            </p:nvSpPr>
            <p:spPr>
              <a:xfrm>
                <a:off x="2914882" y="1658112"/>
                <a:ext cx="3407897" cy="117077"/>
              </a:xfrm>
              <a:prstGeom prst="round2Same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958321" y="1693791"/>
                <a:ext cx="45719"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3032401" y="1693791"/>
                <a:ext cx="45719"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3106481" y="1693791"/>
                <a:ext cx="45719"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5" name="组合 64"/>
          <p:cNvGrpSpPr/>
          <p:nvPr/>
        </p:nvGrpSpPr>
        <p:grpSpPr>
          <a:xfrm>
            <a:off x="2784942" y="974504"/>
            <a:ext cx="3681962" cy="2225056"/>
            <a:chOff x="2779300" y="902884"/>
            <a:chExt cx="3681962" cy="2225056"/>
          </a:xfrm>
          <a:effectLst>
            <a:outerShdw blurRad="38100" dist="25400" dir="5400000" algn="t" rotWithShape="0">
              <a:prstClr val="black">
                <a:alpha val="10000"/>
              </a:prstClr>
            </a:outerShdw>
          </a:effectLst>
        </p:grpSpPr>
        <p:sp>
          <p:nvSpPr>
            <p:cNvPr id="49" name="矩形 48"/>
            <p:cNvSpPr/>
            <p:nvPr/>
          </p:nvSpPr>
          <p:spPr>
            <a:xfrm>
              <a:off x="2779301" y="1016835"/>
              <a:ext cx="3681961" cy="43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2779300" y="902884"/>
              <a:ext cx="3681962" cy="126493"/>
              <a:chOff x="2914882" y="1658112"/>
              <a:chExt cx="3407897" cy="117077"/>
            </a:xfrm>
          </p:grpSpPr>
          <p:sp>
            <p:nvSpPr>
              <p:cNvPr id="19" name="同侧圆角矩形 18"/>
              <p:cNvSpPr/>
              <p:nvPr/>
            </p:nvSpPr>
            <p:spPr>
              <a:xfrm>
                <a:off x="2914882" y="1658112"/>
                <a:ext cx="3407897" cy="117077"/>
              </a:xfrm>
              <a:prstGeom prst="round2Same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958321" y="1693791"/>
                <a:ext cx="45719"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032401" y="1693791"/>
                <a:ext cx="45719"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3106481" y="1693791"/>
                <a:ext cx="45719"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79300" y="1056837"/>
              <a:ext cx="3681961" cy="2071103"/>
            </a:xfrm>
            <a:prstGeom prst="rect">
              <a:avLst/>
            </a:prstGeom>
          </p:spPr>
        </p:pic>
      </p:grpSp>
      <p:grpSp>
        <p:nvGrpSpPr>
          <p:cNvPr id="2" name="组合 1"/>
          <p:cNvGrpSpPr/>
          <p:nvPr/>
        </p:nvGrpSpPr>
        <p:grpSpPr>
          <a:xfrm>
            <a:off x="8164517" y="263710"/>
            <a:ext cx="595442" cy="376698"/>
            <a:chOff x="8164517" y="263710"/>
            <a:chExt cx="595442" cy="376698"/>
          </a:xfrm>
        </p:grpSpPr>
        <p:sp>
          <p:nvSpPr>
            <p:cNvPr id="63" name="任意多边形 62"/>
            <p:cNvSpPr/>
            <p:nvPr/>
          </p:nvSpPr>
          <p:spPr>
            <a:xfrm rot="5400000">
              <a:off x="8287159" y="206077"/>
              <a:ext cx="350159" cy="515007"/>
            </a:xfrm>
            <a:custGeom>
              <a:avLst/>
              <a:gdLst>
                <a:gd name="connsiteX0" fmla="*/ 0 w 350159"/>
                <a:gd name="connsiteY0" fmla="*/ 494407 h 515007"/>
                <a:gd name="connsiteX1" fmla="*/ 0 w 350159"/>
                <a:gd name="connsiteY1" fmla="*/ 20600 h 515007"/>
                <a:gd name="connsiteX2" fmla="*/ 20600 w 350159"/>
                <a:gd name="connsiteY2" fmla="*/ 0 h 515007"/>
                <a:gd name="connsiteX3" fmla="*/ 263179 w 350159"/>
                <a:gd name="connsiteY3" fmla="*/ 0 h 515007"/>
                <a:gd name="connsiteX4" fmla="*/ 283779 w 350159"/>
                <a:gd name="connsiteY4" fmla="*/ 20600 h 515007"/>
                <a:gd name="connsiteX5" fmla="*/ 283779 w 350159"/>
                <a:gd name="connsiteY5" fmla="*/ 342220 h 515007"/>
                <a:gd name="connsiteX6" fmla="*/ 350159 w 350159"/>
                <a:gd name="connsiteY6" fmla="*/ 408600 h 515007"/>
                <a:gd name="connsiteX7" fmla="*/ 283779 w 350159"/>
                <a:gd name="connsiteY7" fmla="*/ 408600 h 515007"/>
                <a:gd name="connsiteX8" fmla="*/ 283779 w 350159"/>
                <a:gd name="connsiteY8" fmla="*/ 494407 h 515007"/>
                <a:gd name="connsiteX9" fmla="*/ 263179 w 350159"/>
                <a:gd name="connsiteY9" fmla="*/ 515007 h 515007"/>
                <a:gd name="connsiteX10" fmla="*/ 20600 w 350159"/>
                <a:gd name="connsiteY10" fmla="*/ 515007 h 515007"/>
                <a:gd name="connsiteX11" fmla="*/ 0 w 350159"/>
                <a:gd name="connsiteY11" fmla="*/ 494407 h 51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0159" h="515007">
                  <a:moveTo>
                    <a:pt x="0" y="494407"/>
                  </a:moveTo>
                  <a:lnTo>
                    <a:pt x="0" y="20600"/>
                  </a:lnTo>
                  <a:cubicBezTo>
                    <a:pt x="0" y="9223"/>
                    <a:pt x="9223" y="0"/>
                    <a:pt x="20600" y="0"/>
                  </a:cubicBezTo>
                  <a:lnTo>
                    <a:pt x="263179" y="0"/>
                  </a:lnTo>
                  <a:cubicBezTo>
                    <a:pt x="274556" y="0"/>
                    <a:pt x="283779" y="9223"/>
                    <a:pt x="283779" y="20600"/>
                  </a:cubicBezTo>
                  <a:lnTo>
                    <a:pt x="283779" y="342220"/>
                  </a:lnTo>
                  <a:lnTo>
                    <a:pt x="350159" y="408600"/>
                  </a:lnTo>
                  <a:lnTo>
                    <a:pt x="283779" y="408600"/>
                  </a:lnTo>
                  <a:lnTo>
                    <a:pt x="283779" y="494407"/>
                  </a:lnTo>
                  <a:cubicBezTo>
                    <a:pt x="283779" y="505784"/>
                    <a:pt x="274556" y="515007"/>
                    <a:pt x="263179" y="515007"/>
                  </a:cubicBezTo>
                  <a:lnTo>
                    <a:pt x="20600" y="515007"/>
                  </a:lnTo>
                  <a:cubicBezTo>
                    <a:pt x="9223" y="515007"/>
                    <a:pt x="0" y="505784"/>
                    <a:pt x="0" y="494407"/>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rot="5400000">
              <a:off x="8287159" y="207825"/>
              <a:ext cx="350159" cy="515007"/>
            </a:xfrm>
            <a:custGeom>
              <a:avLst/>
              <a:gdLst>
                <a:gd name="connsiteX0" fmla="*/ 0 w 350159"/>
                <a:gd name="connsiteY0" fmla="*/ 494407 h 515007"/>
                <a:gd name="connsiteX1" fmla="*/ 0 w 350159"/>
                <a:gd name="connsiteY1" fmla="*/ 20600 h 515007"/>
                <a:gd name="connsiteX2" fmla="*/ 20600 w 350159"/>
                <a:gd name="connsiteY2" fmla="*/ 0 h 515007"/>
                <a:gd name="connsiteX3" fmla="*/ 263179 w 350159"/>
                <a:gd name="connsiteY3" fmla="*/ 0 h 515007"/>
                <a:gd name="connsiteX4" fmla="*/ 283779 w 350159"/>
                <a:gd name="connsiteY4" fmla="*/ 20600 h 515007"/>
                <a:gd name="connsiteX5" fmla="*/ 283779 w 350159"/>
                <a:gd name="connsiteY5" fmla="*/ 342220 h 515007"/>
                <a:gd name="connsiteX6" fmla="*/ 350159 w 350159"/>
                <a:gd name="connsiteY6" fmla="*/ 408600 h 515007"/>
                <a:gd name="connsiteX7" fmla="*/ 283779 w 350159"/>
                <a:gd name="connsiteY7" fmla="*/ 408600 h 515007"/>
                <a:gd name="connsiteX8" fmla="*/ 283779 w 350159"/>
                <a:gd name="connsiteY8" fmla="*/ 494407 h 515007"/>
                <a:gd name="connsiteX9" fmla="*/ 263179 w 350159"/>
                <a:gd name="connsiteY9" fmla="*/ 515007 h 515007"/>
                <a:gd name="connsiteX10" fmla="*/ 20600 w 350159"/>
                <a:gd name="connsiteY10" fmla="*/ 515007 h 515007"/>
                <a:gd name="connsiteX11" fmla="*/ 0 w 350159"/>
                <a:gd name="connsiteY11" fmla="*/ 494407 h 51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0159" h="515007">
                  <a:moveTo>
                    <a:pt x="0" y="494407"/>
                  </a:moveTo>
                  <a:lnTo>
                    <a:pt x="0" y="20600"/>
                  </a:lnTo>
                  <a:cubicBezTo>
                    <a:pt x="0" y="9223"/>
                    <a:pt x="9223" y="0"/>
                    <a:pt x="20600" y="0"/>
                  </a:cubicBezTo>
                  <a:lnTo>
                    <a:pt x="263179" y="0"/>
                  </a:lnTo>
                  <a:cubicBezTo>
                    <a:pt x="274556" y="0"/>
                    <a:pt x="283779" y="9223"/>
                    <a:pt x="283779" y="20600"/>
                  </a:cubicBezTo>
                  <a:lnTo>
                    <a:pt x="283779" y="342220"/>
                  </a:lnTo>
                  <a:lnTo>
                    <a:pt x="350159" y="408600"/>
                  </a:lnTo>
                  <a:lnTo>
                    <a:pt x="283779" y="408600"/>
                  </a:lnTo>
                  <a:lnTo>
                    <a:pt x="283779" y="494407"/>
                  </a:lnTo>
                  <a:cubicBezTo>
                    <a:pt x="283779" y="505784"/>
                    <a:pt x="274556" y="515007"/>
                    <a:pt x="263179" y="515007"/>
                  </a:cubicBezTo>
                  <a:lnTo>
                    <a:pt x="20600" y="515007"/>
                  </a:lnTo>
                  <a:cubicBezTo>
                    <a:pt x="9223" y="515007"/>
                    <a:pt x="0" y="505784"/>
                    <a:pt x="0" y="494407"/>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8164517" y="263710"/>
              <a:ext cx="595442" cy="338554"/>
            </a:xfrm>
            <a:prstGeom prst="rect">
              <a:avLst/>
            </a:prstGeom>
          </p:spPr>
          <p:txBody>
            <a:bodyPr wrap="square">
              <a:spAutoFit/>
            </a:bodyPr>
            <a:lstStyle/>
            <a:p>
              <a:r>
                <a:rPr lang="en-US" altLang="zh-CN" sz="8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COOL</a:t>
              </a:r>
            </a:p>
            <a:p>
              <a:r>
                <a:rPr lang="en-US" altLang="zh-CN" sz="8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SUMMER</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grpSp>
      <p:sp>
        <p:nvSpPr>
          <p:cNvPr id="54" name="矩形 39"/>
          <p:cNvSpPr/>
          <p:nvPr/>
        </p:nvSpPr>
        <p:spPr>
          <a:xfrm>
            <a:off x="1163535" y="3994356"/>
            <a:ext cx="4147226" cy="584775"/>
          </a:xfrm>
          <a:prstGeom prst="rect">
            <a:avLst/>
          </a:prstGeom>
        </p:spPr>
        <p:txBody>
          <a:bodyPr wrap="none">
            <a:spAutoFit/>
          </a:bodyPr>
          <a:lstStyle/>
          <a:p>
            <a:r>
              <a:rPr lang="en-US" altLang="zh-CN" sz="3200" dirty="0" smtClean="0">
                <a:solidFill>
                  <a:srgbClr val="4C4C4C"/>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rgbClr val="4C4C4C"/>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rgbClr val="4C4C4C"/>
              </a:solidFill>
              <a:latin typeface="HelveticaNeueLT Pro 67 MdCn" panose="020B0606030502030204" pitchFamily="34" charset="0"/>
              <a:ea typeface="Hiragino Sans GB W3" panose="020B0300000000000000" pitchFamily="34" charset="-122"/>
            </a:endParaRPr>
          </a:p>
        </p:txBody>
      </p:sp>
      <p:sp>
        <p:nvSpPr>
          <p:cNvPr id="55" name="Rectangle 11"/>
          <p:cNvSpPr/>
          <p:nvPr/>
        </p:nvSpPr>
        <p:spPr>
          <a:xfrm>
            <a:off x="1163535" y="4486580"/>
            <a:ext cx="3842685" cy="215444"/>
          </a:xfrm>
          <a:prstGeom prst="rect">
            <a:avLst/>
          </a:prstGeom>
        </p:spPr>
        <p:txBody>
          <a:bodyPr wrap="square">
            <a:spAutoFit/>
          </a:bodyPr>
          <a:lstStyle/>
          <a:p>
            <a:r>
              <a:rPr lang="en-US" altLang="zh-CN" sz="800" dirty="0" smtClean="0">
                <a:solidFill>
                  <a:schemeClr val="bg1">
                    <a:lumMod val="75000"/>
                  </a:schemeClr>
                </a:solidFill>
                <a:latin typeface="HelveticaNeueLT Pro 67 MdCn" panose="020B0606030502030204" pitchFamily="34" charset="0"/>
                <a:ea typeface="Hiragino Sans GB W3" panose="020B0300000000000000" pitchFamily="34" charset="-122"/>
                <a:sym typeface="News Gothic MT" charset="0"/>
              </a:rPr>
              <a:t>Welcome To The Cool Summer Studio: </a:t>
            </a:r>
            <a:r>
              <a:rPr lang="en-US" altLang="zh-CN" sz="800" u="sng" dirty="0" smtClean="0">
                <a:solidFill>
                  <a:schemeClr val="bg1">
                    <a:lumMod val="75000"/>
                  </a:schemeClr>
                </a:solidFill>
                <a:latin typeface="HelveticaNeueLT Pro 67 MdCn" panose="020B0606030502030204" pitchFamily="34" charset="0"/>
                <a:ea typeface="Hiragino Sans GB W3" panose="020B0300000000000000" pitchFamily="34" charset="-122"/>
                <a:sym typeface="News Gothic MT" charset="0"/>
                <a:hlinkClick r:id="rId6"/>
              </a:rPr>
              <a:t>https://www.Coolsummer.Org</a:t>
            </a:r>
            <a:endParaRPr lang="zh-CN" altLang="zh-CN" sz="800" u="sng" dirty="0">
              <a:solidFill>
                <a:schemeClr val="bg1">
                  <a:lumMod val="75000"/>
                </a:schemeClr>
              </a:solidFill>
              <a:latin typeface="HelveticaNeueLT Pro 67 MdCn" panose="020B0606030502030204" pitchFamily="34" charset="0"/>
              <a:ea typeface="Hiragino Sans GB W3" panose="020B0300000000000000" pitchFamily="34" charset="-122"/>
            </a:endParaRPr>
          </a:p>
        </p:txBody>
      </p:sp>
    </p:spTree>
    <p:extLst>
      <p:ext uri="{BB962C8B-B14F-4D97-AF65-F5344CB8AC3E}">
        <p14:creationId xmlns:p14="http://schemas.microsoft.com/office/powerpoint/2010/main" val="2391523472"/>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1000"/>
                                        <p:tgtEl>
                                          <p:spTgt spid="65"/>
                                        </p:tgtEl>
                                      </p:cBhvr>
                                    </p:animEffect>
                                    <p:anim calcmode="lin" valueType="num">
                                      <p:cBhvr>
                                        <p:cTn id="8" dur="1000" fill="hold"/>
                                        <p:tgtEl>
                                          <p:spTgt spid="65"/>
                                        </p:tgtEl>
                                        <p:attrNameLst>
                                          <p:attrName>ppt_x</p:attrName>
                                        </p:attrNameLst>
                                      </p:cBhvr>
                                      <p:tavLst>
                                        <p:tav tm="0">
                                          <p:val>
                                            <p:strVal val="#ppt_x"/>
                                          </p:val>
                                        </p:tav>
                                        <p:tav tm="100000">
                                          <p:val>
                                            <p:strVal val="#ppt_x"/>
                                          </p:val>
                                        </p:tav>
                                      </p:tavLst>
                                    </p:anim>
                                    <p:anim calcmode="lin" valueType="num">
                                      <p:cBhvr>
                                        <p:cTn id="9" dur="900" decel="100000" fill="hold"/>
                                        <p:tgtEl>
                                          <p:spTgt spid="6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5"/>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00"/>
                                  </p:stCondLst>
                                  <p:childTnLst>
                                    <p:set>
                                      <p:cBhvr>
                                        <p:cTn id="12" dur="1" fill="hold">
                                          <p:stCondLst>
                                            <p:cond delay="0"/>
                                          </p:stCondLst>
                                        </p:cTn>
                                        <p:tgtEl>
                                          <p:spTgt spid="66"/>
                                        </p:tgtEl>
                                        <p:attrNameLst>
                                          <p:attrName>style.visibility</p:attrName>
                                        </p:attrNameLst>
                                      </p:cBhvr>
                                      <p:to>
                                        <p:strVal val="visible"/>
                                      </p:to>
                                    </p:set>
                                    <p:animEffect transition="in" filter="fade">
                                      <p:cBhvr>
                                        <p:cTn id="13" dur="1000"/>
                                        <p:tgtEl>
                                          <p:spTgt spid="66"/>
                                        </p:tgtEl>
                                      </p:cBhvr>
                                    </p:animEffect>
                                    <p:anim calcmode="lin" valueType="num">
                                      <p:cBhvr>
                                        <p:cTn id="14" dur="1000" fill="hold"/>
                                        <p:tgtEl>
                                          <p:spTgt spid="66"/>
                                        </p:tgtEl>
                                        <p:attrNameLst>
                                          <p:attrName>ppt_x</p:attrName>
                                        </p:attrNameLst>
                                      </p:cBhvr>
                                      <p:tavLst>
                                        <p:tav tm="0">
                                          <p:val>
                                            <p:strVal val="#ppt_x"/>
                                          </p:val>
                                        </p:tav>
                                        <p:tav tm="100000">
                                          <p:val>
                                            <p:strVal val="#ppt_x"/>
                                          </p:val>
                                        </p:tav>
                                      </p:tavLst>
                                    </p:anim>
                                    <p:anim calcmode="lin" valueType="num">
                                      <p:cBhvr>
                                        <p:cTn id="15" dur="900" decel="100000" fill="hold"/>
                                        <p:tgtEl>
                                          <p:spTgt spid="66"/>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66"/>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20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1000"/>
                                        <p:tgtEl>
                                          <p:spTgt spid="67"/>
                                        </p:tgtEl>
                                      </p:cBhvr>
                                    </p:animEffect>
                                    <p:anim calcmode="lin" valueType="num">
                                      <p:cBhvr>
                                        <p:cTn id="20" dur="1000" fill="hold"/>
                                        <p:tgtEl>
                                          <p:spTgt spid="67"/>
                                        </p:tgtEl>
                                        <p:attrNameLst>
                                          <p:attrName>ppt_x</p:attrName>
                                        </p:attrNameLst>
                                      </p:cBhvr>
                                      <p:tavLst>
                                        <p:tav tm="0">
                                          <p:val>
                                            <p:strVal val="#ppt_x"/>
                                          </p:val>
                                        </p:tav>
                                        <p:tav tm="100000">
                                          <p:val>
                                            <p:strVal val="#ppt_x"/>
                                          </p:val>
                                        </p:tav>
                                      </p:tavLst>
                                    </p:anim>
                                    <p:anim calcmode="lin" valueType="num">
                                      <p:cBhvr>
                                        <p:cTn id="21" dur="900" decel="100000" fill="hold"/>
                                        <p:tgtEl>
                                          <p:spTgt spid="67"/>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67"/>
                                        </p:tgtEl>
                                        <p:attrNameLst>
                                          <p:attrName>ppt_y</p:attrName>
                                        </p:attrNameLst>
                                      </p:cBhvr>
                                      <p:tavLst>
                                        <p:tav tm="0">
                                          <p:val>
                                            <p:strVal val="#ppt_y-.03"/>
                                          </p:val>
                                        </p:tav>
                                        <p:tav tm="100000">
                                          <p:val>
                                            <p:strVal val="#ppt_y"/>
                                          </p:val>
                                        </p:tav>
                                      </p:tavLst>
                                    </p:anim>
                                  </p:childTnLst>
                                </p:cTn>
                              </p:par>
                              <p:par>
                                <p:cTn id="23" presetID="10" presetClass="entr" presetSubtype="0" fill="hold" nodeType="withEffect">
                                  <p:stCondLst>
                                    <p:cond delay="900"/>
                                  </p:stCondLst>
                                  <p:childTnLst>
                                    <p:set>
                                      <p:cBhvr>
                                        <p:cTn id="24" dur="1" fill="hold">
                                          <p:stCondLst>
                                            <p:cond delay="0"/>
                                          </p:stCondLst>
                                        </p:cTn>
                                        <p:tgtEl>
                                          <p:spTgt spid="68"/>
                                        </p:tgtEl>
                                        <p:attrNameLst>
                                          <p:attrName>style.visibility</p:attrName>
                                        </p:attrNameLst>
                                      </p:cBhvr>
                                      <p:to>
                                        <p:strVal val="visible"/>
                                      </p:to>
                                    </p:set>
                                    <p:animEffect transition="in" filter="fade">
                                      <p:cBhvr>
                                        <p:cTn id="25" dur="500"/>
                                        <p:tgtEl>
                                          <p:spTgt spid="68"/>
                                        </p:tgtEl>
                                      </p:cBhvr>
                                    </p:animEffect>
                                  </p:childTnLst>
                                </p:cTn>
                              </p:par>
                            </p:childTnLst>
                          </p:cTn>
                        </p:par>
                        <p:par>
                          <p:cTn id="26" fill="hold">
                            <p:stCondLst>
                              <p:cond delay="1400"/>
                            </p:stCondLst>
                            <p:childTnLst>
                              <p:par>
                                <p:cTn id="27" presetID="45" presetClass="entr" presetSubtype="0" fill="hold" nodeType="after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anim calcmode="lin" valueType="num">
                                      <p:cBhvr>
                                        <p:cTn id="30" dur="500" fill="hold"/>
                                        <p:tgtEl>
                                          <p:spTgt spid="37"/>
                                        </p:tgtEl>
                                        <p:attrNameLst>
                                          <p:attrName>ppt_w</p:attrName>
                                        </p:attrNameLst>
                                      </p:cBhvr>
                                      <p:tavLst>
                                        <p:tav tm="0" fmla="#ppt_w*sin(2.5*pi*$)">
                                          <p:val>
                                            <p:fltVal val="0"/>
                                          </p:val>
                                        </p:tav>
                                        <p:tav tm="100000">
                                          <p:val>
                                            <p:fltVal val="1"/>
                                          </p:val>
                                        </p:tav>
                                      </p:tavLst>
                                    </p:anim>
                                    <p:anim calcmode="lin" valueType="num">
                                      <p:cBhvr>
                                        <p:cTn id="31" dur="500" fill="hold"/>
                                        <p:tgtEl>
                                          <p:spTgt spid="37"/>
                                        </p:tgtEl>
                                        <p:attrNameLst>
                                          <p:attrName>ppt_h</p:attrName>
                                        </p:attrNameLst>
                                      </p:cBhvr>
                                      <p:tavLst>
                                        <p:tav tm="0">
                                          <p:val>
                                            <p:strVal val="#ppt_h"/>
                                          </p:val>
                                        </p:tav>
                                        <p:tav tm="100000">
                                          <p:val>
                                            <p:strVal val="#ppt_h"/>
                                          </p:val>
                                        </p:tav>
                                      </p:tavLst>
                                    </p:anim>
                                  </p:childTnLst>
                                </p:cTn>
                              </p:par>
                              <p:par>
                                <p:cTn id="32" presetID="10" presetClass="entr" presetSubtype="0" fill="hold"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childTnLst>
                          </p:cTn>
                        </p:par>
                        <p:par>
                          <p:cTn id="35" fill="hold">
                            <p:stCondLst>
                              <p:cond delay="1900"/>
                            </p:stCondLst>
                            <p:childTnLst>
                              <p:par>
                                <p:cTn id="36" presetID="22" presetClass="entr" presetSubtype="8" fill="hold" grpId="0" nodeType="afterEffect">
                                  <p:stCondLst>
                                    <p:cond delay="0"/>
                                  </p:stCondLst>
                                  <p:childTnLst>
                                    <p:set>
                                      <p:cBhvr>
                                        <p:cTn id="37" dur="1" fill="hold">
                                          <p:stCondLst>
                                            <p:cond delay="0"/>
                                          </p:stCondLst>
                                        </p:cTn>
                                        <p:tgtEl>
                                          <p:spTgt spid="54"/>
                                        </p:tgtEl>
                                        <p:attrNameLst>
                                          <p:attrName>style.visibility</p:attrName>
                                        </p:attrNameLst>
                                      </p:cBhvr>
                                      <p:to>
                                        <p:strVal val="visible"/>
                                      </p:to>
                                    </p:set>
                                    <p:animEffect transition="in" filter="wipe(left)">
                                      <p:cBhvr>
                                        <p:cTn id="38" dur="500"/>
                                        <p:tgtEl>
                                          <p:spTgt spid="54"/>
                                        </p:tgtEl>
                                      </p:cBhvr>
                                    </p:animEffect>
                                  </p:childTnLst>
                                </p:cTn>
                              </p:par>
                              <p:par>
                                <p:cTn id="39" presetID="50" presetClass="entr" presetSubtype="0" decel="100000" fill="hold" grpId="0" nodeType="withEffect">
                                  <p:stCondLst>
                                    <p:cond delay="500"/>
                                  </p:stCondLst>
                                  <p:iterate type="lt">
                                    <p:tmPct val="10000"/>
                                  </p:iterate>
                                  <p:childTnLst>
                                    <p:set>
                                      <p:cBhvr>
                                        <p:cTn id="40" dur="1" fill="hold">
                                          <p:stCondLst>
                                            <p:cond delay="0"/>
                                          </p:stCondLst>
                                        </p:cTn>
                                        <p:tgtEl>
                                          <p:spTgt spid="55"/>
                                        </p:tgtEl>
                                        <p:attrNameLst>
                                          <p:attrName>style.visibility</p:attrName>
                                        </p:attrNameLst>
                                      </p:cBhvr>
                                      <p:to>
                                        <p:strVal val="visible"/>
                                      </p:to>
                                    </p:set>
                                    <p:anim calcmode="lin" valueType="num">
                                      <p:cBhvr>
                                        <p:cTn id="41" dur="50" fill="hold"/>
                                        <p:tgtEl>
                                          <p:spTgt spid="55"/>
                                        </p:tgtEl>
                                        <p:attrNameLst>
                                          <p:attrName>ppt_w</p:attrName>
                                        </p:attrNameLst>
                                      </p:cBhvr>
                                      <p:tavLst>
                                        <p:tav tm="0">
                                          <p:val>
                                            <p:strVal val="#ppt_w+.3"/>
                                          </p:val>
                                        </p:tav>
                                        <p:tav tm="100000">
                                          <p:val>
                                            <p:strVal val="#ppt_w"/>
                                          </p:val>
                                        </p:tav>
                                      </p:tavLst>
                                    </p:anim>
                                    <p:anim calcmode="lin" valueType="num">
                                      <p:cBhvr>
                                        <p:cTn id="42" dur="50" fill="hold"/>
                                        <p:tgtEl>
                                          <p:spTgt spid="55"/>
                                        </p:tgtEl>
                                        <p:attrNameLst>
                                          <p:attrName>ppt_h</p:attrName>
                                        </p:attrNameLst>
                                      </p:cBhvr>
                                      <p:tavLst>
                                        <p:tav tm="0">
                                          <p:val>
                                            <p:strVal val="#ppt_h"/>
                                          </p:val>
                                        </p:tav>
                                        <p:tav tm="100000">
                                          <p:val>
                                            <p:strVal val="#ppt_h"/>
                                          </p:val>
                                        </p:tav>
                                      </p:tavLst>
                                    </p:anim>
                                    <p:animEffect transition="in" filter="fade">
                                      <p:cBhvr>
                                        <p:cTn id="43" dur="5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p:cNvSpPr/>
          <p:nvPr/>
        </p:nvSpPr>
        <p:spPr>
          <a:xfrm>
            <a:off x="1166485" y="1718857"/>
            <a:ext cx="1487836" cy="1487836"/>
          </a:xfrm>
          <a:prstGeom prst="ellipse">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269378" y="2038945"/>
            <a:ext cx="1282050" cy="646331"/>
          </a:xfrm>
          <a:prstGeom prst="rect">
            <a:avLst/>
          </a:prstGeom>
          <a:noFill/>
        </p:spPr>
        <p:txBody>
          <a:bodyPr wrap="square" rtlCol="0">
            <a:spAutoFit/>
          </a:bodyPr>
          <a:lstStyle>
            <a:defPPr>
              <a:defRPr lang="zh-CN"/>
            </a:defPPr>
            <a:lvl1pPr algn="ctr">
              <a:defRPr sz="3600">
                <a:solidFill>
                  <a:schemeClr val="bg1"/>
                </a:solidFill>
                <a:latin typeface="HelveticaNeueLT Pro 67 MdCn" panose="020B0606030502030204" pitchFamily="34" charset="0"/>
              </a:defRPr>
            </a:lvl1pPr>
          </a:lstStyle>
          <a:p>
            <a:r>
              <a:rPr lang="en-US" altLang="zh-CN" dirty="0"/>
              <a:t>9,300</a:t>
            </a:r>
            <a:endParaRPr lang="zh-CN" altLang="en-US" dirty="0"/>
          </a:p>
        </p:txBody>
      </p:sp>
      <p:sp>
        <p:nvSpPr>
          <p:cNvPr id="18" name="文本框 17"/>
          <p:cNvSpPr txBox="1"/>
          <p:nvPr/>
        </p:nvSpPr>
        <p:spPr>
          <a:xfrm>
            <a:off x="1537919" y="2593785"/>
            <a:ext cx="744969" cy="338554"/>
          </a:xfrm>
          <a:prstGeom prst="rect">
            <a:avLst/>
          </a:prstGeom>
          <a:noFill/>
        </p:spPr>
        <p:txBody>
          <a:bodyPr wrap="square" rtlCol="0">
            <a:spAutoFit/>
          </a:bodyPr>
          <a:lstStyle/>
          <a:p>
            <a:pPr algn="ctr"/>
            <a:r>
              <a:rPr lang="en-US" altLang="zh-CN" sz="1600" dirty="0" smtClean="0">
                <a:solidFill>
                  <a:schemeClr val="bg1"/>
                </a:solidFill>
                <a:latin typeface="HelveticaNeueLT Pro 67 MdCn" panose="020B0606030502030204" pitchFamily="34" charset="0"/>
              </a:rPr>
              <a:t>Million</a:t>
            </a:r>
            <a:endParaRPr lang="zh-CN" altLang="en-US" sz="1600" dirty="0">
              <a:solidFill>
                <a:schemeClr val="bg1"/>
              </a:solidFill>
              <a:latin typeface="HelveticaNeueLT Pro 67 MdCn" panose="020B0606030502030204" pitchFamily="34" charset="0"/>
            </a:endParaRPr>
          </a:p>
        </p:txBody>
      </p:sp>
      <p:sp>
        <p:nvSpPr>
          <p:cNvPr id="20" name="椭圆 19"/>
          <p:cNvSpPr/>
          <p:nvPr/>
        </p:nvSpPr>
        <p:spPr>
          <a:xfrm>
            <a:off x="3828082" y="1718857"/>
            <a:ext cx="1487836" cy="1487836"/>
          </a:xfrm>
          <a:prstGeom prst="ellipse">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3930975" y="2038945"/>
            <a:ext cx="1282050" cy="646331"/>
          </a:xfrm>
          <a:prstGeom prst="rect">
            <a:avLst/>
          </a:prstGeom>
          <a:noFill/>
        </p:spPr>
        <p:txBody>
          <a:bodyPr wrap="square" rtlCol="0">
            <a:spAutoFit/>
          </a:bodyPr>
          <a:lstStyle/>
          <a:p>
            <a:pPr algn="ctr"/>
            <a:r>
              <a:rPr lang="en-US" altLang="zh-CN" sz="3600" dirty="0" smtClean="0">
                <a:solidFill>
                  <a:schemeClr val="bg1"/>
                </a:solidFill>
                <a:latin typeface="HelveticaNeueLT Pro 67 MdCn" panose="020B0606030502030204" pitchFamily="34" charset="0"/>
              </a:rPr>
              <a:t>3,500</a:t>
            </a:r>
            <a:endParaRPr lang="zh-CN" altLang="en-US" sz="3600" dirty="0">
              <a:solidFill>
                <a:schemeClr val="bg1"/>
              </a:solidFill>
              <a:latin typeface="HelveticaNeueLT Pro 67 MdCn" panose="020B0606030502030204" pitchFamily="34" charset="0"/>
            </a:endParaRPr>
          </a:p>
        </p:txBody>
      </p:sp>
      <p:sp>
        <p:nvSpPr>
          <p:cNvPr id="22" name="文本框 21"/>
          <p:cNvSpPr txBox="1"/>
          <p:nvPr/>
        </p:nvSpPr>
        <p:spPr>
          <a:xfrm>
            <a:off x="4199516" y="2593785"/>
            <a:ext cx="744969" cy="338554"/>
          </a:xfrm>
          <a:prstGeom prst="rect">
            <a:avLst/>
          </a:prstGeom>
          <a:noFill/>
        </p:spPr>
        <p:txBody>
          <a:bodyPr wrap="square" rtlCol="0">
            <a:spAutoFit/>
          </a:bodyPr>
          <a:lstStyle>
            <a:defPPr>
              <a:defRPr lang="zh-CN"/>
            </a:defPPr>
            <a:lvl1pPr algn="ctr">
              <a:defRPr sz="1600">
                <a:solidFill>
                  <a:schemeClr val="bg1"/>
                </a:solidFill>
                <a:latin typeface="HelveticaNeueLT Pro 67 MdCn" panose="020B0606030502030204" pitchFamily="34" charset="0"/>
              </a:defRPr>
            </a:lvl1pPr>
          </a:lstStyle>
          <a:p>
            <a:r>
              <a:rPr lang="en-US" altLang="zh-CN" dirty="0"/>
              <a:t>Million</a:t>
            </a:r>
            <a:endParaRPr lang="zh-CN" altLang="en-US" dirty="0"/>
          </a:p>
        </p:txBody>
      </p:sp>
      <p:sp>
        <p:nvSpPr>
          <p:cNvPr id="24" name="椭圆 23"/>
          <p:cNvSpPr/>
          <p:nvPr/>
        </p:nvSpPr>
        <p:spPr>
          <a:xfrm>
            <a:off x="6489679" y="1718857"/>
            <a:ext cx="1487836" cy="1487836"/>
          </a:xfrm>
          <a:prstGeom prst="ellipse">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6592572" y="2038945"/>
            <a:ext cx="1282050" cy="646331"/>
          </a:xfrm>
          <a:prstGeom prst="rect">
            <a:avLst/>
          </a:prstGeom>
          <a:noFill/>
        </p:spPr>
        <p:txBody>
          <a:bodyPr wrap="square" rtlCol="0">
            <a:spAutoFit/>
          </a:bodyPr>
          <a:lstStyle>
            <a:defPPr>
              <a:defRPr lang="zh-CN"/>
            </a:defPPr>
            <a:lvl1pPr algn="ctr">
              <a:defRPr sz="3600">
                <a:solidFill>
                  <a:schemeClr val="bg1"/>
                </a:solidFill>
                <a:latin typeface="HelveticaNeueLT Pro 67 MdCn" panose="020B0606030502030204" pitchFamily="34" charset="0"/>
              </a:defRPr>
            </a:lvl1pPr>
          </a:lstStyle>
          <a:p>
            <a:r>
              <a:rPr lang="en-US" altLang="zh-CN" dirty="0"/>
              <a:t>2,400</a:t>
            </a:r>
            <a:endParaRPr lang="zh-CN" altLang="en-US" dirty="0"/>
          </a:p>
        </p:txBody>
      </p:sp>
      <p:sp>
        <p:nvSpPr>
          <p:cNvPr id="26" name="文本框 25"/>
          <p:cNvSpPr txBox="1"/>
          <p:nvPr/>
        </p:nvSpPr>
        <p:spPr>
          <a:xfrm>
            <a:off x="6861113" y="2593785"/>
            <a:ext cx="744969" cy="338554"/>
          </a:xfrm>
          <a:prstGeom prst="rect">
            <a:avLst/>
          </a:prstGeom>
          <a:noFill/>
        </p:spPr>
        <p:txBody>
          <a:bodyPr wrap="square" rtlCol="0">
            <a:spAutoFit/>
          </a:bodyPr>
          <a:lstStyle>
            <a:defPPr>
              <a:defRPr lang="zh-CN"/>
            </a:defPPr>
            <a:lvl1pPr algn="ctr">
              <a:defRPr sz="1600">
                <a:solidFill>
                  <a:schemeClr val="bg1"/>
                </a:solidFill>
                <a:latin typeface="HelveticaNeueLT Pro 67 MdCn" panose="020B0606030502030204" pitchFamily="34" charset="0"/>
              </a:defRPr>
            </a:lvl1pPr>
          </a:lstStyle>
          <a:p>
            <a:r>
              <a:rPr lang="en-US" altLang="zh-CN" dirty="0"/>
              <a:t>Million</a:t>
            </a:r>
            <a:endParaRPr lang="zh-CN" altLang="en-US" dirty="0"/>
          </a:p>
        </p:txBody>
      </p:sp>
      <p:sp>
        <p:nvSpPr>
          <p:cNvPr id="27" name="矩形 55"/>
          <p:cNvSpPr/>
          <p:nvPr/>
        </p:nvSpPr>
        <p:spPr>
          <a:xfrm>
            <a:off x="1020558" y="3302587"/>
            <a:ext cx="1779691" cy="535531"/>
          </a:xfrm>
          <a:prstGeom prst="rect">
            <a:avLst/>
          </a:prstGeom>
        </p:spPr>
        <p:txBody>
          <a:bodyPr wrap="square">
            <a:spAutoFit/>
          </a:bodyPr>
          <a:lstStyle/>
          <a:p>
            <a:pPr algn="ct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28" name="矩形 55"/>
          <p:cNvSpPr/>
          <p:nvPr/>
        </p:nvSpPr>
        <p:spPr>
          <a:xfrm>
            <a:off x="3682155" y="3302587"/>
            <a:ext cx="1779691" cy="535531"/>
          </a:xfrm>
          <a:prstGeom prst="rect">
            <a:avLst/>
          </a:prstGeom>
        </p:spPr>
        <p:txBody>
          <a:bodyPr wrap="square">
            <a:spAutoFit/>
          </a:bodyPr>
          <a:lstStyle/>
          <a:p>
            <a:pPr algn="ct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29" name="矩形 55"/>
          <p:cNvSpPr/>
          <p:nvPr/>
        </p:nvSpPr>
        <p:spPr>
          <a:xfrm>
            <a:off x="6343752" y="3302587"/>
            <a:ext cx="1779691" cy="535531"/>
          </a:xfrm>
          <a:prstGeom prst="rect">
            <a:avLst/>
          </a:prstGeom>
        </p:spPr>
        <p:txBody>
          <a:bodyPr wrap="square">
            <a:spAutoFit/>
          </a:bodyPr>
          <a:lstStyle/>
          <a:p>
            <a:pPr algn="ct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19" name="矩形 18"/>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09</a:t>
            </a:r>
            <a:endParaRPr lang="zh-CN" altLang="en-US" dirty="0"/>
          </a:p>
        </p:txBody>
      </p:sp>
      <p:sp>
        <p:nvSpPr>
          <p:cNvPr id="23"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30"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Tree>
    <p:extLst>
      <p:ext uri="{BB962C8B-B14F-4D97-AF65-F5344CB8AC3E}">
        <p14:creationId xmlns:p14="http://schemas.microsoft.com/office/powerpoint/2010/main" val="3833061184"/>
      </p:ext>
    </p:extLst>
  </p:cSld>
  <p:clrMapOvr>
    <a:masterClrMapping/>
  </p:clrMapOvr>
  <mc:AlternateContent xmlns:mc="http://schemas.openxmlformats.org/markup-compatibility/2006" xmlns:p14="http://schemas.microsoft.com/office/powerpoint/2010/main">
    <mc:Choice Requires="p14">
      <p:transition spd="slow" p14:dur="800" advClick="0" advTm="1000">
        <p14:flythrough/>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strVal val="4/3*#ppt_w"/>
                                          </p:val>
                                        </p:tav>
                                        <p:tav tm="100000">
                                          <p:val>
                                            <p:strVal val="#ppt_w"/>
                                          </p:val>
                                        </p:tav>
                                      </p:tavLst>
                                    </p:anim>
                                    <p:anim calcmode="lin" valueType="num">
                                      <p:cBhvr>
                                        <p:cTn id="8" dur="500" fill="hold"/>
                                        <p:tgtEl>
                                          <p:spTgt spid="16"/>
                                        </p:tgtEl>
                                        <p:attrNameLst>
                                          <p:attrName>ppt_h</p:attrName>
                                        </p:attrNameLst>
                                      </p:cBhvr>
                                      <p:tavLst>
                                        <p:tav tm="0">
                                          <p:val>
                                            <p:strVal val="4/3*#ppt_h"/>
                                          </p:val>
                                        </p:tav>
                                        <p:tav tm="100000">
                                          <p:val>
                                            <p:strVal val="#ppt_h"/>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750" fill="hold"/>
                                        <p:tgtEl>
                                          <p:spTgt spid="17"/>
                                        </p:tgtEl>
                                        <p:attrNameLst>
                                          <p:attrName>ppt_w</p:attrName>
                                        </p:attrNameLst>
                                      </p:cBhvr>
                                      <p:tavLst>
                                        <p:tav tm="0">
                                          <p:val>
                                            <p:fltVal val="0"/>
                                          </p:val>
                                        </p:tav>
                                        <p:tav tm="100000">
                                          <p:val>
                                            <p:strVal val="#ppt_w"/>
                                          </p:val>
                                        </p:tav>
                                      </p:tavLst>
                                    </p:anim>
                                    <p:anim calcmode="lin" valueType="num">
                                      <p:cBhvr>
                                        <p:cTn id="12" dur="750" fill="hold"/>
                                        <p:tgtEl>
                                          <p:spTgt spid="17"/>
                                        </p:tgtEl>
                                        <p:attrNameLst>
                                          <p:attrName>ppt_h</p:attrName>
                                        </p:attrNameLst>
                                      </p:cBhvr>
                                      <p:tavLst>
                                        <p:tav tm="0">
                                          <p:val>
                                            <p:fltVal val="0"/>
                                          </p:val>
                                        </p:tav>
                                        <p:tav tm="100000">
                                          <p:val>
                                            <p:strVal val="#ppt_h"/>
                                          </p:val>
                                        </p:tav>
                                      </p:tavLst>
                                    </p:anim>
                                    <p:animEffect transition="in" filter="fade">
                                      <p:cBhvr>
                                        <p:cTn id="13" dur="750"/>
                                        <p:tgtEl>
                                          <p:spTgt spid="17"/>
                                        </p:tgtEl>
                                      </p:cBhvr>
                                    </p:animEffect>
                                  </p:childTnLst>
                                </p:cTn>
                              </p:par>
                              <p:par>
                                <p:cTn id="14" presetID="35" presetClass="path" presetSubtype="0" accel="50000" decel="50000" fill="hold" grpId="1" nodeType="withEffect">
                                  <p:stCondLst>
                                    <p:cond delay="0"/>
                                  </p:stCondLst>
                                  <p:childTnLst>
                                    <p:animMotion origin="layout" path="M -4.16667E-6 7.40741E-7 L -4.16667E-6 0.08765 " pathEditMode="relative" rAng="0" ptsTypes="AA">
                                      <p:cBhvr>
                                        <p:cTn id="15" dur="1250" spd="-100000" fill="hold"/>
                                        <p:tgtEl>
                                          <p:spTgt spid="17"/>
                                        </p:tgtEl>
                                        <p:attrNameLst>
                                          <p:attrName>ppt_x</p:attrName>
                                          <p:attrName>ppt_y</p:attrName>
                                        </p:attrNameLst>
                                      </p:cBhvr>
                                      <p:rCtr x="0" y="4383"/>
                                    </p:animMotion>
                                  </p:childTnLst>
                                </p:cTn>
                              </p:par>
                              <p:par>
                                <p:cTn id="16" presetID="53" presetClass="entr" presetSubtype="16" fill="hold" grpId="0" nodeType="withEffect">
                                  <p:stCondLst>
                                    <p:cond delay="75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animEffect transition="in" filter="fade">
                                      <p:cBhvr>
                                        <p:cTn id="20" dur="500"/>
                                        <p:tgtEl>
                                          <p:spTgt spid="18"/>
                                        </p:tgtEl>
                                      </p:cBhvr>
                                    </p:animEffect>
                                  </p:childTnLst>
                                </p:cTn>
                              </p:par>
                            </p:childTnLst>
                          </p:cTn>
                        </p:par>
                        <p:par>
                          <p:cTn id="21" fill="hold">
                            <p:stCondLst>
                              <p:cond delay="1250"/>
                            </p:stCondLst>
                            <p:childTnLst>
                              <p:par>
                                <p:cTn id="22" presetID="50" presetClass="entr" presetSubtype="0" decel="100000" fill="hold" grpId="0" nodeType="afterEffect">
                                  <p:stCondLst>
                                    <p:cond delay="0"/>
                                  </p:stCondLst>
                                  <p:iterate type="lt">
                                    <p:tmPct val="10000"/>
                                  </p:iterate>
                                  <p:childTnLst>
                                    <p:set>
                                      <p:cBhvr>
                                        <p:cTn id="23" dur="1" fill="hold">
                                          <p:stCondLst>
                                            <p:cond delay="0"/>
                                          </p:stCondLst>
                                        </p:cTn>
                                        <p:tgtEl>
                                          <p:spTgt spid="27"/>
                                        </p:tgtEl>
                                        <p:attrNameLst>
                                          <p:attrName>style.visibility</p:attrName>
                                        </p:attrNameLst>
                                      </p:cBhvr>
                                      <p:to>
                                        <p:strVal val="visible"/>
                                      </p:to>
                                    </p:set>
                                    <p:anim calcmode="lin" valueType="num">
                                      <p:cBhvr>
                                        <p:cTn id="24" dur="100" fill="hold"/>
                                        <p:tgtEl>
                                          <p:spTgt spid="27"/>
                                        </p:tgtEl>
                                        <p:attrNameLst>
                                          <p:attrName>ppt_w</p:attrName>
                                        </p:attrNameLst>
                                      </p:cBhvr>
                                      <p:tavLst>
                                        <p:tav tm="0">
                                          <p:val>
                                            <p:strVal val="#ppt_w+.3"/>
                                          </p:val>
                                        </p:tav>
                                        <p:tav tm="100000">
                                          <p:val>
                                            <p:strVal val="#ppt_w"/>
                                          </p:val>
                                        </p:tav>
                                      </p:tavLst>
                                    </p:anim>
                                    <p:anim calcmode="lin" valueType="num">
                                      <p:cBhvr>
                                        <p:cTn id="25" dur="100" fill="hold"/>
                                        <p:tgtEl>
                                          <p:spTgt spid="27"/>
                                        </p:tgtEl>
                                        <p:attrNameLst>
                                          <p:attrName>ppt_h</p:attrName>
                                        </p:attrNameLst>
                                      </p:cBhvr>
                                      <p:tavLst>
                                        <p:tav tm="0">
                                          <p:val>
                                            <p:strVal val="#ppt_h"/>
                                          </p:val>
                                        </p:tav>
                                        <p:tav tm="100000">
                                          <p:val>
                                            <p:strVal val="#ppt_h"/>
                                          </p:val>
                                        </p:tav>
                                      </p:tavLst>
                                    </p:anim>
                                    <p:animEffect transition="in" filter="fade">
                                      <p:cBhvr>
                                        <p:cTn id="26" dur="100"/>
                                        <p:tgtEl>
                                          <p:spTgt spid="27"/>
                                        </p:tgtEl>
                                      </p:cBhvr>
                                    </p:animEffect>
                                  </p:childTnLst>
                                </p:cTn>
                              </p:par>
                            </p:childTnLst>
                          </p:cTn>
                        </p:par>
                        <p:par>
                          <p:cTn id="27" fill="hold">
                            <p:stCondLst>
                              <p:cond delay="2330"/>
                            </p:stCondLst>
                            <p:childTnLst>
                              <p:par>
                                <p:cTn id="28" presetID="23" presetClass="entr" presetSubtype="288"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ppt_w</p:attrName>
                                        </p:attrNameLst>
                                      </p:cBhvr>
                                      <p:tavLst>
                                        <p:tav tm="0">
                                          <p:val>
                                            <p:strVal val="4/3*#ppt_w"/>
                                          </p:val>
                                        </p:tav>
                                        <p:tav tm="100000">
                                          <p:val>
                                            <p:strVal val="#ppt_w"/>
                                          </p:val>
                                        </p:tav>
                                      </p:tavLst>
                                    </p:anim>
                                    <p:anim calcmode="lin" valueType="num">
                                      <p:cBhvr>
                                        <p:cTn id="31" dur="500" fill="hold"/>
                                        <p:tgtEl>
                                          <p:spTgt spid="20"/>
                                        </p:tgtEl>
                                        <p:attrNameLst>
                                          <p:attrName>ppt_h</p:attrName>
                                        </p:attrNameLst>
                                      </p:cBhvr>
                                      <p:tavLst>
                                        <p:tav tm="0">
                                          <p:val>
                                            <p:strVal val="4/3*#ppt_h"/>
                                          </p:val>
                                        </p:tav>
                                        <p:tav tm="100000">
                                          <p:val>
                                            <p:strVal val="#ppt_h"/>
                                          </p:val>
                                        </p:tav>
                                      </p:tavLst>
                                    </p:anim>
                                  </p:childTnLst>
                                </p:cTn>
                              </p:par>
                              <p:par>
                                <p:cTn id="32" presetID="53" presetClass="entr" presetSubtype="16"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750" fill="hold"/>
                                        <p:tgtEl>
                                          <p:spTgt spid="21"/>
                                        </p:tgtEl>
                                        <p:attrNameLst>
                                          <p:attrName>ppt_w</p:attrName>
                                        </p:attrNameLst>
                                      </p:cBhvr>
                                      <p:tavLst>
                                        <p:tav tm="0">
                                          <p:val>
                                            <p:fltVal val="0"/>
                                          </p:val>
                                        </p:tav>
                                        <p:tav tm="100000">
                                          <p:val>
                                            <p:strVal val="#ppt_w"/>
                                          </p:val>
                                        </p:tav>
                                      </p:tavLst>
                                    </p:anim>
                                    <p:anim calcmode="lin" valueType="num">
                                      <p:cBhvr>
                                        <p:cTn id="35" dur="750" fill="hold"/>
                                        <p:tgtEl>
                                          <p:spTgt spid="21"/>
                                        </p:tgtEl>
                                        <p:attrNameLst>
                                          <p:attrName>ppt_h</p:attrName>
                                        </p:attrNameLst>
                                      </p:cBhvr>
                                      <p:tavLst>
                                        <p:tav tm="0">
                                          <p:val>
                                            <p:fltVal val="0"/>
                                          </p:val>
                                        </p:tav>
                                        <p:tav tm="100000">
                                          <p:val>
                                            <p:strVal val="#ppt_h"/>
                                          </p:val>
                                        </p:tav>
                                      </p:tavLst>
                                    </p:anim>
                                    <p:animEffect transition="in" filter="fade">
                                      <p:cBhvr>
                                        <p:cTn id="36" dur="750"/>
                                        <p:tgtEl>
                                          <p:spTgt spid="21"/>
                                        </p:tgtEl>
                                      </p:cBhvr>
                                    </p:animEffect>
                                  </p:childTnLst>
                                </p:cTn>
                              </p:par>
                              <p:par>
                                <p:cTn id="37" presetID="35" presetClass="path" presetSubtype="0" accel="50000" decel="50000" fill="hold" grpId="1" nodeType="withEffect">
                                  <p:stCondLst>
                                    <p:cond delay="0"/>
                                  </p:stCondLst>
                                  <p:childTnLst>
                                    <p:animMotion origin="layout" path="M -4.16667E-6 7.40741E-7 L -4.16667E-6 0.08765 " pathEditMode="relative" rAng="0" ptsTypes="AA">
                                      <p:cBhvr>
                                        <p:cTn id="38" dur="1250" spd="-100000" fill="hold"/>
                                        <p:tgtEl>
                                          <p:spTgt spid="21"/>
                                        </p:tgtEl>
                                        <p:attrNameLst>
                                          <p:attrName>ppt_x</p:attrName>
                                          <p:attrName>ppt_y</p:attrName>
                                        </p:attrNameLst>
                                      </p:cBhvr>
                                      <p:rCtr x="0" y="4383"/>
                                    </p:animMotion>
                                  </p:childTnLst>
                                </p:cTn>
                              </p:par>
                              <p:par>
                                <p:cTn id="39" presetID="53" presetClass="entr" presetSubtype="16" fill="hold" grpId="0" nodeType="withEffect">
                                  <p:stCondLst>
                                    <p:cond delay="750"/>
                                  </p:stCondLst>
                                  <p:childTnLst>
                                    <p:set>
                                      <p:cBhvr>
                                        <p:cTn id="40" dur="1" fill="hold">
                                          <p:stCondLst>
                                            <p:cond delay="0"/>
                                          </p:stCondLst>
                                        </p:cTn>
                                        <p:tgtEl>
                                          <p:spTgt spid="22"/>
                                        </p:tgtEl>
                                        <p:attrNameLst>
                                          <p:attrName>style.visibility</p:attrName>
                                        </p:attrNameLst>
                                      </p:cBhvr>
                                      <p:to>
                                        <p:strVal val="visible"/>
                                      </p:to>
                                    </p:set>
                                    <p:anim calcmode="lin" valueType="num">
                                      <p:cBhvr>
                                        <p:cTn id="41" dur="500" fill="hold"/>
                                        <p:tgtEl>
                                          <p:spTgt spid="22"/>
                                        </p:tgtEl>
                                        <p:attrNameLst>
                                          <p:attrName>ppt_w</p:attrName>
                                        </p:attrNameLst>
                                      </p:cBhvr>
                                      <p:tavLst>
                                        <p:tav tm="0">
                                          <p:val>
                                            <p:fltVal val="0"/>
                                          </p:val>
                                        </p:tav>
                                        <p:tav tm="100000">
                                          <p:val>
                                            <p:strVal val="#ppt_w"/>
                                          </p:val>
                                        </p:tav>
                                      </p:tavLst>
                                    </p:anim>
                                    <p:anim calcmode="lin" valueType="num">
                                      <p:cBhvr>
                                        <p:cTn id="42" dur="500" fill="hold"/>
                                        <p:tgtEl>
                                          <p:spTgt spid="22"/>
                                        </p:tgtEl>
                                        <p:attrNameLst>
                                          <p:attrName>ppt_h</p:attrName>
                                        </p:attrNameLst>
                                      </p:cBhvr>
                                      <p:tavLst>
                                        <p:tav tm="0">
                                          <p:val>
                                            <p:fltVal val="0"/>
                                          </p:val>
                                        </p:tav>
                                        <p:tav tm="100000">
                                          <p:val>
                                            <p:strVal val="#ppt_h"/>
                                          </p:val>
                                        </p:tav>
                                      </p:tavLst>
                                    </p:anim>
                                    <p:animEffect transition="in" filter="fade">
                                      <p:cBhvr>
                                        <p:cTn id="43" dur="500"/>
                                        <p:tgtEl>
                                          <p:spTgt spid="22"/>
                                        </p:tgtEl>
                                      </p:cBhvr>
                                    </p:animEffect>
                                  </p:childTnLst>
                                </p:cTn>
                              </p:par>
                            </p:childTnLst>
                          </p:cTn>
                        </p:par>
                        <p:par>
                          <p:cTn id="44" fill="hold">
                            <p:stCondLst>
                              <p:cond delay="3580"/>
                            </p:stCondLst>
                            <p:childTnLst>
                              <p:par>
                                <p:cTn id="45" presetID="50" presetClass="entr" presetSubtype="0" decel="100000" fill="hold" grpId="0" nodeType="afterEffect">
                                  <p:stCondLst>
                                    <p:cond delay="0"/>
                                  </p:stCondLst>
                                  <p:iterate type="lt">
                                    <p:tmPct val="10000"/>
                                  </p:iterate>
                                  <p:childTnLst>
                                    <p:set>
                                      <p:cBhvr>
                                        <p:cTn id="46" dur="1" fill="hold">
                                          <p:stCondLst>
                                            <p:cond delay="0"/>
                                          </p:stCondLst>
                                        </p:cTn>
                                        <p:tgtEl>
                                          <p:spTgt spid="28"/>
                                        </p:tgtEl>
                                        <p:attrNameLst>
                                          <p:attrName>style.visibility</p:attrName>
                                        </p:attrNameLst>
                                      </p:cBhvr>
                                      <p:to>
                                        <p:strVal val="visible"/>
                                      </p:to>
                                    </p:set>
                                    <p:anim calcmode="lin" valueType="num">
                                      <p:cBhvr>
                                        <p:cTn id="47" dur="100" fill="hold"/>
                                        <p:tgtEl>
                                          <p:spTgt spid="28"/>
                                        </p:tgtEl>
                                        <p:attrNameLst>
                                          <p:attrName>ppt_w</p:attrName>
                                        </p:attrNameLst>
                                      </p:cBhvr>
                                      <p:tavLst>
                                        <p:tav tm="0">
                                          <p:val>
                                            <p:strVal val="#ppt_w+.3"/>
                                          </p:val>
                                        </p:tav>
                                        <p:tav tm="100000">
                                          <p:val>
                                            <p:strVal val="#ppt_w"/>
                                          </p:val>
                                        </p:tav>
                                      </p:tavLst>
                                    </p:anim>
                                    <p:anim calcmode="lin" valueType="num">
                                      <p:cBhvr>
                                        <p:cTn id="48" dur="100" fill="hold"/>
                                        <p:tgtEl>
                                          <p:spTgt spid="28"/>
                                        </p:tgtEl>
                                        <p:attrNameLst>
                                          <p:attrName>ppt_h</p:attrName>
                                        </p:attrNameLst>
                                      </p:cBhvr>
                                      <p:tavLst>
                                        <p:tav tm="0">
                                          <p:val>
                                            <p:strVal val="#ppt_h"/>
                                          </p:val>
                                        </p:tav>
                                        <p:tav tm="100000">
                                          <p:val>
                                            <p:strVal val="#ppt_h"/>
                                          </p:val>
                                        </p:tav>
                                      </p:tavLst>
                                    </p:anim>
                                    <p:animEffect transition="in" filter="fade">
                                      <p:cBhvr>
                                        <p:cTn id="49" dur="100"/>
                                        <p:tgtEl>
                                          <p:spTgt spid="28"/>
                                        </p:tgtEl>
                                      </p:cBhvr>
                                    </p:animEffect>
                                  </p:childTnLst>
                                </p:cTn>
                              </p:par>
                            </p:childTnLst>
                          </p:cTn>
                        </p:par>
                        <p:par>
                          <p:cTn id="50" fill="hold">
                            <p:stCondLst>
                              <p:cond delay="4660"/>
                            </p:stCondLst>
                            <p:childTnLst>
                              <p:par>
                                <p:cTn id="51" presetID="23" presetClass="entr" presetSubtype="288"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 calcmode="lin" valueType="num">
                                      <p:cBhvr>
                                        <p:cTn id="53" dur="500" fill="hold"/>
                                        <p:tgtEl>
                                          <p:spTgt spid="24"/>
                                        </p:tgtEl>
                                        <p:attrNameLst>
                                          <p:attrName>ppt_w</p:attrName>
                                        </p:attrNameLst>
                                      </p:cBhvr>
                                      <p:tavLst>
                                        <p:tav tm="0">
                                          <p:val>
                                            <p:strVal val="4/3*#ppt_w"/>
                                          </p:val>
                                        </p:tav>
                                        <p:tav tm="100000">
                                          <p:val>
                                            <p:strVal val="#ppt_w"/>
                                          </p:val>
                                        </p:tav>
                                      </p:tavLst>
                                    </p:anim>
                                    <p:anim calcmode="lin" valueType="num">
                                      <p:cBhvr>
                                        <p:cTn id="54" dur="500" fill="hold"/>
                                        <p:tgtEl>
                                          <p:spTgt spid="24"/>
                                        </p:tgtEl>
                                        <p:attrNameLst>
                                          <p:attrName>ppt_h</p:attrName>
                                        </p:attrNameLst>
                                      </p:cBhvr>
                                      <p:tavLst>
                                        <p:tav tm="0">
                                          <p:val>
                                            <p:strVal val="4/3*#ppt_h"/>
                                          </p:val>
                                        </p:tav>
                                        <p:tav tm="100000">
                                          <p:val>
                                            <p:strVal val="#ppt_h"/>
                                          </p:val>
                                        </p:tav>
                                      </p:tavLst>
                                    </p:anim>
                                  </p:childTnLst>
                                </p:cTn>
                              </p:par>
                              <p:par>
                                <p:cTn id="55" presetID="53" presetClass="entr" presetSubtype="16" fill="hold" grpId="0" nodeType="with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p:cTn id="57" dur="750" fill="hold"/>
                                        <p:tgtEl>
                                          <p:spTgt spid="25"/>
                                        </p:tgtEl>
                                        <p:attrNameLst>
                                          <p:attrName>ppt_w</p:attrName>
                                        </p:attrNameLst>
                                      </p:cBhvr>
                                      <p:tavLst>
                                        <p:tav tm="0">
                                          <p:val>
                                            <p:fltVal val="0"/>
                                          </p:val>
                                        </p:tav>
                                        <p:tav tm="100000">
                                          <p:val>
                                            <p:strVal val="#ppt_w"/>
                                          </p:val>
                                        </p:tav>
                                      </p:tavLst>
                                    </p:anim>
                                    <p:anim calcmode="lin" valueType="num">
                                      <p:cBhvr>
                                        <p:cTn id="58" dur="750" fill="hold"/>
                                        <p:tgtEl>
                                          <p:spTgt spid="25"/>
                                        </p:tgtEl>
                                        <p:attrNameLst>
                                          <p:attrName>ppt_h</p:attrName>
                                        </p:attrNameLst>
                                      </p:cBhvr>
                                      <p:tavLst>
                                        <p:tav tm="0">
                                          <p:val>
                                            <p:fltVal val="0"/>
                                          </p:val>
                                        </p:tav>
                                        <p:tav tm="100000">
                                          <p:val>
                                            <p:strVal val="#ppt_h"/>
                                          </p:val>
                                        </p:tav>
                                      </p:tavLst>
                                    </p:anim>
                                    <p:animEffect transition="in" filter="fade">
                                      <p:cBhvr>
                                        <p:cTn id="59" dur="750"/>
                                        <p:tgtEl>
                                          <p:spTgt spid="25"/>
                                        </p:tgtEl>
                                      </p:cBhvr>
                                    </p:animEffect>
                                  </p:childTnLst>
                                </p:cTn>
                              </p:par>
                              <p:par>
                                <p:cTn id="60" presetID="35" presetClass="path" presetSubtype="0" accel="50000" decel="50000" fill="hold" grpId="1" nodeType="withEffect">
                                  <p:stCondLst>
                                    <p:cond delay="0"/>
                                  </p:stCondLst>
                                  <p:childTnLst>
                                    <p:animMotion origin="layout" path="M -4.16667E-6 7.40741E-7 L -4.16667E-6 0.08765 " pathEditMode="relative" rAng="0" ptsTypes="AA">
                                      <p:cBhvr>
                                        <p:cTn id="61" dur="1250" spd="-100000" fill="hold"/>
                                        <p:tgtEl>
                                          <p:spTgt spid="25"/>
                                        </p:tgtEl>
                                        <p:attrNameLst>
                                          <p:attrName>ppt_x</p:attrName>
                                          <p:attrName>ppt_y</p:attrName>
                                        </p:attrNameLst>
                                      </p:cBhvr>
                                      <p:rCtr x="0" y="4383"/>
                                    </p:animMotion>
                                  </p:childTnLst>
                                </p:cTn>
                              </p:par>
                              <p:par>
                                <p:cTn id="62" presetID="53" presetClass="entr" presetSubtype="16" fill="hold" grpId="0" nodeType="withEffect">
                                  <p:stCondLst>
                                    <p:cond delay="750"/>
                                  </p:stCondLst>
                                  <p:childTnLst>
                                    <p:set>
                                      <p:cBhvr>
                                        <p:cTn id="63" dur="1" fill="hold">
                                          <p:stCondLst>
                                            <p:cond delay="0"/>
                                          </p:stCondLst>
                                        </p:cTn>
                                        <p:tgtEl>
                                          <p:spTgt spid="26"/>
                                        </p:tgtEl>
                                        <p:attrNameLst>
                                          <p:attrName>style.visibility</p:attrName>
                                        </p:attrNameLst>
                                      </p:cBhvr>
                                      <p:to>
                                        <p:strVal val="visible"/>
                                      </p:to>
                                    </p:set>
                                    <p:anim calcmode="lin" valueType="num">
                                      <p:cBhvr>
                                        <p:cTn id="64" dur="500" fill="hold"/>
                                        <p:tgtEl>
                                          <p:spTgt spid="26"/>
                                        </p:tgtEl>
                                        <p:attrNameLst>
                                          <p:attrName>ppt_w</p:attrName>
                                        </p:attrNameLst>
                                      </p:cBhvr>
                                      <p:tavLst>
                                        <p:tav tm="0">
                                          <p:val>
                                            <p:fltVal val="0"/>
                                          </p:val>
                                        </p:tav>
                                        <p:tav tm="100000">
                                          <p:val>
                                            <p:strVal val="#ppt_w"/>
                                          </p:val>
                                        </p:tav>
                                      </p:tavLst>
                                    </p:anim>
                                    <p:anim calcmode="lin" valueType="num">
                                      <p:cBhvr>
                                        <p:cTn id="65" dur="500" fill="hold"/>
                                        <p:tgtEl>
                                          <p:spTgt spid="26"/>
                                        </p:tgtEl>
                                        <p:attrNameLst>
                                          <p:attrName>ppt_h</p:attrName>
                                        </p:attrNameLst>
                                      </p:cBhvr>
                                      <p:tavLst>
                                        <p:tav tm="0">
                                          <p:val>
                                            <p:fltVal val="0"/>
                                          </p:val>
                                        </p:tav>
                                        <p:tav tm="100000">
                                          <p:val>
                                            <p:strVal val="#ppt_h"/>
                                          </p:val>
                                        </p:tav>
                                      </p:tavLst>
                                    </p:anim>
                                    <p:animEffect transition="in" filter="fade">
                                      <p:cBhvr>
                                        <p:cTn id="66" dur="500"/>
                                        <p:tgtEl>
                                          <p:spTgt spid="26"/>
                                        </p:tgtEl>
                                      </p:cBhvr>
                                    </p:animEffect>
                                  </p:childTnLst>
                                </p:cTn>
                              </p:par>
                            </p:childTnLst>
                          </p:cTn>
                        </p:par>
                        <p:par>
                          <p:cTn id="67" fill="hold">
                            <p:stCondLst>
                              <p:cond delay="5910"/>
                            </p:stCondLst>
                            <p:childTnLst>
                              <p:par>
                                <p:cTn id="68" presetID="50" presetClass="entr" presetSubtype="0" decel="100000" fill="hold" grpId="0" nodeType="afterEffect">
                                  <p:stCondLst>
                                    <p:cond delay="0"/>
                                  </p:stCondLst>
                                  <p:iterate type="lt">
                                    <p:tmPct val="10000"/>
                                  </p:iterate>
                                  <p:childTnLst>
                                    <p:set>
                                      <p:cBhvr>
                                        <p:cTn id="69" dur="1" fill="hold">
                                          <p:stCondLst>
                                            <p:cond delay="0"/>
                                          </p:stCondLst>
                                        </p:cTn>
                                        <p:tgtEl>
                                          <p:spTgt spid="29"/>
                                        </p:tgtEl>
                                        <p:attrNameLst>
                                          <p:attrName>style.visibility</p:attrName>
                                        </p:attrNameLst>
                                      </p:cBhvr>
                                      <p:to>
                                        <p:strVal val="visible"/>
                                      </p:to>
                                    </p:set>
                                    <p:anim calcmode="lin" valueType="num">
                                      <p:cBhvr>
                                        <p:cTn id="70" dur="100" fill="hold"/>
                                        <p:tgtEl>
                                          <p:spTgt spid="29"/>
                                        </p:tgtEl>
                                        <p:attrNameLst>
                                          <p:attrName>ppt_w</p:attrName>
                                        </p:attrNameLst>
                                      </p:cBhvr>
                                      <p:tavLst>
                                        <p:tav tm="0">
                                          <p:val>
                                            <p:strVal val="#ppt_w+.3"/>
                                          </p:val>
                                        </p:tav>
                                        <p:tav tm="100000">
                                          <p:val>
                                            <p:strVal val="#ppt_w"/>
                                          </p:val>
                                        </p:tav>
                                      </p:tavLst>
                                    </p:anim>
                                    <p:anim calcmode="lin" valueType="num">
                                      <p:cBhvr>
                                        <p:cTn id="71" dur="100" fill="hold"/>
                                        <p:tgtEl>
                                          <p:spTgt spid="29"/>
                                        </p:tgtEl>
                                        <p:attrNameLst>
                                          <p:attrName>ppt_h</p:attrName>
                                        </p:attrNameLst>
                                      </p:cBhvr>
                                      <p:tavLst>
                                        <p:tav tm="0">
                                          <p:val>
                                            <p:strVal val="#ppt_h"/>
                                          </p:val>
                                        </p:tav>
                                        <p:tav tm="100000">
                                          <p:val>
                                            <p:strVal val="#ppt_h"/>
                                          </p:val>
                                        </p:tav>
                                      </p:tavLst>
                                    </p:anim>
                                    <p:animEffect transition="in" filter="fade">
                                      <p:cBhvr>
                                        <p:cTn id="72" dur="1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7" grpId="1"/>
      <p:bldP spid="18" grpId="0"/>
      <p:bldP spid="20" grpId="0" animBg="1"/>
      <p:bldP spid="21" grpId="0"/>
      <p:bldP spid="21" grpId="1"/>
      <p:bldP spid="22" grpId="0"/>
      <p:bldP spid="24" grpId="0" animBg="1"/>
      <p:bldP spid="25" grpId="0"/>
      <p:bldP spid="25" grpId="1"/>
      <p:bldP spid="26" grpId="0"/>
      <p:bldP spid="27"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467926" y="1351859"/>
            <a:ext cx="208147" cy="3784488"/>
            <a:chOff x="3332520" y="1351859"/>
            <a:chExt cx="208147" cy="3784488"/>
          </a:xfrm>
        </p:grpSpPr>
        <p:cxnSp>
          <p:nvCxnSpPr>
            <p:cNvPr id="17" name="直接连接符 16"/>
            <p:cNvCxnSpPr/>
            <p:nvPr/>
          </p:nvCxnSpPr>
          <p:spPr>
            <a:xfrm>
              <a:off x="3436491" y="2801904"/>
              <a:ext cx="0" cy="2334443"/>
            </a:xfrm>
            <a:prstGeom prst="line">
              <a:avLst/>
            </a:prstGeom>
            <a:ln w="2857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3436491" y="1579495"/>
              <a:ext cx="0" cy="915487"/>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3332520" y="2544472"/>
              <a:ext cx="207942" cy="207942"/>
              <a:chOff x="4458447" y="2420471"/>
              <a:chExt cx="280894" cy="280894"/>
            </a:xfrm>
          </p:grpSpPr>
          <p:sp>
            <p:nvSpPr>
              <p:cNvPr id="19" name="椭圆 18"/>
              <p:cNvSpPr/>
              <p:nvPr/>
            </p:nvSpPr>
            <p:spPr>
              <a:xfrm>
                <a:off x="4458447" y="2420471"/>
                <a:ext cx="280894" cy="28089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4513792" y="2475816"/>
                <a:ext cx="170204" cy="17020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五边形 69"/>
            <p:cNvSpPr/>
            <p:nvPr/>
          </p:nvSpPr>
          <p:spPr>
            <a:xfrm rot="5400000">
              <a:off x="3346355" y="1344212"/>
              <a:ext cx="186665" cy="201959"/>
            </a:xfrm>
            <a:prstGeom prst="homePlate">
              <a:avLst>
                <a:gd name="adj" fmla="val 40049"/>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Freeform 1081"/>
          <p:cNvSpPr>
            <a:spLocks/>
          </p:cNvSpPr>
          <p:nvPr/>
        </p:nvSpPr>
        <p:spPr bwMode="auto">
          <a:xfrm rot="356891">
            <a:off x="5295227" y="1344071"/>
            <a:ext cx="3110620" cy="2394441"/>
          </a:xfrm>
          <a:custGeom>
            <a:avLst/>
            <a:gdLst>
              <a:gd name="T0" fmla="*/ 286 w 1051"/>
              <a:gd name="T1" fmla="*/ 49 h 799"/>
              <a:gd name="T2" fmla="*/ 274 w 1051"/>
              <a:gd name="T3" fmla="*/ 18 h 799"/>
              <a:gd name="T4" fmla="*/ 320 w 1051"/>
              <a:gd name="T5" fmla="*/ 0 h 799"/>
              <a:gd name="T6" fmla="*/ 329 w 1051"/>
              <a:gd name="T7" fmla="*/ 33 h 799"/>
              <a:gd name="T8" fmla="*/ 373 w 1051"/>
              <a:gd name="T9" fmla="*/ 72 h 799"/>
              <a:gd name="T10" fmla="*/ 396 w 1051"/>
              <a:gd name="T11" fmla="*/ 72 h 799"/>
              <a:gd name="T12" fmla="*/ 414 w 1051"/>
              <a:gd name="T13" fmla="*/ 108 h 799"/>
              <a:gd name="T14" fmla="*/ 460 w 1051"/>
              <a:gd name="T15" fmla="*/ 103 h 799"/>
              <a:gd name="T16" fmla="*/ 481 w 1051"/>
              <a:gd name="T17" fmla="*/ 85 h 799"/>
              <a:gd name="T18" fmla="*/ 495 w 1051"/>
              <a:gd name="T19" fmla="*/ 103 h 799"/>
              <a:gd name="T20" fmla="*/ 545 w 1051"/>
              <a:gd name="T21" fmla="*/ 97 h 799"/>
              <a:gd name="T22" fmla="*/ 555 w 1051"/>
              <a:gd name="T23" fmla="*/ 111 h 799"/>
              <a:gd name="T24" fmla="*/ 607 w 1051"/>
              <a:gd name="T25" fmla="*/ 133 h 799"/>
              <a:gd name="T26" fmla="*/ 670 w 1051"/>
              <a:gd name="T27" fmla="*/ 141 h 799"/>
              <a:gd name="T28" fmla="*/ 700 w 1051"/>
              <a:gd name="T29" fmla="*/ 150 h 799"/>
              <a:gd name="T30" fmla="*/ 727 w 1051"/>
              <a:gd name="T31" fmla="*/ 170 h 799"/>
              <a:gd name="T32" fmla="*/ 730 w 1051"/>
              <a:gd name="T33" fmla="*/ 220 h 799"/>
              <a:gd name="T34" fmla="*/ 694 w 1051"/>
              <a:gd name="T35" fmla="*/ 238 h 799"/>
              <a:gd name="T36" fmla="*/ 637 w 1051"/>
              <a:gd name="T37" fmla="*/ 259 h 799"/>
              <a:gd name="T38" fmla="*/ 649 w 1051"/>
              <a:gd name="T39" fmla="*/ 298 h 799"/>
              <a:gd name="T40" fmla="*/ 692 w 1051"/>
              <a:gd name="T41" fmla="*/ 341 h 799"/>
              <a:gd name="T42" fmla="*/ 672 w 1051"/>
              <a:gd name="T43" fmla="*/ 411 h 799"/>
              <a:gd name="T44" fmla="*/ 637 w 1051"/>
              <a:gd name="T45" fmla="*/ 368 h 799"/>
              <a:gd name="T46" fmla="*/ 624 w 1051"/>
              <a:gd name="T47" fmla="*/ 350 h 799"/>
              <a:gd name="T48" fmla="*/ 587 w 1051"/>
              <a:gd name="T49" fmla="*/ 343 h 799"/>
              <a:gd name="T50" fmla="*/ 557 w 1051"/>
              <a:gd name="T51" fmla="*/ 372 h 799"/>
              <a:gd name="T52" fmla="*/ 533 w 1051"/>
              <a:gd name="T53" fmla="*/ 390 h 799"/>
              <a:gd name="T54" fmla="*/ 498 w 1051"/>
              <a:gd name="T55" fmla="*/ 382 h 799"/>
              <a:gd name="T56" fmla="*/ 481 w 1051"/>
              <a:gd name="T57" fmla="*/ 412 h 799"/>
              <a:gd name="T58" fmla="*/ 522 w 1051"/>
              <a:gd name="T59" fmla="*/ 446 h 799"/>
              <a:gd name="T60" fmla="*/ 461 w 1051"/>
              <a:gd name="T61" fmla="*/ 455 h 799"/>
              <a:gd name="T62" fmla="*/ 443 w 1051"/>
              <a:gd name="T63" fmla="*/ 433 h 799"/>
              <a:gd name="T64" fmla="*/ 404 w 1051"/>
              <a:gd name="T65" fmla="*/ 439 h 799"/>
              <a:gd name="T66" fmla="*/ 396 w 1051"/>
              <a:gd name="T67" fmla="*/ 410 h 799"/>
              <a:gd name="T68" fmla="*/ 375 w 1051"/>
              <a:gd name="T69" fmla="*/ 394 h 799"/>
              <a:gd name="T70" fmla="*/ 370 w 1051"/>
              <a:gd name="T71" fmla="*/ 416 h 799"/>
              <a:gd name="T72" fmla="*/ 349 w 1051"/>
              <a:gd name="T73" fmla="*/ 434 h 799"/>
              <a:gd name="T74" fmla="*/ 315 w 1051"/>
              <a:gd name="T75" fmla="*/ 495 h 799"/>
              <a:gd name="T76" fmla="*/ 303 w 1051"/>
              <a:gd name="T77" fmla="*/ 566 h 799"/>
              <a:gd name="T78" fmla="*/ 257 w 1051"/>
              <a:gd name="T79" fmla="*/ 579 h 799"/>
              <a:gd name="T80" fmla="*/ 190 w 1051"/>
              <a:gd name="T81" fmla="*/ 464 h 799"/>
              <a:gd name="T82" fmla="*/ 152 w 1051"/>
              <a:gd name="T83" fmla="*/ 442 h 799"/>
              <a:gd name="T84" fmla="*/ 153 w 1051"/>
              <a:gd name="T85" fmla="*/ 412 h 799"/>
              <a:gd name="T86" fmla="*/ 120 w 1051"/>
              <a:gd name="T87" fmla="*/ 416 h 799"/>
              <a:gd name="T88" fmla="*/ 88 w 1051"/>
              <a:gd name="T89" fmla="*/ 361 h 799"/>
              <a:gd name="T90" fmla="*/ 83 w 1051"/>
              <a:gd name="T91" fmla="*/ 254 h 799"/>
              <a:gd name="T92" fmla="*/ 78 w 1051"/>
              <a:gd name="T93" fmla="*/ 197 h 799"/>
              <a:gd name="T94" fmla="*/ 0 w 1051"/>
              <a:gd name="T95" fmla="*/ 95 h 799"/>
              <a:gd name="T96" fmla="*/ 11 w 1051"/>
              <a:gd name="T97" fmla="*/ 67 h 799"/>
              <a:gd name="T98" fmla="*/ 115 w 1051"/>
              <a:gd name="T99" fmla="*/ 72 h 799"/>
              <a:gd name="T100" fmla="*/ 148 w 1051"/>
              <a:gd name="T101" fmla="*/ 79 h 799"/>
              <a:gd name="T102" fmla="*/ 203 w 1051"/>
              <a:gd name="T103" fmla="*/ 107 h 799"/>
              <a:gd name="T104" fmla="*/ 210 w 1051"/>
              <a:gd name="T105" fmla="*/ 75 h 799"/>
              <a:gd name="T106" fmla="*/ 243 w 1051"/>
              <a:gd name="T107" fmla="*/ 81 h 799"/>
              <a:gd name="T108" fmla="*/ 277 w 1051"/>
              <a:gd name="T109" fmla="*/ 74 h 799"/>
              <a:gd name="T110" fmla="*/ 277 w 1051"/>
              <a:gd name="T111" fmla="*/ 72 h 7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51"/>
              <a:gd name="T169" fmla="*/ 0 h 799"/>
              <a:gd name="T170" fmla="*/ 1051 w 1051"/>
              <a:gd name="T171" fmla="*/ 799 h 79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51" h="799">
                <a:moveTo>
                  <a:pt x="396" y="99"/>
                </a:moveTo>
                <a:lnTo>
                  <a:pt x="409" y="67"/>
                </a:lnTo>
                <a:lnTo>
                  <a:pt x="394" y="50"/>
                </a:lnTo>
                <a:lnTo>
                  <a:pt x="392" y="24"/>
                </a:lnTo>
                <a:lnTo>
                  <a:pt x="447" y="0"/>
                </a:lnTo>
                <a:lnTo>
                  <a:pt x="459" y="0"/>
                </a:lnTo>
                <a:lnTo>
                  <a:pt x="468" y="19"/>
                </a:lnTo>
                <a:lnTo>
                  <a:pt x="471" y="46"/>
                </a:lnTo>
                <a:lnTo>
                  <a:pt x="497" y="63"/>
                </a:lnTo>
                <a:lnTo>
                  <a:pt x="533" y="99"/>
                </a:lnTo>
                <a:lnTo>
                  <a:pt x="552" y="85"/>
                </a:lnTo>
                <a:lnTo>
                  <a:pt x="565" y="99"/>
                </a:lnTo>
                <a:lnTo>
                  <a:pt x="569" y="133"/>
                </a:lnTo>
                <a:lnTo>
                  <a:pt x="591" y="149"/>
                </a:lnTo>
                <a:lnTo>
                  <a:pt x="648" y="154"/>
                </a:lnTo>
                <a:lnTo>
                  <a:pt x="657" y="142"/>
                </a:lnTo>
                <a:lnTo>
                  <a:pt x="655" y="127"/>
                </a:lnTo>
                <a:lnTo>
                  <a:pt x="688" y="118"/>
                </a:lnTo>
                <a:lnTo>
                  <a:pt x="705" y="123"/>
                </a:lnTo>
                <a:lnTo>
                  <a:pt x="708" y="142"/>
                </a:lnTo>
                <a:lnTo>
                  <a:pt x="722" y="145"/>
                </a:lnTo>
                <a:lnTo>
                  <a:pt x="780" y="133"/>
                </a:lnTo>
                <a:lnTo>
                  <a:pt x="791" y="138"/>
                </a:lnTo>
                <a:lnTo>
                  <a:pt x="793" y="154"/>
                </a:lnTo>
                <a:lnTo>
                  <a:pt x="817" y="160"/>
                </a:lnTo>
                <a:lnTo>
                  <a:pt x="868" y="184"/>
                </a:lnTo>
                <a:lnTo>
                  <a:pt x="896" y="173"/>
                </a:lnTo>
                <a:lnTo>
                  <a:pt x="957" y="195"/>
                </a:lnTo>
                <a:lnTo>
                  <a:pt x="971" y="213"/>
                </a:lnTo>
                <a:lnTo>
                  <a:pt x="1001" y="207"/>
                </a:lnTo>
                <a:lnTo>
                  <a:pt x="1021" y="208"/>
                </a:lnTo>
                <a:lnTo>
                  <a:pt x="1040" y="234"/>
                </a:lnTo>
                <a:lnTo>
                  <a:pt x="1050" y="286"/>
                </a:lnTo>
                <a:lnTo>
                  <a:pt x="1043" y="304"/>
                </a:lnTo>
                <a:lnTo>
                  <a:pt x="1030" y="299"/>
                </a:lnTo>
                <a:lnTo>
                  <a:pt x="992" y="328"/>
                </a:lnTo>
                <a:lnTo>
                  <a:pt x="928" y="339"/>
                </a:lnTo>
                <a:lnTo>
                  <a:pt x="911" y="356"/>
                </a:lnTo>
                <a:lnTo>
                  <a:pt x="925" y="374"/>
                </a:lnTo>
                <a:lnTo>
                  <a:pt x="927" y="412"/>
                </a:lnTo>
                <a:lnTo>
                  <a:pt x="944" y="416"/>
                </a:lnTo>
                <a:lnTo>
                  <a:pt x="988" y="470"/>
                </a:lnTo>
                <a:lnTo>
                  <a:pt x="990" y="544"/>
                </a:lnTo>
                <a:lnTo>
                  <a:pt x="961" y="566"/>
                </a:lnTo>
                <a:lnTo>
                  <a:pt x="935" y="540"/>
                </a:lnTo>
                <a:lnTo>
                  <a:pt x="911" y="506"/>
                </a:lnTo>
                <a:lnTo>
                  <a:pt x="909" y="487"/>
                </a:lnTo>
                <a:lnTo>
                  <a:pt x="892" y="482"/>
                </a:lnTo>
                <a:lnTo>
                  <a:pt x="872" y="489"/>
                </a:lnTo>
                <a:lnTo>
                  <a:pt x="839" y="473"/>
                </a:lnTo>
                <a:lnTo>
                  <a:pt x="823" y="511"/>
                </a:lnTo>
                <a:lnTo>
                  <a:pt x="796" y="513"/>
                </a:lnTo>
                <a:lnTo>
                  <a:pt x="775" y="544"/>
                </a:lnTo>
                <a:lnTo>
                  <a:pt x="762" y="537"/>
                </a:lnTo>
                <a:lnTo>
                  <a:pt x="743" y="544"/>
                </a:lnTo>
                <a:lnTo>
                  <a:pt x="712" y="526"/>
                </a:lnTo>
                <a:lnTo>
                  <a:pt x="688" y="555"/>
                </a:lnTo>
                <a:lnTo>
                  <a:pt x="688" y="568"/>
                </a:lnTo>
                <a:lnTo>
                  <a:pt x="736" y="595"/>
                </a:lnTo>
                <a:lnTo>
                  <a:pt x="746" y="614"/>
                </a:lnTo>
                <a:lnTo>
                  <a:pt x="712" y="627"/>
                </a:lnTo>
                <a:lnTo>
                  <a:pt x="659" y="626"/>
                </a:lnTo>
                <a:lnTo>
                  <a:pt x="653" y="603"/>
                </a:lnTo>
                <a:lnTo>
                  <a:pt x="633" y="597"/>
                </a:lnTo>
                <a:lnTo>
                  <a:pt x="600" y="617"/>
                </a:lnTo>
                <a:lnTo>
                  <a:pt x="578" y="605"/>
                </a:lnTo>
                <a:lnTo>
                  <a:pt x="576" y="576"/>
                </a:lnTo>
                <a:lnTo>
                  <a:pt x="565" y="564"/>
                </a:lnTo>
                <a:lnTo>
                  <a:pt x="565" y="548"/>
                </a:lnTo>
                <a:lnTo>
                  <a:pt x="535" y="542"/>
                </a:lnTo>
                <a:lnTo>
                  <a:pt x="526" y="550"/>
                </a:lnTo>
                <a:lnTo>
                  <a:pt x="530" y="573"/>
                </a:lnTo>
                <a:lnTo>
                  <a:pt x="506" y="583"/>
                </a:lnTo>
                <a:lnTo>
                  <a:pt x="499" y="599"/>
                </a:lnTo>
                <a:lnTo>
                  <a:pt x="506" y="619"/>
                </a:lnTo>
                <a:lnTo>
                  <a:pt x="451" y="682"/>
                </a:lnTo>
                <a:lnTo>
                  <a:pt x="459" y="757"/>
                </a:lnTo>
                <a:lnTo>
                  <a:pt x="433" y="780"/>
                </a:lnTo>
                <a:lnTo>
                  <a:pt x="420" y="766"/>
                </a:lnTo>
                <a:lnTo>
                  <a:pt x="368" y="798"/>
                </a:lnTo>
                <a:lnTo>
                  <a:pt x="348" y="786"/>
                </a:lnTo>
                <a:lnTo>
                  <a:pt x="272" y="639"/>
                </a:lnTo>
                <a:lnTo>
                  <a:pt x="241" y="617"/>
                </a:lnTo>
                <a:lnTo>
                  <a:pt x="217" y="610"/>
                </a:lnTo>
                <a:lnTo>
                  <a:pt x="205" y="590"/>
                </a:lnTo>
                <a:lnTo>
                  <a:pt x="219" y="568"/>
                </a:lnTo>
                <a:lnTo>
                  <a:pt x="197" y="550"/>
                </a:lnTo>
                <a:lnTo>
                  <a:pt x="171" y="573"/>
                </a:lnTo>
                <a:lnTo>
                  <a:pt x="145" y="576"/>
                </a:lnTo>
                <a:lnTo>
                  <a:pt x="126" y="497"/>
                </a:lnTo>
                <a:lnTo>
                  <a:pt x="122" y="477"/>
                </a:lnTo>
                <a:lnTo>
                  <a:pt x="118" y="350"/>
                </a:lnTo>
                <a:lnTo>
                  <a:pt x="93" y="286"/>
                </a:lnTo>
                <a:lnTo>
                  <a:pt x="112" y="272"/>
                </a:lnTo>
                <a:lnTo>
                  <a:pt x="61" y="180"/>
                </a:lnTo>
                <a:lnTo>
                  <a:pt x="0" y="131"/>
                </a:lnTo>
                <a:lnTo>
                  <a:pt x="9" y="103"/>
                </a:lnTo>
                <a:lnTo>
                  <a:pt x="16" y="94"/>
                </a:lnTo>
                <a:lnTo>
                  <a:pt x="105" y="80"/>
                </a:lnTo>
                <a:lnTo>
                  <a:pt x="164" y="99"/>
                </a:lnTo>
                <a:lnTo>
                  <a:pt x="199" y="87"/>
                </a:lnTo>
                <a:lnTo>
                  <a:pt x="212" y="109"/>
                </a:lnTo>
                <a:lnTo>
                  <a:pt x="256" y="154"/>
                </a:lnTo>
                <a:lnTo>
                  <a:pt x="291" y="147"/>
                </a:lnTo>
                <a:lnTo>
                  <a:pt x="291" y="120"/>
                </a:lnTo>
                <a:lnTo>
                  <a:pt x="300" y="103"/>
                </a:lnTo>
                <a:lnTo>
                  <a:pt x="335" y="89"/>
                </a:lnTo>
                <a:lnTo>
                  <a:pt x="348" y="111"/>
                </a:lnTo>
                <a:lnTo>
                  <a:pt x="368" y="96"/>
                </a:lnTo>
                <a:lnTo>
                  <a:pt x="396" y="101"/>
                </a:lnTo>
                <a:lnTo>
                  <a:pt x="396" y="99"/>
                </a:lnTo>
              </a:path>
            </a:pathLst>
          </a:custGeom>
          <a:solidFill>
            <a:schemeClr val="bg1"/>
          </a:solidFill>
          <a:ln w="6350" cap="flat" cmpd="sng">
            <a:solidFill>
              <a:schemeClr val="bg1"/>
            </a:solidFill>
            <a:prstDash val="solid"/>
            <a:round/>
            <a:headEnd type="none" w="sm" len="sm"/>
            <a:tailEnd type="none" w="sm" len="sm"/>
          </a:ln>
        </p:spPr>
        <p:txBody>
          <a:bodyPr/>
          <a:lstStyle/>
          <a:p>
            <a:endParaRPr lang="zh-CN" altLang="en-US" sz="700"/>
          </a:p>
        </p:txBody>
      </p:sp>
      <p:grpSp>
        <p:nvGrpSpPr>
          <p:cNvPr id="186" name="Group 68"/>
          <p:cNvGrpSpPr/>
          <p:nvPr/>
        </p:nvGrpSpPr>
        <p:grpSpPr>
          <a:xfrm flipH="1">
            <a:off x="5897494" y="1940718"/>
            <a:ext cx="1761449" cy="945723"/>
            <a:chOff x="5913812" y="3535754"/>
            <a:chExt cx="3418890" cy="1139764"/>
          </a:xfrm>
        </p:grpSpPr>
        <p:grpSp>
          <p:nvGrpSpPr>
            <p:cNvPr id="187" name="Group 37"/>
            <p:cNvGrpSpPr>
              <a:grpSpLocks noChangeAspect="1"/>
            </p:cNvGrpSpPr>
            <p:nvPr/>
          </p:nvGrpSpPr>
          <p:grpSpPr bwMode="auto">
            <a:xfrm rot="11413052">
              <a:off x="6668248" y="3535754"/>
              <a:ext cx="2664454" cy="1139764"/>
              <a:chOff x="981" y="1161"/>
              <a:chExt cx="4790" cy="2049"/>
            </a:xfrm>
          </p:grpSpPr>
          <p:sp>
            <p:nvSpPr>
              <p:cNvPr id="194" name="Freeform 38"/>
              <p:cNvSpPr>
                <a:spLocks/>
              </p:cNvSpPr>
              <p:nvPr/>
            </p:nvSpPr>
            <p:spPr bwMode="auto">
              <a:xfrm>
                <a:off x="3802" y="1957"/>
                <a:ext cx="35" cy="15"/>
              </a:xfrm>
              <a:custGeom>
                <a:avLst/>
                <a:gdLst>
                  <a:gd name="T0" fmla="*/ 7 w 15"/>
                  <a:gd name="T1" fmla="*/ 0 h 6"/>
                  <a:gd name="T2" fmla="*/ 7 w 15"/>
                  <a:gd name="T3" fmla="*/ 0 h 6"/>
                </a:gdLst>
                <a:ahLst/>
                <a:cxnLst>
                  <a:cxn ang="0">
                    <a:pos x="T0" y="T1"/>
                  </a:cxn>
                  <a:cxn ang="0">
                    <a:pos x="T2" y="T3"/>
                  </a:cxn>
                </a:cxnLst>
                <a:rect l="0" t="0" r="r" b="b"/>
                <a:pathLst>
                  <a:path w="15" h="6">
                    <a:moveTo>
                      <a:pt x="7" y="0"/>
                    </a:moveTo>
                    <a:cubicBezTo>
                      <a:pt x="0" y="3"/>
                      <a:pt x="15" y="6"/>
                      <a:pt x="7"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5" name="Freeform 39"/>
              <p:cNvSpPr>
                <a:spLocks/>
              </p:cNvSpPr>
              <p:nvPr/>
            </p:nvSpPr>
            <p:spPr bwMode="auto">
              <a:xfrm>
                <a:off x="5193" y="1483"/>
                <a:ext cx="19" cy="0"/>
              </a:xfrm>
              <a:custGeom>
                <a:avLst/>
                <a:gdLst>
                  <a:gd name="T0" fmla="*/ 4 w 8"/>
                  <a:gd name="T1" fmla="*/ 0 w 8"/>
                  <a:gd name="T2" fmla="*/ 4 w 8"/>
                </a:gdLst>
                <a:ahLst/>
                <a:cxnLst>
                  <a:cxn ang="0">
                    <a:pos x="T0" y="0"/>
                  </a:cxn>
                  <a:cxn ang="0">
                    <a:pos x="T1" y="0"/>
                  </a:cxn>
                  <a:cxn ang="0">
                    <a:pos x="T2" y="0"/>
                  </a:cxn>
                </a:cxnLst>
                <a:rect l="0" t="0" r="r" b="b"/>
                <a:pathLst>
                  <a:path w="8">
                    <a:moveTo>
                      <a:pt x="4" y="0"/>
                    </a:moveTo>
                    <a:cubicBezTo>
                      <a:pt x="2" y="0"/>
                      <a:pt x="1" y="0"/>
                      <a:pt x="0" y="0"/>
                    </a:cubicBezTo>
                    <a:cubicBezTo>
                      <a:pt x="4" y="0"/>
                      <a:pt x="8" y="0"/>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6" name="Freeform 40"/>
              <p:cNvSpPr>
                <a:spLocks/>
              </p:cNvSpPr>
              <p:nvPr/>
            </p:nvSpPr>
            <p:spPr bwMode="auto">
              <a:xfrm>
                <a:off x="5174" y="1483"/>
                <a:ext cx="19" cy="2"/>
              </a:xfrm>
              <a:custGeom>
                <a:avLst/>
                <a:gdLst>
                  <a:gd name="T0" fmla="*/ 7 w 8"/>
                  <a:gd name="T1" fmla="*/ 1 h 1"/>
                  <a:gd name="T2" fmla="*/ 8 w 8"/>
                  <a:gd name="T3" fmla="*/ 0 h 1"/>
                  <a:gd name="T4" fmla="*/ 7 w 8"/>
                  <a:gd name="T5" fmla="*/ 1 h 1"/>
                </a:gdLst>
                <a:ahLst/>
                <a:cxnLst>
                  <a:cxn ang="0">
                    <a:pos x="T0" y="T1"/>
                  </a:cxn>
                  <a:cxn ang="0">
                    <a:pos x="T2" y="T3"/>
                  </a:cxn>
                  <a:cxn ang="0">
                    <a:pos x="T4" y="T5"/>
                  </a:cxn>
                </a:cxnLst>
                <a:rect l="0" t="0" r="r" b="b"/>
                <a:pathLst>
                  <a:path w="8" h="1">
                    <a:moveTo>
                      <a:pt x="7" y="1"/>
                    </a:moveTo>
                    <a:cubicBezTo>
                      <a:pt x="8" y="1"/>
                      <a:pt x="8" y="1"/>
                      <a:pt x="8" y="0"/>
                    </a:cubicBezTo>
                    <a:cubicBezTo>
                      <a:pt x="4" y="1"/>
                      <a:pt x="0" y="1"/>
                      <a:pt x="7"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7" name="Freeform 41"/>
              <p:cNvSpPr>
                <a:spLocks/>
              </p:cNvSpPr>
              <p:nvPr/>
            </p:nvSpPr>
            <p:spPr bwMode="auto">
              <a:xfrm>
                <a:off x="981" y="1420"/>
                <a:ext cx="4790" cy="1790"/>
              </a:xfrm>
              <a:custGeom>
                <a:avLst/>
                <a:gdLst>
                  <a:gd name="T0" fmla="*/ 2002 w 2028"/>
                  <a:gd name="T1" fmla="*/ 29 h 758"/>
                  <a:gd name="T2" fmla="*/ 1943 w 2028"/>
                  <a:gd name="T3" fmla="*/ 21 h 758"/>
                  <a:gd name="T4" fmla="*/ 1860 w 2028"/>
                  <a:gd name="T5" fmla="*/ 3 h 758"/>
                  <a:gd name="T6" fmla="*/ 1778 w 2028"/>
                  <a:gd name="T7" fmla="*/ 4 h 758"/>
                  <a:gd name="T8" fmla="*/ 1732 w 2028"/>
                  <a:gd name="T9" fmla="*/ 19 h 758"/>
                  <a:gd name="T10" fmla="*/ 1684 w 2028"/>
                  <a:gd name="T11" fmla="*/ 24 h 758"/>
                  <a:gd name="T12" fmla="*/ 1591 w 2028"/>
                  <a:gd name="T13" fmla="*/ 3 h 758"/>
                  <a:gd name="T14" fmla="*/ 1527 w 2028"/>
                  <a:gd name="T15" fmla="*/ 45 h 758"/>
                  <a:gd name="T16" fmla="*/ 1514 w 2028"/>
                  <a:gd name="T17" fmla="*/ 93 h 758"/>
                  <a:gd name="T18" fmla="*/ 1503 w 2028"/>
                  <a:gd name="T19" fmla="*/ 133 h 758"/>
                  <a:gd name="T20" fmla="*/ 1455 w 2028"/>
                  <a:gd name="T21" fmla="*/ 165 h 758"/>
                  <a:gd name="T22" fmla="*/ 1418 w 2028"/>
                  <a:gd name="T23" fmla="*/ 227 h 758"/>
                  <a:gd name="T24" fmla="*/ 1391 w 2028"/>
                  <a:gd name="T25" fmla="*/ 280 h 758"/>
                  <a:gd name="T26" fmla="*/ 1338 w 2028"/>
                  <a:gd name="T27" fmla="*/ 280 h 758"/>
                  <a:gd name="T28" fmla="*/ 1247 w 2028"/>
                  <a:gd name="T29" fmla="*/ 295 h 758"/>
                  <a:gd name="T30" fmla="*/ 1186 w 2028"/>
                  <a:gd name="T31" fmla="*/ 296 h 758"/>
                  <a:gd name="T32" fmla="*/ 1092 w 2028"/>
                  <a:gd name="T33" fmla="*/ 299 h 758"/>
                  <a:gd name="T34" fmla="*/ 1031 w 2028"/>
                  <a:gd name="T35" fmla="*/ 313 h 758"/>
                  <a:gd name="T36" fmla="*/ 972 w 2028"/>
                  <a:gd name="T37" fmla="*/ 349 h 758"/>
                  <a:gd name="T38" fmla="*/ 943 w 2028"/>
                  <a:gd name="T39" fmla="*/ 381 h 758"/>
                  <a:gd name="T40" fmla="*/ 930 w 2028"/>
                  <a:gd name="T41" fmla="*/ 416 h 758"/>
                  <a:gd name="T42" fmla="*/ 890 w 2028"/>
                  <a:gd name="T43" fmla="*/ 408 h 758"/>
                  <a:gd name="T44" fmla="*/ 847 w 2028"/>
                  <a:gd name="T45" fmla="*/ 421 h 758"/>
                  <a:gd name="T46" fmla="*/ 834 w 2028"/>
                  <a:gd name="T47" fmla="*/ 471 h 758"/>
                  <a:gd name="T48" fmla="*/ 762 w 2028"/>
                  <a:gd name="T49" fmla="*/ 477 h 758"/>
                  <a:gd name="T50" fmla="*/ 719 w 2028"/>
                  <a:gd name="T51" fmla="*/ 488 h 758"/>
                  <a:gd name="T52" fmla="*/ 700 w 2028"/>
                  <a:gd name="T53" fmla="*/ 536 h 758"/>
                  <a:gd name="T54" fmla="*/ 668 w 2028"/>
                  <a:gd name="T55" fmla="*/ 563 h 758"/>
                  <a:gd name="T56" fmla="*/ 647 w 2028"/>
                  <a:gd name="T57" fmla="*/ 603 h 758"/>
                  <a:gd name="T58" fmla="*/ 615 w 2028"/>
                  <a:gd name="T59" fmla="*/ 615 h 758"/>
                  <a:gd name="T60" fmla="*/ 546 w 2028"/>
                  <a:gd name="T61" fmla="*/ 615 h 758"/>
                  <a:gd name="T62" fmla="*/ 444 w 2028"/>
                  <a:gd name="T63" fmla="*/ 640 h 758"/>
                  <a:gd name="T64" fmla="*/ 367 w 2028"/>
                  <a:gd name="T65" fmla="*/ 635 h 758"/>
                  <a:gd name="T66" fmla="*/ 255 w 2028"/>
                  <a:gd name="T67" fmla="*/ 629 h 758"/>
                  <a:gd name="T68" fmla="*/ 156 w 2028"/>
                  <a:gd name="T69" fmla="*/ 653 h 758"/>
                  <a:gd name="T70" fmla="*/ 111 w 2028"/>
                  <a:gd name="T71" fmla="*/ 648 h 758"/>
                  <a:gd name="T72" fmla="*/ 52 w 2028"/>
                  <a:gd name="T73" fmla="*/ 627 h 758"/>
                  <a:gd name="T74" fmla="*/ 13 w 2028"/>
                  <a:gd name="T75" fmla="*/ 583 h 758"/>
                  <a:gd name="T76" fmla="*/ 2 w 2028"/>
                  <a:gd name="T77" fmla="*/ 637 h 758"/>
                  <a:gd name="T78" fmla="*/ 84 w 2028"/>
                  <a:gd name="T79" fmla="*/ 709 h 758"/>
                  <a:gd name="T80" fmla="*/ 234 w 2028"/>
                  <a:gd name="T81" fmla="*/ 733 h 758"/>
                  <a:gd name="T82" fmla="*/ 378 w 2028"/>
                  <a:gd name="T83" fmla="*/ 740 h 758"/>
                  <a:gd name="T84" fmla="*/ 487 w 2028"/>
                  <a:gd name="T85" fmla="*/ 707 h 758"/>
                  <a:gd name="T86" fmla="*/ 572 w 2028"/>
                  <a:gd name="T87" fmla="*/ 731 h 758"/>
                  <a:gd name="T88" fmla="*/ 652 w 2028"/>
                  <a:gd name="T89" fmla="*/ 699 h 758"/>
                  <a:gd name="T90" fmla="*/ 674 w 2028"/>
                  <a:gd name="T91" fmla="*/ 661 h 758"/>
                  <a:gd name="T92" fmla="*/ 727 w 2028"/>
                  <a:gd name="T93" fmla="*/ 589 h 758"/>
                  <a:gd name="T94" fmla="*/ 831 w 2028"/>
                  <a:gd name="T95" fmla="*/ 568 h 758"/>
                  <a:gd name="T96" fmla="*/ 943 w 2028"/>
                  <a:gd name="T97" fmla="*/ 539 h 758"/>
                  <a:gd name="T98" fmla="*/ 1036 w 2028"/>
                  <a:gd name="T99" fmla="*/ 504 h 758"/>
                  <a:gd name="T100" fmla="*/ 1100 w 2028"/>
                  <a:gd name="T101" fmla="*/ 400 h 758"/>
                  <a:gd name="T102" fmla="*/ 1175 w 2028"/>
                  <a:gd name="T103" fmla="*/ 355 h 758"/>
                  <a:gd name="T104" fmla="*/ 1346 w 2028"/>
                  <a:gd name="T105" fmla="*/ 371 h 758"/>
                  <a:gd name="T106" fmla="*/ 1444 w 2028"/>
                  <a:gd name="T107" fmla="*/ 325 h 758"/>
                  <a:gd name="T108" fmla="*/ 1500 w 2028"/>
                  <a:gd name="T109" fmla="*/ 251 h 758"/>
                  <a:gd name="T110" fmla="*/ 1607 w 2028"/>
                  <a:gd name="T111" fmla="*/ 208 h 758"/>
                  <a:gd name="T112" fmla="*/ 1679 w 2028"/>
                  <a:gd name="T113" fmla="*/ 163 h 758"/>
                  <a:gd name="T114" fmla="*/ 1711 w 2028"/>
                  <a:gd name="T115" fmla="*/ 117 h 758"/>
                  <a:gd name="T116" fmla="*/ 1791 w 2028"/>
                  <a:gd name="T117" fmla="*/ 91 h 758"/>
                  <a:gd name="T118" fmla="*/ 1895 w 2028"/>
                  <a:gd name="T119" fmla="*/ 88 h 758"/>
                  <a:gd name="T120" fmla="*/ 1959 w 2028"/>
                  <a:gd name="T121" fmla="*/ 59 h 758"/>
                  <a:gd name="T122" fmla="*/ 2015 w 2028"/>
                  <a:gd name="T123" fmla="*/ 35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8" h="758">
                    <a:moveTo>
                      <a:pt x="2015" y="35"/>
                    </a:moveTo>
                    <a:cubicBezTo>
                      <a:pt x="1996" y="35"/>
                      <a:pt x="2002" y="29"/>
                      <a:pt x="2002" y="29"/>
                    </a:cubicBezTo>
                    <a:cubicBezTo>
                      <a:pt x="2002" y="29"/>
                      <a:pt x="1975" y="24"/>
                      <a:pt x="1954" y="21"/>
                    </a:cubicBezTo>
                    <a:cubicBezTo>
                      <a:pt x="1932" y="19"/>
                      <a:pt x="1954" y="21"/>
                      <a:pt x="1943" y="21"/>
                    </a:cubicBezTo>
                    <a:cubicBezTo>
                      <a:pt x="1932" y="21"/>
                      <a:pt x="1887" y="1"/>
                      <a:pt x="1887" y="1"/>
                    </a:cubicBezTo>
                    <a:cubicBezTo>
                      <a:pt x="1887" y="1"/>
                      <a:pt x="1876" y="3"/>
                      <a:pt x="1860" y="3"/>
                    </a:cubicBezTo>
                    <a:cubicBezTo>
                      <a:pt x="1844" y="3"/>
                      <a:pt x="1836" y="0"/>
                      <a:pt x="1794" y="3"/>
                    </a:cubicBezTo>
                    <a:cubicBezTo>
                      <a:pt x="1786" y="3"/>
                      <a:pt x="1781" y="3"/>
                      <a:pt x="1778" y="4"/>
                    </a:cubicBezTo>
                    <a:cubicBezTo>
                      <a:pt x="1771" y="7"/>
                      <a:pt x="1766" y="16"/>
                      <a:pt x="1748" y="19"/>
                    </a:cubicBezTo>
                    <a:cubicBezTo>
                      <a:pt x="1727" y="21"/>
                      <a:pt x="1748" y="19"/>
                      <a:pt x="1732" y="19"/>
                    </a:cubicBezTo>
                    <a:cubicBezTo>
                      <a:pt x="1716" y="19"/>
                      <a:pt x="1719" y="24"/>
                      <a:pt x="1703" y="24"/>
                    </a:cubicBezTo>
                    <a:cubicBezTo>
                      <a:pt x="1687" y="24"/>
                      <a:pt x="1703" y="24"/>
                      <a:pt x="1684" y="24"/>
                    </a:cubicBezTo>
                    <a:cubicBezTo>
                      <a:pt x="1666" y="24"/>
                      <a:pt x="1655" y="13"/>
                      <a:pt x="1655" y="13"/>
                    </a:cubicBezTo>
                    <a:cubicBezTo>
                      <a:pt x="1655" y="13"/>
                      <a:pt x="1628" y="3"/>
                      <a:pt x="1591" y="3"/>
                    </a:cubicBezTo>
                    <a:cubicBezTo>
                      <a:pt x="1554" y="3"/>
                      <a:pt x="1527" y="16"/>
                      <a:pt x="1527" y="16"/>
                    </a:cubicBezTo>
                    <a:cubicBezTo>
                      <a:pt x="1527" y="45"/>
                      <a:pt x="1527" y="45"/>
                      <a:pt x="1527" y="45"/>
                    </a:cubicBezTo>
                    <a:cubicBezTo>
                      <a:pt x="1516" y="83"/>
                      <a:pt x="1516" y="83"/>
                      <a:pt x="1516" y="83"/>
                    </a:cubicBezTo>
                    <a:cubicBezTo>
                      <a:pt x="1516" y="83"/>
                      <a:pt x="1516" y="83"/>
                      <a:pt x="1514" y="93"/>
                    </a:cubicBezTo>
                    <a:cubicBezTo>
                      <a:pt x="1511" y="104"/>
                      <a:pt x="1514" y="104"/>
                      <a:pt x="1514" y="104"/>
                    </a:cubicBezTo>
                    <a:cubicBezTo>
                      <a:pt x="1514" y="104"/>
                      <a:pt x="1508" y="120"/>
                      <a:pt x="1503" y="133"/>
                    </a:cubicBezTo>
                    <a:cubicBezTo>
                      <a:pt x="1498" y="147"/>
                      <a:pt x="1503" y="133"/>
                      <a:pt x="1479" y="149"/>
                    </a:cubicBezTo>
                    <a:cubicBezTo>
                      <a:pt x="1455" y="165"/>
                      <a:pt x="1479" y="149"/>
                      <a:pt x="1455" y="165"/>
                    </a:cubicBezTo>
                    <a:cubicBezTo>
                      <a:pt x="1431" y="181"/>
                      <a:pt x="1455" y="165"/>
                      <a:pt x="1436" y="187"/>
                    </a:cubicBezTo>
                    <a:cubicBezTo>
                      <a:pt x="1418" y="208"/>
                      <a:pt x="1428" y="203"/>
                      <a:pt x="1418" y="227"/>
                    </a:cubicBezTo>
                    <a:cubicBezTo>
                      <a:pt x="1407" y="251"/>
                      <a:pt x="1412" y="237"/>
                      <a:pt x="1404" y="251"/>
                    </a:cubicBezTo>
                    <a:cubicBezTo>
                      <a:pt x="1396" y="264"/>
                      <a:pt x="1399" y="261"/>
                      <a:pt x="1391" y="280"/>
                    </a:cubicBezTo>
                    <a:cubicBezTo>
                      <a:pt x="1383" y="299"/>
                      <a:pt x="1380" y="277"/>
                      <a:pt x="1367" y="280"/>
                    </a:cubicBezTo>
                    <a:cubicBezTo>
                      <a:pt x="1354" y="283"/>
                      <a:pt x="1348" y="280"/>
                      <a:pt x="1338" y="280"/>
                    </a:cubicBezTo>
                    <a:cubicBezTo>
                      <a:pt x="1327" y="280"/>
                      <a:pt x="1303" y="283"/>
                      <a:pt x="1282" y="293"/>
                    </a:cubicBezTo>
                    <a:cubicBezTo>
                      <a:pt x="1260" y="304"/>
                      <a:pt x="1263" y="285"/>
                      <a:pt x="1247" y="295"/>
                    </a:cubicBezTo>
                    <a:cubicBezTo>
                      <a:pt x="1231" y="305"/>
                      <a:pt x="1228" y="288"/>
                      <a:pt x="1210" y="295"/>
                    </a:cubicBezTo>
                    <a:cubicBezTo>
                      <a:pt x="1191" y="302"/>
                      <a:pt x="1194" y="301"/>
                      <a:pt x="1186" y="296"/>
                    </a:cubicBezTo>
                    <a:cubicBezTo>
                      <a:pt x="1178" y="291"/>
                      <a:pt x="1162" y="304"/>
                      <a:pt x="1140" y="299"/>
                    </a:cubicBezTo>
                    <a:cubicBezTo>
                      <a:pt x="1119" y="293"/>
                      <a:pt x="1114" y="299"/>
                      <a:pt x="1092" y="299"/>
                    </a:cubicBezTo>
                    <a:cubicBezTo>
                      <a:pt x="1071" y="299"/>
                      <a:pt x="1076" y="301"/>
                      <a:pt x="1055" y="313"/>
                    </a:cubicBezTo>
                    <a:cubicBezTo>
                      <a:pt x="1034" y="325"/>
                      <a:pt x="1039" y="315"/>
                      <a:pt x="1031" y="313"/>
                    </a:cubicBezTo>
                    <a:cubicBezTo>
                      <a:pt x="1023" y="312"/>
                      <a:pt x="1010" y="333"/>
                      <a:pt x="1010" y="333"/>
                    </a:cubicBezTo>
                    <a:cubicBezTo>
                      <a:pt x="1010" y="333"/>
                      <a:pt x="991" y="344"/>
                      <a:pt x="972" y="349"/>
                    </a:cubicBezTo>
                    <a:cubicBezTo>
                      <a:pt x="954" y="355"/>
                      <a:pt x="972" y="349"/>
                      <a:pt x="959" y="355"/>
                    </a:cubicBezTo>
                    <a:cubicBezTo>
                      <a:pt x="946" y="360"/>
                      <a:pt x="954" y="368"/>
                      <a:pt x="943" y="381"/>
                    </a:cubicBezTo>
                    <a:cubicBezTo>
                      <a:pt x="932" y="395"/>
                      <a:pt x="943" y="404"/>
                      <a:pt x="943" y="404"/>
                    </a:cubicBezTo>
                    <a:cubicBezTo>
                      <a:pt x="943" y="404"/>
                      <a:pt x="938" y="411"/>
                      <a:pt x="930" y="416"/>
                    </a:cubicBezTo>
                    <a:cubicBezTo>
                      <a:pt x="922" y="421"/>
                      <a:pt x="916" y="416"/>
                      <a:pt x="906" y="408"/>
                    </a:cubicBezTo>
                    <a:cubicBezTo>
                      <a:pt x="895" y="400"/>
                      <a:pt x="890" y="408"/>
                      <a:pt x="890" y="408"/>
                    </a:cubicBezTo>
                    <a:cubicBezTo>
                      <a:pt x="890" y="408"/>
                      <a:pt x="890" y="408"/>
                      <a:pt x="882" y="408"/>
                    </a:cubicBezTo>
                    <a:cubicBezTo>
                      <a:pt x="874" y="408"/>
                      <a:pt x="860" y="413"/>
                      <a:pt x="847" y="421"/>
                    </a:cubicBezTo>
                    <a:cubicBezTo>
                      <a:pt x="834" y="429"/>
                      <a:pt x="847" y="448"/>
                      <a:pt x="847" y="448"/>
                    </a:cubicBezTo>
                    <a:cubicBezTo>
                      <a:pt x="847" y="448"/>
                      <a:pt x="847" y="448"/>
                      <a:pt x="834" y="471"/>
                    </a:cubicBezTo>
                    <a:cubicBezTo>
                      <a:pt x="820" y="494"/>
                      <a:pt x="818" y="477"/>
                      <a:pt x="791" y="477"/>
                    </a:cubicBezTo>
                    <a:cubicBezTo>
                      <a:pt x="764" y="477"/>
                      <a:pt x="791" y="477"/>
                      <a:pt x="762" y="477"/>
                    </a:cubicBezTo>
                    <a:cubicBezTo>
                      <a:pt x="732" y="477"/>
                      <a:pt x="762" y="477"/>
                      <a:pt x="740" y="472"/>
                    </a:cubicBezTo>
                    <a:cubicBezTo>
                      <a:pt x="719" y="467"/>
                      <a:pt x="719" y="488"/>
                      <a:pt x="719" y="488"/>
                    </a:cubicBezTo>
                    <a:cubicBezTo>
                      <a:pt x="719" y="488"/>
                      <a:pt x="719" y="488"/>
                      <a:pt x="714" y="501"/>
                    </a:cubicBezTo>
                    <a:cubicBezTo>
                      <a:pt x="708" y="515"/>
                      <a:pt x="711" y="515"/>
                      <a:pt x="700" y="536"/>
                    </a:cubicBezTo>
                    <a:cubicBezTo>
                      <a:pt x="690" y="557"/>
                      <a:pt x="700" y="536"/>
                      <a:pt x="671" y="555"/>
                    </a:cubicBezTo>
                    <a:cubicBezTo>
                      <a:pt x="642" y="573"/>
                      <a:pt x="671" y="555"/>
                      <a:pt x="668" y="563"/>
                    </a:cubicBezTo>
                    <a:cubicBezTo>
                      <a:pt x="666" y="571"/>
                      <a:pt x="655" y="581"/>
                      <a:pt x="655" y="581"/>
                    </a:cubicBezTo>
                    <a:cubicBezTo>
                      <a:pt x="655" y="581"/>
                      <a:pt x="655" y="581"/>
                      <a:pt x="647" y="603"/>
                    </a:cubicBezTo>
                    <a:cubicBezTo>
                      <a:pt x="639" y="624"/>
                      <a:pt x="647" y="603"/>
                      <a:pt x="639" y="615"/>
                    </a:cubicBezTo>
                    <a:cubicBezTo>
                      <a:pt x="631" y="628"/>
                      <a:pt x="631" y="619"/>
                      <a:pt x="615" y="615"/>
                    </a:cubicBezTo>
                    <a:cubicBezTo>
                      <a:pt x="599" y="612"/>
                      <a:pt x="602" y="619"/>
                      <a:pt x="567" y="615"/>
                    </a:cubicBezTo>
                    <a:cubicBezTo>
                      <a:pt x="532" y="612"/>
                      <a:pt x="556" y="616"/>
                      <a:pt x="546" y="615"/>
                    </a:cubicBezTo>
                    <a:cubicBezTo>
                      <a:pt x="535" y="614"/>
                      <a:pt x="511" y="624"/>
                      <a:pt x="492" y="629"/>
                    </a:cubicBezTo>
                    <a:cubicBezTo>
                      <a:pt x="474" y="635"/>
                      <a:pt x="492" y="629"/>
                      <a:pt x="444" y="640"/>
                    </a:cubicBezTo>
                    <a:cubicBezTo>
                      <a:pt x="396" y="651"/>
                      <a:pt x="418" y="640"/>
                      <a:pt x="386" y="637"/>
                    </a:cubicBezTo>
                    <a:cubicBezTo>
                      <a:pt x="354" y="635"/>
                      <a:pt x="375" y="637"/>
                      <a:pt x="367" y="635"/>
                    </a:cubicBezTo>
                    <a:cubicBezTo>
                      <a:pt x="359" y="632"/>
                      <a:pt x="330" y="629"/>
                      <a:pt x="330" y="629"/>
                    </a:cubicBezTo>
                    <a:cubicBezTo>
                      <a:pt x="330" y="629"/>
                      <a:pt x="295" y="629"/>
                      <a:pt x="255" y="629"/>
                    </a:cubicBezTo>
                    <a:cubicBezTo>
                      <a:pt x="215" y="629"/>
                      <a:pt x="244" y="629"/>
                      <a:pt x="196" y="640"/>
                    </a:cubicBezTo>
                    <a:cubicBezTo>
                      <a:pt x="148" y="651"/>
                      <a:pt x="175" y="651"/>
                      <a:pt x="156" y="653"/>
                    </a:cubicBezTo>
                    <a:cubicBezTo>
                      <a:pt x="138" y="656"/>
                      <a:pt x="156" y="653"/>
                      <a:pt x="132" y="648"/>
                    </a:cubicBezTo>
                    <a:cubicBezTo>
                      <a:pt x="108" y="643"/>
                      <a:pt x="132" y="648"/>
                      <a:pt x="111" y="648"/>
                    </a:cubicBezTo>
                    <a:cubicBezTo>
                      <a:pt x="90" y="648"/>
                      <a:pt x="82" y="627"/>
                      <a:pt x="82" y="627"/>
                    </a:cubicBezTo>
                    <a:cubicBezTo>
                      <a:pt x="52" y="627"/>
                      <a:pt x="52" y="627"/>
                      <a:pt x="52" y="627"/>
                    </a:cubicBezTo>
                    <a:cubicBezTo>
                      <a:pt x="52" y="627"/>
                      <a:pt x="36" y="611"/>
                      <a:pt x="26" y="589"/>
                    </a:cubicBezTo>
                    <a:cubicBezTo>
                      <a:pt x="13" y="583"/>
                      <a:pt x="13" y="583"/>
                      <a:pt x="13" y="583"/>
                    </a:cubicBezTo>
                    <a:cubicBezTo>
                      <a:pt x="7" y="595"/>
                      <a:pt x="0" y="611"/>
                      <a:pt x="2" y="619"/>
                    </a:cubicBezTo>
                    <a:cubicBezTo>
                      <a:pt x="4" y="632"/>
                      <a:pt x="2" y="619"/>
                      <a:pt x="2" y="637"/>
                    </a:cubicBezTo>
                    <a:cubicBezTo>
                      <a:pt x="2" y="656"/>
                      <a:pt x="15" y="651"/>
                      <a:pt x="44" y="672"/>
                    </a:cubicBezTo>
                    <a:cubicBezTo>
                      <a:pt x="74" y="693"/>
                      <a:pt x="55" y="685"/>
                      <a:pt x="84" y="709"/>
                    </a:cubicBezTo>
                    <a:cubicBezTo>
                      <a:pt x="84" y="709"/>
                      <a:pt x="122" y="728"/>
                      <a:pt x="188" y="733"/>
                    </a:cubicBezTo>
                    <a:cubicBezTo>
                      <a:pt x="255" y="739"/>
                      <a:pt x="188" y="733"/>
                      <a:pt x="234" y="733"/>
                    </a:cubicBezTo>
                    <a:cubicBezTo>
                      <a:pt x="279" y="733"/>
                      <a:pt x="255" y="704"/>
                      <a:pt x="255" y="704"/>
                    </a:cubicBezTo>
                    <a:cubicBezTo>
                      <a:pt x="255" y="704"/>
                      <a:pt x="298" y="723"/>
                      <a:pt x="378" y="740"/>
                    </a:cubicBezTo>
                    <a:cubicBezTo>
                      <a:pt x="458" y="758"/>
                      <a:pt x="391" y="741"/>
                      <a:pt x="426" y="725"/>
                    </a:cubicBezTo>
                    <a:cubicBezTo>
                      <a:pt x="460" y="709"/>
                      <a:pt x="460" y="709"/>
                      <a:pt x="487" y="707"/>
                    </a:cubicBezTo>
                    <a:cubicBezTo>
                      <a:pt x="514" y="704"/>
                      <a:pt x="522" y="712"/>
                      <a:pt x="556" y="732"/>
                    </a:cubicBezTo>
                    <a:cubicBezTo>
                      <a:pt x="591" y="752"/>
                      <a:pt x="572" y="731"/>
                      <a:pt x="572" y="731"/>
                    </a:cubicBezTo>
                    <a:cubicBezTo>
                      <a:pt x="572" y="731"/>
                      <a:pt x="588" y="733"/>
                      <a:pt x="604" y="731"/>
                    </a:cubicBezTo>
                    <a:cubicBezTo>
                      <a:pt x="620" y="728"/>
                      <a:pt x="604" y="731"/>
                      <a:pt x="652" y="699"/>
                    </a:cubicBezTo>
                    <a:cubicBezTo>
                      <a:pt x="700" y="667"/>
                      <a:pt x="652" y="699"/>
                      <a:pt x="666" y="680"/>
                    </a:cubicBezTo>
                    <a:cubicBezTo>
                      <a:pt x="679" y="661"/>
                      <a:pt x="674" y="661"/>
                      <a:pt x="674" y="661"/>
                    </a:cubicBezTo>
                    <a:cubicBezTo>
                      <a:pt x="674" y="661"/>
                      <a:pt x="679" y="648"/>
                      <a:pt x="690" y="627"/>
                    </a:cubicBezTo>
                    <a:cubicBezTo>
                      <a:pt x="700" y="605"/>
                      <a:pt x="714" y="605"/>
                      <a:pt x="727" y="589"/>
                    </a:cubicBezTo>
                    <a:cubicBezTo>
                      <a:pt x="740" y="573"/>
                      <a:pt x="727" y="589"/>
                      <a:pt x="746" y="584"/>
                    </a:cubicBezTo>
                    <a:cubicBezTo>
                      <a:pt x="764" y="578"/>
                      <a:pt x="778" y="573"/>
                      <a:pt x="831" y="568"/>
                    </a:cubicBezTo>
                    <a:cubicBezTo>
                      <a:pt x="884" y="563"/>
                      <a:pt x="852" y="568"/>
                      <a:pt x="895" y="555"/>
                    </a:cubicBezTo>
                    <a:cubicBezTo>
                      <a:pt x="938" y="541"/>
                      <a:pt x="895" y="555"/>
                      <a:pt x="943" y="539"/>
                    </a:cubicBezTo>
                    <a:cubicBezTo>
                      <a:pt x="991" y="523"/>
                      <a:pt x="983" y="528"/>
                      <a:pt x="999" y="523"/>
                    </a:cubicBezTo>
                    <a:cubicBezTo>
                      <a:pt x="1015" y="517"/>
                      <a:pt x="1018" y="517"/>
                      <a:pt x="1036" y="504"/>
                    </a:cubicBezTo>
                    <a:cubicBezTo>
                      <a:pt x="1055" y="491"/>
                      <a:pt x="1058" y="472"/>
                      <a:pt x="1058" y="472"/>
                    </a:cubicBezTo>
                    <a:cubicBezTo>
                      <a:pt x="1058" y="472"/>
                      <a:pt x="1082" y="421"/>
                      <a:pt x="1100" y="400"/>
                    </a:cubicBezTo>
                    <a:cubicBezTo>
                      <a:pt x="1119" y="379"/>
                      <a:pt x="1100" y="400"/>
                      <a:pt x="1119" y="376"/>
                    </a:cubicBezTo>
                    <a:cubicBezTo>
                      <a:pt x="1138" y="352"/>
                      <a:pt x="1138" y="368"/>
                      <a:pt x="1175" y="355"/>
                    </a:cubicBezTo>
                    <a:cubicBezTo>
                      <a:pt x="1212" y="341"/>
                      <a:pt x="1186" y="352"/>
                      <a:pt x="1231" y="352"/>
                    </a:cubicBezTo>
                    <a:cubicBezTo>
                      <a:pt x="1276" y="352"/>
                      <a:pt x="1231" y="352"/>
                      <a:pt x="1346" y="371"/>
                    </a:cubicBezTo>
                    <a:cubicBezTo>
                      <a:pt x="1460" y="389"/>
                      <a:pt x="1404" y="365"/>
                      <a:pt x="1404" y="365"/>
                    </a:cubicBezTo>
                    <a:cubicBezTo>
                      <a:pt x="1404" y="365"/>
                      <a:pt x="1420" y="357"/>
                      <a:pt x="1444" y="325"/>
                    </a:cubicBezTo>
                    <a:cubicBezTo>
                      <a:pt x="1468" y="293"/>
                      <a:pt x="1458" y="307"/>
                      <a:pt x="1468" y="288"/>
                    </a:cubicBezTo>
                    <a:cubicBezTo>
                      <a:pt x="1479" y="269"/>
                      <a:pt x="1500" y="251"/>
                      <a:pt x="1500" y="251"/>
                    </a:cubicBezTo>
                    <a:cubicBezTo>
                      <a:pt x="1500" y="251"/>
                      <a:pt x="1524" y="240"/>
                      <a:pt x="1583" y="216"/>
                    </a:cubicBezTo>
                    <a:cubicBezTo>
                      <a:pt x="1642" y="192"/>
                      <a:pt x="1583" y="216"/>
                      <a:pt x="1607" y="208"/>
                    </a:cubicBezTo>
                    <a:cubicBezTo>
                      <a:pt x="1631" y="200"/>
                      <a:pt x="1663" y="189"/>
                      <a:pt x="1663" y="189"/>
                    </a:cubicBezTo>
                    <a:cubicBezTo>
                      <a:pt x="1663" y="189"/>
                      <a:pt x="1671" y="179"/>
                      <a:pt x="1679" y="163"/>
                    </a:cubicBezTo>
                    <a:cubicBezTo>
                      <a:pt x="1687" y="147"/>
                      <a:pt x="1692" y="139"/>
                      <a:pt x="1692" y="139"/>
                    </a:cubicBezTo>
                    <a:cubicBezTo>
                      <a:pt x="1692" y="139"/>
                      <a:pt x="1706" y="125"/>
                      <a:pt x="1711" y="117"/>
                    </a:cubicBezTo>
                    <a:cubicBezTo>
                      <a:pt x="1716" y="109"/>
                      <a:pt x="1727" y="107"/>
                      <a:pt x="1740" y="99"/>
                    </a:cubicBezTo>
                    <a:cubicBezTo>
                      <a:pt x="1754" y="91"/>
                      <a:pt x="1756" y="96"/>
                      <a:pt x="1791" y="91"/>
                    </a:cubicBezTo>
                    <a:cubicBezTo>
                      <a:pt x="1826" y="85"/>
                      <a:pt x="1791" y="91"/>
                      <a:pt x="1850" y="91"/>
                    </a:cubicBezTo>
                    <a:cubicBezTo>
                      <a:pt x="1908" y="91"/>
                      <a:pt x="1868" y="91"/>
                      <a:pt x="1895" y="88"/>
                    </a:cubicBezTo>
                    <a:cubicBezTo>
                      <a:pt x="1922" y="85"/>
                      <a:pt x="1895" y="88"/>
                      <a:pt x="1916" y="77"/>
                    </a:cubicBezTo>
                    <a:cubicBezTo>
                      <a:pt x="1938" y="67"/>
                      <a:pt x="1930" y="69"/>
                      <a:pt x="1959" y="59"/>
                    </a:cubicBezTo>
                    <a:cubicBezTo>
                      <a:pt x="1988" y="48"/>
                      <a:pt x="1980" y="53"/>
                      <a:pt x="2004" y="45"/>
                    </a:cubicBezTo>
                    <a:cubicBezTo>
                      <a:pt x="2028" y="37"/>
                      <a:pt x="2015" y="35"/>
                      <a:pt x="2015" y="35"/>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8" name="Freeform 42"/>
              <p:cNvSpPr>
                <a:spLocks/>
              </p:cNvSpPr>
              <p:nvPr/>
            </p:nvSpPr>
            <p:spPr bwMode="auto">
              <a:xfrm>
                <a:off x="1022" y="1161"/>
                <a:ext cx="4729" cy="1864"/>
              </a:xfrm>
              <a:custGeom>
                <a:avLst/>
                <a:gdLst>
                  <a:gd name="T0" fmla="*/ 98 w 2002"/>
                  <a:gd name="T1" fmla="*/ 781 h 789"/>
                  <a:gd name="T2" fmla="*/ 183 w 2002"/>
                  <a:gd name="T3" fmla="*/ 773 h 789"/>
                  <a:gd name="T4" fmla="*/ 354 w 2002"/>
                  <a:gd name="T5" fmla="*/ 768 h 789"/>
                  <a:gd name="T6" fmla="*/ 479 w 2002"/>
                  <a:gd name="T7" fmla="*/ 762 h 789"/>
                  <a:gd name="T8" fmla="*/ 602 w 2002"/>
                  <a:gd name="T9" fmla="*/ 748 h 789"/>
                  <a:gd name="T10" fmla="*/ 642 w 2002"/>
                  <a:gd name="T11" fmla="*/ 714 h 789"/>
                  <a:gd name="T12" fmla="*/ 687 w 2002"/>
                  <a:gd name="T13" fmla="*/ 669 h 789"/>
                  <a:gd name="T14" fmla="*/ 727 w 2002"/>
                  <a:gd name="T15" fmla="*/ 605 h 789"/>
                  <a:gd name="T16" fmla="*/ 821 w 2002"/>
                  <a:gd name="T17" fmla="*/ 604 h 789"/>
                  <a:gd name="T18" fmla="*/ 869 w 2002"/>
                  <a:gd name="T19" fmla="*/ 541 h 789"/>
                  <a:gd name="T20" fmla="*/ 917 w 2002"/>
                  <a:gd name="T21" fmla="*/ 549 h 789"/>
                  <a:gd name="T22" fmla="*/ 946 w 2002"/>
                  <a:gd name="T23" fmla="*/ 488 h 789"/>
                  <a:gd name="T24" fmla="*/ 1018 w 2002"/>
                  <a:gd name="T25" fmla="*/ 446 h 789"/>
                  <a:gd name="T26" fmla="*/ 1127 w 2002"/>
                  <a:gd name="T27" fmla="*/ 432 h 789"/>
                  <a:gd name="T28" fmla="*/ 1234 w 2002"/>
                  <a:gd name="T29" fmla="*/ 428 h 789"/>
                  <a:gd name="T30" fmla="*/ 1354 w 2002"/>
                  <a:gd name="T31" fmla="*/ 413 h 789"/>
                  <a:gd name="T32" fmla="*/ 1405 w 2002"/>
                  <a:gd name="T33" fmla="*/ 360 h 789"/>
                  <a:gd name="T34" fmla="*/ 1466 w 2002"/>
                  <a:gd name="T35" fmla="*/ 282 h 789"/>
                  <a:gd name="T36" fmla="*/ 1501 w 2002"/>
                  <a:gd name="T37" fmla="*/ 226 h 789"/>
                  <a:gd name="T38" fmla="*/ 1514 w 2002"/>
                  <a:gd name="T39" fmla="*/ 149 h 789"/>
                  <a:gd name="T40" fmla="*/ 1671 w 2002"/>
                  <a:gd name="T41" fmla="*/ 157 h 789"/>
                  <a:gd name="T42" fmla="*/ 1735 w 2002"/>
                  <a:gd name="T43" fmla="*/ 152 h 789"/>
                  <a:gd name="T44" fmla="*/ 1770 w 2002"/>
                  <a:gd name="T45" fmla="*/ 136 h 789"/>
                  <a:gd name="T46" fmla="*/ 1781 w 2002"/>
                  <a:gd name="T47" fmla="*/ 136 h 789"/>
                  <a:gd name="T48" fmla="*/ 1930 w 2002"/>
                  <a:gd name="T49" fmla="*/ 154 h 789"/>
                  <a:gd name="T50" fmla="*/ 2002 w 2002"/>
                  <a:gd name="T51" fmla="*/ 168 h 789"/>
                  <a:gd name="T52" fmla="*/ 1879 w 2002"/>
                  <a:gd name="T53" fmla="*/ 40 h 789"/>
                  <a:gd name="T54" fmla="*/ 1754 w 2002"/>
                  <a:gd name="T55" fmla="*/ 45 h 789"/>
                  <a:gd name="T56" fmla="*/ 1501 w 2002"/>
                  <a:gd name="T57" fmla="*/ 32 h 789"/>
                  <a:gd name="T58" fmla="*/ 1397 w 2002"/>
                  <a:gd name="T59" fmla="*/ 80 h 789"/>
                  <a:gd name="T60" fmla="*/ 1345 w 2002"/>
                  <a:gd name="T61" fmla="*/ 146 h 789"/>
                  <a:gd name="T62" fmla="*/ 1341 w 2002"/>
                  <a:gd name="T63" fmla="*/ 330 h 789"/>
                  <a:gd name="T64" fmla="*/ 1184 w 2002"/>
                  <a:gd name="T65" fmla="*/ 337 h 789"/>
                  <a:gd name="T66" fmla="*/ 1154 w 2002"/>
                  <a:gd name="T67" fmla="*/ 357 h 789"/>
                  <a:gd name="T68" fmla="*/ 1018 w 2002"/>
                  <a:gd name="T69" fmla="*/ 365 h 789"/>
                  <a:gd name="T70" fmla="*/ 898 w 2002"/>
                  <a:gd name="T71" fmla="*/ 402 h 789"/>
                  <a:gd name="T72" fmla="*/ 847 w 2002"/>
                  <a:gd name="T73" fmla="*/ 464 h 789"/>
                  <a:gd name="T74" fmla="*/ 757 w 2002"/>
                  <a:gd name="T75" fmla="*/ 442 h 789"/>
                  <a:gd name="T76" fmla="*/ 687 w 2002"/>
                  <a:gd name="T77" fmla="*/ 498 h 789"/>
                  <a:gd name="T78" fmla="*/ 650 w 2002"/>
                  <a:gd name="T79" fmla="*/ 546 h 789"/>
                  <a:gd name="T80" fmla="*/ 591 w 2002"/>
                  <a:gd name="T81" fmla="*/ 621 h 789"/>
                  <a:gd name="T82" fmla="*/ 549 w 2002"/>
                  <a:gd name="T83" fmla="*/ 672 h 789"/>
                  <a:gd name="T84" fmla="*/ 410 w 2002"/>
                  <a:gd name="T85" fmla="*/ 647 h 789"/>
                  <a:gd name="T86" fmla="*/ 306 w 2002"/>
                  <a:gd name="T87" fmla="*/ 698 h 789"/>
                  <a:gd name="T88" fmla="*/ 234 w 2002"/>
                  <a:gd name="T89" fmla="*/ 680 h 789"/>
                  <a:gd name="T90" fmla="*/ 162 w 2002"/>
                  <a:gd name="T91" fmla="*/ 669 h 789"/>
                  <a:gd name="T92" fmla="*/ 58 w 2002"/>
                  <a:gd name="T93" fmla="*/ 685 h 789"/>
                  <a:gd name="T94" fmla="*/ 13 w 2002"/>
                  <a:gd name="T95" fmla="*/ 722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02" h="789">
                    <a:moveTo>
                      <a:pt x="39" y="760"/>
                    </a:moveTo>
                    <a:cubicBezTo>
                      <a:pt x="69" y="760"/>
                      <a:pt x="69" y="760"/>
                      <a:pt x="69" y="760"/>
                    </a:cubicBezTo>
                    <a:cubicBezTo>
                      <a:pt x="69" y="760"/>
                      <a:pt x="77" y="781"/>
                      <a:pt x="98" y="781"/>
                    </a:cubicBezTo>
                    <a:cubicBezTo>
                      <a:pt x="119" y="781"/>
                      <a:pt x="95" y="776"/>
                      <a:pt x="119" y="781"/>
                    </a:cubicBezTo>
                    <a:cubicBezTo>
                      <a:pt x="143" y="786"/>
                      <a:pt x="125" y="789"/>
                      <a:pt x="143" y="786"/>
                    </a:cubicBezTo>
                    <a:cubicBezTo>
                      <a:pt x="162" y="784"/>
                      <a:pt x="135" y="784"/>
                      <a:pt x="183" y="773"/>
                    </a:cubicBezTo>
                    <a:cubicBezTo>
                      <a:pt x="231" y="762"/>
                      <a:pt x="202" y="762"/>
                      <a:pt x="242" y="762"/>
                    </a:cubicBezTo>
                    <a:cubicBezTo>
                      <a:pt x="282" y="762"/>
                      <a:pt x="317" y="762"/>
                      <a:pt x="317" y="762"/>
                    </a:cubicBezTo>
                    <a:cubicBezTo>
                      <a:pt x="317" y="762"/>
                      <a:pt x="346" y="765"/>
                      <a:pt x="354" y="768"/>
                    </a:cubicBezTo>
                    <a:cubicBezTo>
                      <a:pt x="362" y="770"/>
                      <a:pt x="341" y="768"/>
                      <a:pt x="373" y="770"/>
                    </a:cubicBezTo>
                    <a:cubicBezTo>
                      <a:pt x="405" y="773"/>
                      <a:pt x="383" y="784"/>
                      <a:pt x="431" y="773"/>
                    </a:cubicBezTo>
                    <a:cubicBezTo>
                      <a:pt x="479" y="762"/>
                      <a:pt x="461" y="768"/>
                      <a:pt x="479" y="762"/>
                    </a:cubicBezTo>
                    <a:cubicBezTo>
                      <a:pt x="498" y="757"/>
                      <a:pt x="522" y="747"/>
                      <a:pt x="533" y="748"/>
                    </a:cubicBezTo>
                    <a:cubicBezTo>
                      <a:pt x="543" y="749"/>
                      <a:pt x="519" y="745"/>
                      <a:pt x="554" y="748"/>
                    </a:cubicBezTo>
                    <a:cubicBezTo>
                      <a:pt x="589" y="752"/>
                      <a:pt x="586" y="745"/>
                      <a:pt x="602" y="748"/>
                    </a:cubicBezTo>
                    <a:cubicBezTo>
                      <a:pt x="618" y="752"/>
                      <a:pt x="618" y="761"/>
                      <a:pt x="626" y="748"/>
                    </a:cubicBezTo>
                    <a:cubicBezTo>
                      <a:pt x="634" y="736"/>
                      <a:pt x="626" y="757"/>
                      <a:pt x="634" y="736"/>
                    </a:cubicBezTo>
                    <a:cubicBezTo>
                      <a:pt x="642" y="714"/>
                      <a:pt x="642" y="714"/>
                      <a:pt x="642" y="714"/>
                    </a:cubicBezTo>
                    <a:cubicBezTo>
                      <a:pt x="642" y="714"/>
                      <a:pt x="653" y="704"/>
                      <a:pt x="655" y="696"/>
                    </a:cubicBezTo>
                    <a:cubicBezTo>
                      <a:pt x="658" y="688"/>
                      <a:pt x="629" y="706"/>
                      <a:pt x="658" y="688"/>
                    </a:cubicBezTo>
                    <a:cubicBezTo>
                      <a:pt x="687" y="669"/>
                      <a:pt x="677" y="690"/>
                      <a:pt x="687" y="669"/>
                    </a:cubicBezTo>
                    <a:cubicBezTo>
                      <a:pt x="698" y="648"/>
                      <a:pt x="695" y="648"/>
                      <a:pt x="701" y="634"/>
                    </a:cubicBezTo>
                    <a:cubicBezTo>
                      <a:pt x="706" y="621"/>
                      <a:pt x="706" y="621"/>
                      <a:pt x="706" y="621"/>
                    </a:cubicBezTo>
                    <a:cubicBezTo>
                      <a:pt x="706" y="621"/>
                      <a:pt x="706" y="600"/>
                      <a:pt x="727" y="605"/>
                    </a:cubicBezTo>
                    <a:cubicBezTo>
                      <a:pt x="749" y="610"/>
                      <a:pt x="719" y="610"/>
                      <a:pt x="749" y="610"/>
                    </a:cubicBezTo>
                    <a:cubicBezTo>
                      <a:pt x="778" y="610"/>
                      <a:pt x="751" y="610"/>
                      <a:pt x="778" y="610"/>
                    </a:cubicBezTo>
                    <a:cubicBezTo>
                      <a:pt x="805" y="610"/>
                      <a:pt x="807" y="627"/>
                      <a:pt x="821" y="604"/>
                    </a:cubicBezTo>
                    <a:cubicBezTo>
                      <a:pt x="834" y="581"/>
                      <a:pt x="834" y="581"/>
                      <a:pt x="834" y="581"/>
                    </a:cubicBezTo>
                    <a:cubicBezTo>
                      <a:pt x="834" y="581"/>
                      <a:pt x="821" y="562"/>
                      <a:pt x="834" y="554"/>
                    </a:cubicBezTo>
                    <a:cubicBezTo>
                      <a:pt x="847" y="546"/>
                      <a:pt x="861" y="541"/>
                      <a:pt x="869" y="541"/>
                    </a:cubicBezTo>
                    <a:cubicBezTo>
                      <a:pt x="877" y="541"/>
                      <a:pt x="877" y="541"/>
                      <a:pt x="877" y="541"/>
                    </a:cubicBezTo>
                    <a:cubicBezTo>
                      <a:pt x="877" y="541"/>
                      <a:pt x="882" y="533"/>
                      <a:pt x="893" y="541"/>
                    </a:cubicBezTo>
                    <a:cubicBezTo>
                      <a:pt x="903" y="549"/>
                      <a:pt x="909" y="554"/>
                      <a:pt x="917" y="549"/>
                    </a:cubicBezTo>
                    <a:cubicBezTo>
                      <a:pt x="925" y="544"/>
                      <a:pt x="930" y="537"/>
                      <a:pt x="930" y="537"/>
                    </a:cubicBezTo>
                    <a:cubicBezTo>
                      <a:pt x="930" y="537"/>
                      <a:pt x="919" y="528"/>
                      <a:pt x="930" y="514"/>
                    </a:cubicBezTo>
                    <a:cubicBezTo>
                      <a:pt x="941" y="501"/>
                      <a:pt x="933" y="493"/>
                      <a:pt x="946" y="488"/>
                    </a:cubicBezTo>
                    <a:cubicBezTo>
                      <a:pt x="959" y="482"/>
                      <a:pt x="941" y="488"/>
                      <a:pt x="959" y="482"/>
                    </a:cubicBezTo>
                    <a:cubicBezTo>
                      <a:pt x="978" y="477"/>
                      <a:pt x="997" y="466"/>
                      <a:pt x="997" y="466"/>
                    </a:cubicBezTo>
                    <a:cubicBezTo>
                      <a:pt x="997" y="466"/>
                      <a:pt x="1010" y="445"/>
                      <a:pt x="1018" y="446"/>
                    </a:cubicBezTo>
                    <a:cubicBezTo>
                      <a:pt x="1026" y="448"/>
                      <a:pt x="1021" y="458"/>
                      <a:pt x="1042" y="446"/>
                    </a:cubicBezTo>
                    <a:cubicBezTo>
                      <a:pt x="1063" y="434"/>
                      <a:pt x="1058" y="432"/>
                      <a:pt x="1079" y="432"/>
                    </a:cubicBezTo>
                    <a:cubicBezTo>
                      <a:pt x="1101" y="432"/>
                      <a:pt x="1106" y="426"/>
                      <a:pt x="1127" y="432"/>
                    </a:cubicBezTo>
                    <a:cubicBezTo>
                      <a:pt x="1149" y="437"/>
                      <a:pt x="1165" y="424"/>
                      <a:pt x="1173" y="429"/>
                    </a:cubicBezTo>
                    <a:cubicBezTo>
                      <a:pt x="1181" y="434"/>
                      <a:pt x="1178" y="435"/>
                      <a:pt x="1197" y="428"/>
                    </a:cubicBezTo>
                    <a:cubicBezTo>
                      <a:pt x="1215" y="421"/>
                      <a:pt x="1218" y="438"/>
                      <a:pt x="1234" y="428"/>
                    </a:cubicBezTo>
                    <a:cubicBezTo>
                      <a:pt x="1250" y="418"/>
                      <a:pt x="1247" y="437"/>
                      <a:pt x="1269" y="426"/>
                    </a:cubicBezTo>
                    <a:cubicBezTo>
                      <a:pt x="1290" y="416"/>
                      <a:pt x="1314" y="413"/>
                      <a:pt x="1325" y="413"/>
                    </a:cubicBezTo>
                    <a:cubicBezTo>
                      <a:pt x="1335" y="413"/>
                      <a:pt x="1341" y="416"/>
                      <a:pt x="1354" y="413"/>
                    </a:cubicBezTo>
                    <a:cubicBezTo>
                      <a:pt x="1367" y="410"/>
                      <a:pt x="1370" y="432"/>
                      <a:pt x="1378" y="413"/>
                    </a:cubicBezTo>
                    <a:cubicBezTo>
                      <a:pt x="1386" y="394"/>
                      <a:pt x="1383" y="397"/>
                      <a:pt x="1391" y="384"/>
                    </a:cubicBezTo>
                    <a:cubicBezTo>
                      <a:pt x="1399" y="370"/>
                      <a:pt x="1394" y="384"/>
                      <a:pt x="1405" y="360"/>
                    </a:cubicBezTo>
                    <a:cubicBezTo>
                      <a:pt x="1415" y="336"/>
                      <a:pt x="1405" y="341"/>
                      <a:pt x="1423" y="320"/>
                    </a:cubicBezTo>
                    <a:cubicBezTo>
                      <a:pt x="1442" y="298"/>
                      <a:pt x="1418" y="314"/>
                      <a:pt x="1442" y="298"/>
                    </a:cubicBezTo>
                    <a:cubicBezTo>
                      <a:pt x="1466" y="282"/>
                      <a:pt x="1442" y="298"/>
                      <a:pt x="1466" y="282"/>
                    </a:cubicBezTo>
                    <a:cubicBezTo>
                      <a:pt x="1490" y="266"/>
                      <a:pt x="1485" y="280"/>
                      <a:pt x="1490" y="266"/>
                    </a:cubicBezTo>
                    <a:cubicBezTo>
                      <a:pt x="1495" y="253"/>
                      <a:pt x="1501" y="237"/>
                      <a:pt x="1501" y="237"/>
                    </a:cubicBezTo>
                    <a:cubicBezTo>
                      <a:pt x="1501" y="237"/>
                      <a:pt x="1498" y="237"/>
                      <a:pt x="1501" y="226"/>
                    </a:cubicBezTo>
                    <a:cubicBezTo>
                      <a:pt x="1503" y="216"/>
                      <a:pt x="1503" y="216"/>
                      <a:pt x="1503" y="216"/>
                    </a:cubicBezTo>
                    <a:cubicBezTo>
                      <a:pt x="1514" y="178"/>
                      <a:pt x="1514" y="178"/>
                      <a:pt x="1514" y="178"/>
                    </a:cubicBezTo>
                    <a:cubicBezTo>
                      <a:pt x="1514" y="149"/>
                      <a:pt x="1514" y="149"/>
                      <a:pt x="1514" y="149"/>
                    </a:cubicBezTo>
                    <a:cubicBezTo>
                      <a:pt x="1514" y="149"/>
                      <a:pt x="1541" y="136"/>
                      <a:pt x="1578" y="136"/>
                    </a:cubicBezTo>
                    <a:cubicBezTo>
                      <a:pt x="1615" y="136"/>
                      <a:pt x="1642" y="146"/>
                      <a:pt x="1642" y="146"/>
                    </a:cubicBezTo>
                    <a:cubicBezTo>
                      <a:pt x="1642" y="146"/>
                      <a:pt x="1653" y="157"/>
                      <a:pt x="1671" y="157"/>
                    </a:cubicBezTo>
                    <a:cubicBezTo>
                      <a:pt x="1690" y="157"/>
                      <a:pt x="1674" y="157"/>
                      <a:pt x="1690" y="157"/>
                    </a:cubicBezTo>
                    <a:cubicBezTo>
                      <a:pt x="1706" y="157"/>
                      <a:pt x="1703" y="152"/>
                      <a:pt x="1719" y="152"/>
                    </a:cubicBezTo>
                    <a:cubicBezTo>
                      <a:pt x="1735" y="152"/>
                      <a:pt x="1714" y="154"/>
                      <a:pt x="1735" y="152"/>
                    </a:cubicBezTo>
                    <a:cubicBezTo>
                      <a:pt x="1753" y="149"/>
                      <a:pt x="1758" y="140"/>
                      <a:pt x="1765" y="137"/>
                    </a:cubicBezTo>
                    <a:cubicBezTo>
                      <a:pt x="1758" y="137"/>
                      <a:pt x="1762" y="137"/>
                      <a:pt x="1766" y="136"/>
                    </a:cubicBezTo>
                    <a:cubicBezTo>
                      <a:pt x="1767" y="136"/>
                      <a:pt x="1768" y="136"/>
                      <a:pt x="1770" y="136"/>
                    </a:cubicBezTo>
                    <a:cubicBezTo>
                      <a:pt x="1774" y="136"/>
                      <a:pt x="1770" y="136"/>
                      <a:pt x="1766" y="136"/>
                    </a:cubicBezTo>
                    <a:cubicBezTo>
                      <a:pt x="1766" y="137"/>
                      <a:pt x="1766" y="137"/>
                      <a:pt x="1765" y="137"/>
                    </a:cubicBezTo>
                    <a:cubicBezTo>
                      <a:pt x="1768" y="136"/>
                      <a:pt x="1773" y="136"/>
                      <a:pt x="1781" y="136"/>
                    </a:cubicBezTo>
                    <a:cubicBezTo>
                      <a:pt x="1823" y="133"/>
                      <a:pt x="1831" y="136"/>
                      <a:pt x="1847" y="136"/>
                    </a:cubicBezTo>
                    <a:cubicBezTo>
                      <a:pt x="1863" y="136"/>
                      <a:pt x="1874" y="134"/>
                      <a:pt x="1874" y="134"/>
                    </a:cubicBezTo>
                    <a:cubicBezTo>
                      <a:pt x="1874" y="134"/>
                      <a:pt x="1919" y="154"/>
                      <a:pt x="1930" y="154"/>
                    </a:cubicBezTo>
                    <a:cubicBezTo>
                      <a:pt x="1941" y="154"/>
                      <a:pt x="1919" y="152"/>
                      <a:pt x="1941" y="154"/>
                    </a:cubicBezTo>
                    <a:cubicBezTo>
                      <a:pt x="1962" y="157"/>
                      <a:pt x="1989" y="162"/>
                      <a:pt x="1989" y="162"/>
                    </a:cubicBezTo>
                    <a:cubicBezTo>
                      <a:pt x="1989" y="162"/>
                      <a:pt x="1983" y="168"/>
                      <a:pt x="2002" y="168"/>
                    </a:cubicBezTo>
                    <a:cubicBezTo>
                      <a:pt x="2002" y="149"/>
                      <a:pt x="2002" y="149"/>
                      <a:pt x="2002" y="149"/>
                    </a:cubicBezTo>
                    <a:cubicBezTo>
                      <a:pt x="2002" y="149"/>
                      <a:pt x="1941" y="64"/>
                      <a:pt x="1917" y="58"/>
                    </a:cubicBezTo>
                    <a:cubicBezTo>
                      <a:pt x="1893" y="53"/>
                      <a:pt x="1903" y="50"/>
                      <a:pt x="1879" y="40"/>
                    </a:cubicBezTo>
                    <a:cubicBezTo>
                      <a:pt x="1855" y="29"/>
                      <a:pt x="1866" y="32"/>
                      <a:pt x="1829" y="17"/>
                    </a:cubicBezTo>
                    <a:cubicBezTo>
                      <a:pt x="1791" y="3"/>
                      <a:pt x="1818" y="18"/>
                      <a:pt x="1773" y="21"/>
                    </a:cubicBezTo>
                    <a:cubicBezTo>
                      <a:pt x="1727" y="24"/>
                      <a:pt x="1773" y="21"/>
                      <a:pt x="1754" y="45"/>
                    </a:cubicBezTo>
                    <a:cubicBezTo>
                      <a:pt x="1735" y="69"/>
                      <a:pt x="1701" y="72"/>
                      <a:pt x="1655" y="64"/>
                    </a:cubicBezTo>
                    <a:cubicBezTo>
                      <a:pt x="1610" y="56"/>
                      <a:pt x="1642" y="64"/>
                      <a:pt x="1629" y="64"/>
                    </a:cubicBezTo>
                    <a:cubicBezTo>
                      <a:pt x="1615" y="64"/>
                      <a:pt x="1615" y="64"/>
                      <a:pt x="1501" y="32"/>
                    </a:cubicBezTo>
                    <a:cubicBezTo>
                      <a:pt x="1386" y="0"/>
                      <a:pt x="1501" y="32"/>
                      <a:pt x="1474" y="32"/>
                    </a:cubicBezTo>
                    <a:cubicBezTo>
                      <a:pt x="1447" y="32"/>
                      <a:pt x="1458" y="42"/>
                      <a:pt x="1458" y="42"/>
                    </a:cubicBezTo>
                    <a:cubicBezTo>
                      <a:pt x="1458" y="42"/>
                      <a:pt x="1423" y="69"/>
                      <a:pt x="1397" y="80"/>
                    </a:cubicBezTo>
                    <a:cubicBezTo>
                      <a:pt x="1370" y="90"/>
                      <a:pt x="1397" y="80"/>
                      <a:pt x="1362" y="96"/>
                    </a:cubicBezTo>
                    <a:cubicBezTo>
                      <a:pt x="1327" y="112"/>
                      <a:pt x="1362" y="96"/>
                      <a:pt x="1346" y="104"/>
                    </a:cubicBezTo>
                    <a:cubicBezTo>
                      <a:pt x="1330" y="112"/>
                      <a:pt x="1354" y="120"/>
                      <a:pt x="1345" y="146"/>
                    </a:cubicBezTo>
                    <a:cubicBezTo>
                      <a:pt x="1335" y="173"/>
                      <a:pt x="1351" y="181"/>
                      <a:pt x="1344" y="208"/>
                    </a:cubicBezTo>
                    <a:cubicBezTo>
                      <a:pt x="1336" y="234"/>
                      <a:pt x="1351" y="234"/>
                      <a:pt x="1341" y="269"/>
                    </a:cubicBezTo>
                    <a:cubicBezTo>
                      <a:pt x="1330" y="304"/>
                      <a:pt x="1351" y="293"/>
                      <a:pt x="1341" y="330"/>
                    </a:cubicBezTo>
                    <a:cubicBezTo>
                      <a:pt x="1330" y="368"/>
                      <a:pt x="1311" y="341"/>
                      <a:pt x="1290" y="334"/>
                    </a:cubicBezTo>
                    <a:cubicBezTo>
                      <a:pt x="1269" y="326"/>
                      <a:pt x="1269" y="333"/>
                      <a:pt x="1213" y="334"/>
                    </a:cubicBezTo>
                    <a:cubicBezTo>
                      <a:pt x="1195" y="334"/>
                      <a:pt x="1187" y="335"/>
                      <a:pt x="1184" y="337"/>
                    </a:cubicBezTo>
                    <a:cubicBezTo>
                      <a:pt x="1192" y="343"/>
                      <a:pt x="1177" y="340"/>
                      <a:pt x="1184" y="337"/>
                    </a:cubicBezTo>
                    <a:cubicBezTo>
                      <a:pt x="1184" y="337"/>
                      <a:pt x="1184" y="336"/>
                      <a:pt x="1183" y="336"/>
                    </a:cubicBezTo>
                    <a:cubicBezTo>
                      <a:pt x="1170" y="326"/>
                      <a:pt x="1170" y="349"/>
                      <a:pt x="1154" y="357"/>
                    </a:cubicBezTo>
                    <a:cubicBezTo>
                      <a:pt x="1138" y="365"/>
                      <a:pt x="1141" y="360"/>
                      <a:pt x="1119" y="370"/>
                    </a:cubicBezTo>
                    <a:cubicBezTo>
                      <a:pt x="1098" y="381"/>
                      <a:pt x="1103" y="378"/>
                      <a:pt x="1082" y="381"/>
                    </a:cubicBezTo>
                    <a:cubicBezTo>
                      <a:pt x="1082" y="381"/>
                      <a:pt x="1042" y="373"/>
                      <a:pt x="1018" y="365"/>
                    </a:cubicBezTo>
                    <a:cubicBezTo>
                      <a:pt x="994" y="357"/>
                      <a:pt x="1007" y="352"/>
                      <a:pt x="1002" y="341"/>
                    </a:cubicBezTo>
                    <a:cubicBezTo>
                      <a:pt x="997" y="330"/>
                      <a:pt x="986" y="341"/>
                      <a:pt x="986" y="341"/>
                    </a:cubicBezTo>
                    <a:cubicBezTo>
                      <a:pt x="986" y="341"/>
                      <a:pt x="986" y="341"/>
                      <a:pt x="898" y="402"/>
                    </a:cubicBezTo>
                    <a:cubicBezTo>
                      <a:pt x="810" y="464"/>
                      <a:pt x="898" y="402"/>
                      <a:pt x="882" y="429"/>
                    </a:cubicBezTo>
                    <a:cubicBezTo>
                      <a:pt x="866" y="456"/>
                      <a:pt x="882" y="429"/>
                      <a:pt x="871" y="435"/>
                    </a:cubicBezTo>
                    <a:cubicBezTo>
                      <a:pt x="861" y="441"/>
                      <a:pt x="863" y="448"/>
                      <a:pt x="847" y="464"/>
                    </a:cubicBezTo>
                    <a:cubicBezTo>
                      <a:pt x="831" y="480"/>
                      <a:pt x="847" y="464"/>
                      <a:pt x="829" y="466"/>
                    </a:cubicBezTo>
                    <a:cubicBezTo>
                      <a:pt x="810" y="469"/>
                      <a:pt x="802" y="458"/>
                      <a:pt x="794" y="442"/>
                    </a:cubicBezTo>
                    <a:cubicBezTo>
                      <a:pt x="786" y="426"/>
                      <a:pt x="775" y="442"/>
                      <a:pt x="757" y="442"/>
                    </a:cubicBezTo>
                    <a:cubicBezTo>
                      <a:pt x="738" y="442"/>
                      <a:pt x="757" y="442"/>
                      <a:pt x="738" y="445"/>
                    </a:cubicBezTo>
                    <a:cubicBezTo>
                      <a:pt x="719" y="448"/>
                      <a:pt x="725" y="453"/>
                      <a:pt x="687" y="472"/>
                    </a:cubicBezTo>
                    <a:cubicBezTo>
                      <a:pt x="650" y="490"/>
                      <a:pt x="693" y="485"/>
                      <a:pt x="687" y="498"/>
                    </a:cubicBezTo>
                    <a:cubicBezTo>
                      <a:pt x="682" y="512"/>
                      <a:pt x="687" y="520"/>
                      <a:pt x="687" y="520"/>
                    </a:cubicBezTo>
                    <a:cubicBezTo>
                      <a:pt x="687" y="520"/>
                      <a:pt x="687" y="520"/>
                      <a:pt x="666" y="530"/>
                    </a:cubicBezTo>
                    <a:cubicBezTo>
                      <a:pt x="645" y="541"/>
                      <a:pt x="666" y="530"/>
                      <a:pt x="650" y="546"/>
                    </a:cubicBezTo>
                    <a:cubicBezTo>
                      <a:pt x="634" y="562"/>
                      <a:pt x="639" y="544"/>
                      <a:pt x="629" y="546"/>
                    </a:cubicBezTo>
                    <a:cubicBezTo>
                      <a:pt x="618" y="549"/>
                      <a:pt x="621" y="557"/>
                      <a:pt x="608" y="573"/>
                    </a:cubicBezTo>
                    <a:cubicBezTo>
                      <a:pt x="596" y="589"/>
                      <a:pt x="602" y="592"/>
                      <a:pt x="591" y="621"/>
                    </a:cubicBezTo>
                    <a:cubicBezTo>
                      <a:pt x="581" y="650"/>
                      <a:pt x="591" y="621"/>
                      <a:pt x="605" y="671"/>
                    </a:cubicBezTo>
                    <a:cubicBezTo>
                      <a:pt x="618" y="722"/>
                      <a:pt x="591" y="671"/>
                      <a:pt x="591" y="671"/>
                    </a:cubicBezTo>
                    <a:cubicBezTo>
                      <a:pt x="591" y="671"/>
                      <a:pt x="562" y="677"/>
                      <a:pt x="549" y="672"/>
                    </a:cubicBezTo>
                    <a:cubicBezTo>
                      <a:pt x="535" y="666"/>
                      <a:pt x="549" y="672"/>
                      <a:pt x="519" y="671"/>
                    </a:cubicBezTo>
                    <a:cubicBezTo>
                      <a:pt x="490" y="671"/>
                      <a:pt x="479" y="626"/>
                      <a:pt x="463" y="626"/>
                    </a:cubicBezTo>
                    <a:cubicBezTo>
                      <a:pt x="447" y="626"/>
                      <a:pt x="463" y="626"/>
                      <a:pt x="410" y="647"/>
                    </a:cubicBezTo>
                    <a:cubicBezTo>
                      <a:pt x="357" y="668"/>
                      <a:pt x="399" y="650"/>
                      <a:pt x="381" y="661"/>
                    </a:cubicBezTo>
                    <a:cubicBezTo>
                      <a:pt x="362" y="672"/>
                      <a:pt x="370" y="666"/>
                      <a:pt x="341" y="688"/>
                    </a:cubicBezTo>
                    <a:cubicBezTo>
                      <a:pt x="311" y="709"/>
                      <a:pt x="341" y="688"/>
                      <a:pt x="306" y="698"/>
                    </a:cubicBezTo>
                    <a:cubicBezTo>
                      <a:pt x="271" y="709"/>
                      <a:pt x="279" y="701"/>
                      <a:pt x="266" y="713"/>
                    </a:cubicBezTo>
                    <a:cubicBezTo>
                      <a:pt x="253" y="725"/>
                      <a:pt x="255" y="706"/>
                      <a:pt x="239" y="693"/>
                    </a:cubicBezTo>
                    <a:cubicBezTo>
                      <a:pt x="223" y="680"/>
                      <a:pt x="239" y="693"/>
                      <a:pt x="234" y="680"/>
                    </a:cubicBezTo>
                    <a:cubicBezTo>
                      <a:pt x="229" y="667"/>
                      <a:pt x="229" y="666"/>
                      <a:pt x="223" y="653"/>
                    </a:cubicBezTo>
                    <a:cubicBezTo>
                      <a:pt x="218" y="640"/>
                      <a:pt x="202" y="653"/>
                      <a:pt x="202" y="653"/>
                    </a:cubicBezTo>
                    <a:cubicBezTo>
                      <a:pt x="202" y="653"/>
                      <a:pt x="202" y="653"/>
                      <a:pt x="162" y="669"/>
                    </a:cubicBezTo>
                    <a:cubicBezTo>
                      <a:pt x="122" y="685"/>
                      <a:pt x="162" y="669"/>
                      <a:pt x="141" y="694"/>
                    </a:cubicBezTo>
                    <a:cubicBezTo>
                      <a:pt x="119" y="720"/>
                      <a:pt x="114" y="712"/>
                      <a:pt x="114" y="712"/>
                    </a:cubicBezTo>
                    <a:cubicBezTo>
                      <a:pt x="114" y="712"/>
                      <a:pt x="77" y="709"/>
                      <a:pt x="58" y="685"/>
                    </a:cubicBezTo>
                    <a:cubicBezTo>
                      <a:pt x="39" y="661"/>
                      <a:pt x="10" y="698"/>
                      <a:pt x="10" y="698"/>
                    </a:cubicBezTo>
                    <a:cubicBezTo>
                      <a:pt x="10" y="698"/>
                      <a:pt x="5" y="706"/>
                      <a:pt x="0" y="716"/>
                    </a:cubicBezTo>
                    <a:cubicBezTo>
                      <a:pt x="13" y="722"/>
                      <a:pt x="13" y="722"/>
                      <a:pt x="13" y="722"/>
                    </a:cubicBezTo>
                    <a:cubicBezTo>
                      <a:pt x="23" y="744"/>
                      <a:pt x="39" y="760"/>
                      <a:pt x="39" y="76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88" name="Group 37"/>
            <p:cNvGrpSpPr>
              <a:grpSpLocks noChangeAspect="1"/>
            </p:cNvGrpSpPr>
            <p:nvPr/>
          </p:nvGrpSpPr>
          <p:grpSpPr bwMode="auto">
            <a:xfrm rot="11807619">
              <a:off x="5913812" y="3678849"/>
              <a:ext cx="1586378" cy="697146"/>
              <a:chOff x="991" y="1161"/>
              <a:chExt cx="4790" cy="2105"/>
            </a:xfrm>
          </p:grpSpPr>
          <p:sp>
            <p:nvSpPr>
              <p:cNvPr id="189" name="Freeform 38"/>
              <p:cNvSpPr>
                <a:spLocks/>
              </p:cNvSpPr>
              <p:nvPr/>
            </p:nvSpPr>
            <p:spPr bwMode="auto">
              <a:xfrm>
                <a:off x="3802" y="1957"/>
                <a:ext cx="35" cy="15"/>
              </a:xfrm>
              <a:custGeom>
                <a:avLst/>
                <a:gdLst>
                  <a:gd name="T0" fmla="*/ 7 w 15"/>
                  <a:gd name="T1" fmla="*/ 0 h 6"/>
                  <a:gd name="T2" fmla="*/ 7 w 15"/>
                  <a:gd name="T3" fmla="*/ 0 h 6"/>
                </a:gdLst>
                <a:ahLst/>
                <a:cxnLst>
                  <a:cxn ang="0">
                    <a:pos x="T0" y="T1"/>
                  </a:cxn>
                  <a:cxn ang="0">
                    <a:pos x="T2" y="T3"/>
                  </a:cxn>
                </a:cxnLst>
                <a:rect l="0" t="0" r="r" b="b"/>
                <a:pathLst>
                  <a:path w="15" h="6">
                    <a:moveTo>
                      <a:pt x="7" y="0"/>
                    </a:moveTo>
                    <a:cubicBezTo>
                      <a:pt x="0" y="3"/>
                      <a:pt x="15" y="6"/>
                      <a:pt x="7"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0" name="Freeform 39"/>
              <p:cNvSpPr>
                <a:spLocks/>
              </p:cNvSpPr>
              <p:nvPr/>
            </p:nvSpPr>
            <p:spPr bwMode="auto">
              <a:xfrm>
                <a:off x="5193" y="1483"/>
                <a:ext cx="19" cy="0"/>
              </a:xfrm>
              <a:custGeom>
                <a:avLst/>
                <a:gdLst>
                  <a:gd name="T0" fmla="*/ 4 w 8"/>
                  <a:gd name="T1" fmla="*/ 0 w 8"/>
                  <a:gd name="T2" fmla="*/ 4 w 8"/>
                </a:gdLst>
                <a:ahLst/>
                <a:cxnLst>
                  <a:cxn ang="0">
                    <a:pos x="T0" y="0"/>
                  </a:cxn>
                  <a:cxn ang="0">
                    <a:pos x="T1" y="0"/>
                  </a:cxn>
                  <a:cxn ang="0">
                    <a:pos x="T2" y="0"/>
                  </a:cxn>
                </a:cxnLst>
                <a:rect l="0" t="0" r="r" b="b"/>
                <a:pathLst>
                  <a:path w="8">
                    <a:moveTo>
                      <a:pt x="4" y="0"/>
                    </a:moveTo>
                    <a:cubicBezTo>
                      <a:pt x="2" y="0"/>
                      <a:pt x="1" y="0"/>
                      <a:pt x="0" y="0"/>
                    </a:cubicBezTo>
                    <a:cubicBezTo>
                      <a:pt x="4" y="0"/>
                      <a:pt x="8" y="0"/>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1" name="Freeform 40"/>
              <p:cNvSpPr>
                <a:spLocks/>
              </p:cNvSpPr>
              <p:nvPr/>
            </p:nvSpPr>
            <p:spPr bwMode="auto">
              <a:xfrm>
                <a:off x="5174" y="1483"/>
                <a:ext cx="19" cy="2"/>
              </a:xfrm>
              <a:custGeom>
                <a:avLst/>
                <a:gdLst>
                  <a:gd name="T0" fmla="*/ 7 w 8"/>
                  <a:gd name="T1" fmla="*/ 1 h 1"/>
                  <a:gd name="T2" fmla="*/ 8 w 8"/>
                  <a:gd name="T3" fmla="*/ 0 h 1"/>
                  <a:gd name="T4" fmla="*/ 7 w 8"/>
                  <a:gd name="T5" fmla="*/ 1 h 1"/>
                </a:gdLst>
                <a:ahLst/>
                <a:cxnLst>
                  <a:cxn ang="0">
                    <a:pos x="T0" y="T1"/>
                  </a:cxn>
                  <a:cxn ang="0">
                    <a:pos x="T2" y="T3"/>
                  </a:cxn>
                  <a:cxn ang="0">
                    <a:pos x="T4" y="T5"/>
                  </a:cxn>
                </a:cxnLst>
                <a:rect l="0" t="0" r="r" b="b"/>
                <a:pathLst>
                  <a:path w="8" h="1">
                    <a:moveTo>
                      <a:pt x="7" y="1"/>
                    </a:moveTo>
                    <a:cubicBezTo>
                      <a:pt x="8" y="1"/>
                      <a:pt x="8" y="1"/>
                      <a:pt x="8" y="0"/>
                    </a:cubicBezTo>
                    <a:cubicBezTo>
                      <a:pt x="4" y="1"/>
                      <a:pt x="0" y="1"/>
                      <a:pt x="7"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2" name="Freeform 41"/>
              <p:cNvSpPr>
                <a:spLocks/>
              </p:cNvSpPr>
              <p:nvPr/>
            </p:nvSpPr>
            <p:spPr bwMode="auto">
              <a:xfrm>
                <a:off x="991" y="1476"/>
                <a:ext cx="4790" cy="1790"/>
              </a:xfrm>
              <a:custGeom>
                <a:avLst/>
                <a:gdLst>
                  <a:gd name="T0" fmla="*/ 2002 w 2028"/>
                  <a:gd name="T1" fmla="*/ 29 h 758"/>
                  <a:gd name="T2" fmla="*/ 1943 w 2028"/>
                  <a:gd name="T3" fmla="*/ 21 h 758"/>
                  <a:gd name="T4" fmla="*/ 1860 w 2028"/>
                  <a:gd name="T5" fmla="*/ 3 h 758"/>
                  <a:gd name="T6" fmla="*/ 1778 w 2028"/>
                  <a:gd name="T7" fmla="*/ 4 h 758"/>
                  <a:gd name="T8" fmla="*/ 1732 w 2028"/>
                  <a:gd name="T9" fmla="*/ 19 h 758"/>
                  <a:gd name="T10" fmla="*/ 1684 w 2028"/>
                  <a:gd name="T11" fmla="*/ 24 h 758"/>
                  <a:gd name="T12" fmla="*/ 1591 w 2028"/>
                  <a:gd name="T13" fmla="*/ 3 h 758"/>
                  <a:gd name="T14" fmla="*/ 1527 w 2028"/>
                  <a:gd name="T15" fmla="*/ 45 h 758"/>
                  <a:gd name="T16" fmla="*/ 1514 w 2028"/>
                  <a:gd name="T17" fmla="*/ 93 h 758"/>
                  <a:gd name="T18" fmla="*/ 1503 w 2028"/>
                  <a:gd name="T19" fmla="*/ 133 h 758"/>
                  <a:gd name="T20" fmla="*/ 1455 w 2028"/>
                  <a:gd name="T21" fmla="*/ 165 h 758"/>
                  <a:gd name="T22" fmla="*/ 1418 w 2028"/>
                  <a:gd name="T23" fmla="*/ 227 h 758"/>
                  <a:gd name="T24" fmla="*/ 1391 w 2028"/>
                  <a:gd name="T25" fmla="*/ 280 h 758"/>
                  <a:gd name="T26" fmla="*/ 1338 w 2028"/>
                  <a:gd name="T27" fmla="*/ 280 h 758"/>
                  <a:gd name="T28" fmla="*/ 1247 w 2028"/>
                  <a:gd name="T29" fmla="*/ 295 h 758"/>
                  <a:gd name="T30" fmla="*/ 1186 w 2028"/>
                  <a:gd name="T31" fmla="*/ 296 h 758"/>
                  <a:gd name="T32" fmla="*/ 1092 w 2028"/>
                  <a:gd name="T33" fmla="*/ 299 h 758"/>
                  <a:gd name="T34" fmla="*/ 1031 w 2028"/>
                  <a:gd name="T35" fmla="*/ 313 h 758"/>
                  <a:gd name="T36" fmla="*/ 972 w 2028"/>
                  <a:gd name="T37" fmla="*/ 349 h 758"/>
                  <a:gd name="T38" fmla="*/ 943 w 2028"/>
                  <a:gd name="T39" fmla="*/ 381 h 758"/>
                  <a:gd name="T40" fmla="*/ 930 w 2028"/>
                  <a:gd name="T41" fmla="*/ 416 h 758"/>
                  <a:gd name="T42" fmla="*/ 890 w 2028"/>
                  <a:gd name="T43" fmla="*/ 408 h 758"/>
                  <a:gd name="T44" fmla="*/ 847 w 2028"/>
                  <a:gd name="T45" fmla="*/ 421 h 758"/>
                  <a:gd name="T46" fmla="*/ 834 w 2028"/>
                  <a:gd name="T47" fmla="*/ 471 h 758"/>
                  <a:gd name="T48" fmla="*/ 762 w 2028"/>
                  <a:gd name="T49" fmla="*/ 477 h 758"/>
                  <a:gd name="T50" fmla="*/ 719 w 2028"/>
                  <a:gd name="T51" fmla="*/ 488 h 758"/>
                  <a:gd name="T52" fmla="*/ 700 w 2028"/>
                  <a:gd name="T53" fmla="*/ 536 h 758"/>
                  <a:gd name="T54" fmla="*/ 668 w 2028"/>
                  <a:gd name="T55" fmla="*/ 563 h 758"/>
                  <a:gd name="T56" fmla="*/ 647 w 2028"/>
                  <a:gd name="T57" fmla="*/ 603 h 758"/>
                  <a:gd name="T58" fmla="*/ 615 w 2028"/>
                  <a:gd name="T59" fmla="*/ 615 h 758"/>
                  <a:gd name="T60" fmla="*/ 546 w 2028"/>
                  <a:gd name="T61" fmla="*/ 615 h 758"/>
                  <a:gd name="T62" fmla="*/ 444 w 2028"/>
                  <a:gd name="T63" fmla="*/ 640 h 758"/>
                  <a:gd name="T64" fmla="*/ 367 w 2028"/>
                  <a:gd name="T65" fmla="*/ 635 h 758"/>
                  <a:gd name="T66" fmla="*/ 255 w 2028"/>
                  <a:gd name="T67" fmla="*/ 629 h 758"/>
                  <a:gd name="T68" fmla="*/ 156 w 2028"/>
                  <a:gd name="T69" fmla="*/ 653 h 758"/>
                  <a:gd name="T70" fmla="*/ 111 w 2028"/>
                  <a:gd name="T71" fmla="*/ 648 h 758"/>
                  <a:gd name="T72" fmla="*/ 52 w 2028"/>
                  <a:gd name="T73" fmla="*/ 627 h 758"/>
                  <a:gd name="T74" fmla="*/ 13 w 2028"/>
                  <a:gd name="T75" fmla="*/ 583 h 758"/>
                  <a:gd name="T76" fmla="*/ 2 w 2028"/>
                  <a:gd name="T77" fmla="*/ 637 h 758"/>
                  <a:gd name="T78" fmla="*/ 84 w 2028"/>
                  <a:gd name="T79" fmla="*/ 709 h 758"/>
                  <a:gd name="T80" fmla="*/ 234 w 2028"/>
                  <a:gd name="T81" fmla="*/ 733 h 758"/>
                  <a:gd name="T82" fmla="*/ 378 w 2028"/>
                  <a:gd name="T83" fmla="*/ 740 h 758"/>
                  <a:gd name="T84" fmla="*/ 487 w 2028"/>
                  <a:gd name="T85" fmla="*/ 707 h 758"/>
                  <a:gd name="T86" fmla="*/ 572 w 2028"/>
                  <a:gd name="T87" fmla="*/ 731 h 758"/>
                  <a:gd name="T88" fmla="*/ 652 w 2028"/>
                  <a:gd name="T89" fmla="*/ 699 h 758"/>
                  <a:gd name="T90" fmla="*/ 674 w 2028"/>
                  <a:gd name="T91" fmla="*/ 661 h 758"/>
                  <a:gd name="T92" fmla="*/ 727 w 2028"/>
                  <a:gd name="T93" fmla="*/ 589 h 758"/>
                  <a:gd name="T94" fmla="*/ 831 w 2028"/>
                  <a:gd name="T95" fmla="*/ 568 h 758"/>
                  <a:gd name="T96" fmla="*/ 943 w 2028"/>
                  <a:gd name="T97" fmla="*/ 539 h 758"/>
                  <a:gd name="T98" fmla="*/ 1036 w 2028"/>
                  <a:gd name="T99" fmla="*/ 504 h 758"/>
                  <a:gd name="T100" fmla="*/ 1100 w 2028"/>
                  <a:gd name="T101" fmla="*/ 400 h 758"/>
                  <a:gd name="T102" fmla="*/ 1175 w 2028"/>
                  <a:gd name="T103" fmla="*/ 355 h 758"/>
                  <a:gd name="T104" fmla="*/ 1346 w 2028"/>
                  <a:gd name="T105" fmla="*/ 371 h 758"/>
                  <a:gd name="T106" fmla="*/ 1444 w 2028"/>
                  <a:gd name="T107" fmla="*/ 325 h 758"/>
                  <a:gd name="T108" fmla="*/ 1500 w 2028"/>
                  <a:gd name="T109" fmla="*/ 251 h 758"/>
                  <a:gd name="T110" fmla="*/ 1607 w 2028"/>
                  <a:gd name="T111" fmla="*/ 208 h 758"/>
                  <a:gd name="T112" fmla="*/ 1679 w 2028"/>
                  <a:gd name="T113" fmla="*/ 163 h 758"/>
                  <a:gd name="T114" fmla="*/ 1711 w 2028"/>
                  <a:gd name="T115" fmla="*/ 117 h 758"/>
                  <a:gd name="T116" fmla="*/ 1791 w 2028"/>
                  <a:gd name="T117" fmla="*/ 91 h 758"/>
                  <a:gd name="T118" fmla="*/ 1895 w 2028"/>
                  <a:gd name="T119" fmla="*/ 88 h 758"/>
                  <a:gd name="T120" fmla="*/ 1959 w 2028"/>
                  <a:gd name="T121" fmla="*/ 59 h 758"/>
                  <a:gd name="T122" fmla="*/ 2015 w 2028"/>
                  <a:gd name="T123" fmla="*/ 35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8" h="758">
                    <a:moveTo>
                      <a:pt x="2015" y="35"/>
                    </a:moveTo>
                    <a:cubicBezTo>
                      <a:pt x="1996" y="35"/>
                      <a:pt x="2002" y="29"/>
                      <a:pt x="2002" y="29"/>
                    </a:cubicBezTo>
                    <a:cubicBezTo>
                      <a:pt x="2002" y="29"/>
                      <a:pt x="1975" y="24"/>
                      <a:pt x="1954" y="21"/>
                    </a:cubicBezTo>
                    <a:cubicBezTo>
                      <a:pt x="1932" y="19"/>
                      <a:pt x="1954" y="21"/>
                      <a:pt x="1943" y="21"/>
                    </a:cubicBezTo>
                    <a:cubicBezTo>
                      <a:pt x="1932" y="21"/>
                      <a:pt x="1887" y="1"/>
                      <a:pt x="1887" y="1"/>
                    </a:cubicBezTo>
                    <a:cubicBezTo>
                      <a:pt x="1887" y="1"/>
                      <a:pt x="1876" y="3"/>
                      <a:pt x="1860" y="3"/>
                    </a:cubicBezTo>
                    <a:cubicBezTo>
                      <a:pt x="1844" y="3"/>
                      <a:pt x="1836" y="0"/>
                      <a:pt x="1794" y="3"/>
                    </a:cubicBezTo>
                    <a:cubicBezTo>
                      <a:pt x="1786" y="3"/>
                      <a:pt x="1781" y="3"/>
                      <a:pt x="1778" y="4"/>
                    </a:cubicBezTo>
                    <a:cubicBezTo>
                      <a:pt x="1771" y="7"/>
                      <a:pt x="1766" y="16"/>
                      <a:pt x="1748" y="19"/>
                    </a:cubicBezTo>
                    <a:cubicBezTo>
                      <a:pt x="1727" y="21"/>
                      <a:pt x="1748" y="19"/>
                      <a:pt x="1732" y="19"/>
                    </a:cubicBezTo>
                    <a:cubicBezTo>
                      <a:pt x="1716" y="19"/>
                      <a:pt x="1719" y="24"/>
                      <a:pt x="1703" y="24"/>
                    </a:cubicBezTo>
                    <a:cubicBezTo>
                      <a:pt x="1687" y="24"/>
                      <a:pt x="1703" y="24"/>
                      <a:pt x="1684" y="24"/>
                    </a:cubicBezTo>
                    <a:cubicBezTo>
                      <a:pt x="1666" y="24"/>
                      <a:pt x="1655" y="13"/>
                      <a:pt x="1655" y="13"/>
                    </a:cubicBezTo>
                    <a:cubicBezTo>
                      <a:pt x="1655" y="13"/>
                      <a:pt x="1628" y="3"/>
                      <a:pt x="1591" y="3"/>
                    </a:cubicBezTo>
                    <a:cubicBezTo>
                      <a:pt x="1554" y="3"/>
                      <a:pt x="1527" y="16"/>
                      <a:pt x="1527" y="16"/>
                    </a:cubicBezTo>
                    <a:cubicBezTo>
                      <a:pt x="1527" y="45"/>
                      <a:pt x="1527" y="45"/>
                      <a:pt x="1527" y="45"/>
                    </a:cubicBezTo>
                    <a:cubicBezTo>
                      <a:pt x="1516" y="83"/>
                      <a:pt x="1516" y="83"/>
                      <a:pt x="1516" y="83"/>
                    </a:cubicBezTo>
                    <a:cubicBezTo>
                      <a:pt x="1516" y="83"/>
                      <a:pt x="1516" y="83"/>
                      <a:pt x="1514" y="93"/>
                    </a:cubicBezTo>
                    <a:cubicBezTo>
                      <a:pt x="1511" y="104"/>
                      <a:pt x="1514" y="104"/>
                      <a:pt x="1514" y="104"/>
                    </a:cubicBezTo>
                    <a:cubicBezTo>
                      <a:pt x="1514" y="104"/>
                      <a:pt x="1508" y="120"/>
                      <a:pt x="1503" y="133"/>
                    </a:cubicBezTo>
                    <a:cubicBezTo>
                      <a:pt x="1498" y="147"/>
                      <a:pt x="1503" y="133"/>
                      <a:pt x="1479" y="149"/>
                    </a:cubicBezTo>
                    <a:cubicBezTo>
                      <a:pt x="1455" y="165"/>
                      <a:pt x="1479" y="149"/>
                      <a:pt x="1455" y="165"/>
                    </a:cubicBezTo>
                    <a:cubicBezTo>
                      <a:pt x="1431" y="181"/>
                      <a:pt x="1455" y="165"/>
                      <a:pt x="1436" y="187"/>
                    </a:cubicBezTo>
                    <a:cubicBezTo>
                      <a:pt x="1418" y="208"/>
                      <a:pt x="1428" y="203"/>
                      <a:pt x="1418" y="227"/>
                    </a:cubicBezTo>
                    <a:cubicBezTo>
                      <a:pt x="1407" y="251"/>
                      <a:pt x="1412" y="237"/>
                      <a:pt x="1404" y="251"/>
                    </a:cubicBezTo>
                    <a:cubicBezTo>
                      <a:pt x="1396" y="264"/>
                      <a:pt x="1399" y="261"/>
                      <a:pt x="1391" y="280"/>
                    </a:cubicBezTo>
                    <a:cubicBezTo>
                      <a:pt x="1383" y="299"/>
                      <a:pt x="1380" y="277"/>
                      <a:pt x="1367" y="280"/>
                    </a:cubicBezTo>
                    <a:cubicBezTo>
                      <a:pt x="1354" y="283"/>
                      <a:pt x="1348" y="280"/>
                      <a:pt x="1338" y="280"/>
                    </a:cubicBezTo>
                    <a:cubicBezTo>
                      <a:pt x="1327" y="280"/>
                      <a:pt x="1303" y="283"/>
                      <a:pt x="1282" y="293"/>
                    </a:cubicBezTo>
                    <a:cubicBezTo>
                      <a:pt x="1260" y="304"/>
                      <a:pt x="1263" y="285"/>
                      <a:pt x="1247" y="295"/>
                    </a:cubicBezTo>
                    <a:cubicBezTo>
                      <a:pt x="1231" y="305"/>
                      <a:pt x="1228" y="288"/>
                      <a:pt x="1210" y="295"/>
                    </a:cubicBezTo>
                    <a:cubicBezTo>
                      <a:pt x="1191" y="302"/>
                      <a:pt x="1194" y="301"/>
                      <a:pt x="1186" y="296"/>
                    </a:cubicBezTo>
                    <a:cubicBezTo>
                      <a:pt x="1178" y="291"/>
                      <a:pt x="1162" y="304"/>
                      <a:pt x="1140" y="299"/>
                    </a:cubicBezTo>
                    <a:cubicBezTo>
                      <a:pt x="1119" y="293"/>
                      <a:pt x="1114" y="299"/>
                      <a:pt x="1092" y="299"/>
                    </a:cubicBezTo>
                    <a:cubicBezTo>
                      <a:pt x="1071" y="299"/>
                      <a:pt x="1076" y="301"/>
                      <a:pt x="1055" y="313"/>
                    </a:cubicBezTo>
                    <a:cubicBezTo>
                      <a:pt x="1034" y="325"/>
                      <a:pt x="1039" y="315"/>
                      <a:pt x="1031" y="313"/>
                    </a:cubicBezTo>
                    <a:cubicBezTo>
                      <a:pt x="1023" y="312"/>
                      <a:pt x="1010" y="333"/>
                      <a:pt x="1010" y="333"/>
                    </a:cubicBezTo>
                    <a:cubicBezTo>
                      <a:pt x="1010" y="333"/>
                      <a:pt x="991" y="344"/>
                      <a:pt x="972" y="349"/>
                    </a:cubicBezTo>
                    <a:cubicBezTo>
                      <a:pt x="954" y="355"/>
                      <a:pt x="972" y="349"/>
                      <a:pt x="959" y="355"/>
                    </a:cubicBezTo>
                    <a:cubicBezTo>
                      <a:pt x="946" y="360"/>
                      <a:pt x="954" y="368"/>
                      <a:pt x="943" y="381"/>
                    </a:cubicBezTo>
                    <a:cubicBezTo>
                      <a:pt x="932" y="395"/>
                      <a:pt x="943" y="404"/>
                      <a:pt x="943" y="404"/>
                    </a:cubicBezTo>
                    <a:cubicBezTo>
                      <a:pt x="943" y="404"/>
                      <a:pt x="938" y="411"/>
                      <a:pt x="930" y="416"/>
                    </a:cubicBezTo>
                    <a:cubicBezTo>
                      <a:pt x="922" y="421"/>
                      <a:pt x="916" y="416"/>
                      <a:pt x="906" y="408"/>
                    </a:cubicBezTo>
                    <a:cubicBezTo>
                      <a:pt x="895" y="400"/>
                      <a:pt x="890" y="408"/>
                      <a:pt x="890" y="408"/>
                    </a:cubicBezTo>
                    <a:cubicBezTo>
                      <a:pt x="890" y="408"/>
                      <a:pt x="890" y="408"/>
                      <a:pt x="882" y="408"/>
                    </a:cubicBezTo>
                    <a:cubicBezTo>
                      <a:pt x="874" y="408"/>
                      <a:pt x="860" y="413"/>
                      <a:pt x="847" y="421"/>
                    </a:cubicBezTo>
                    <a:cubicBezTo>
                      <a:pt x="834" y="429"/>
                      <a:pt x="847" y="448"/>
                      <a:pt x="847" y="448"/>
                    </a:cubicBezTo>
                    <a:cubicBezTo>
                      <a:pt x="847" y="448"/>
                      <a:pt x="847" y="448"/>
                      <a:pt x="834" y="471"/>
                    </a:cubicBezTo>
                    <a:cubicBezTo>
                      <a:pt x="820" y="494"/>
                      <a:pt x="818" y="477"/>
                      <a:pt x="791" y="477"/>
                    </a:cubicBezTo>
                    <a:cubicBezTo>
                      <a:pt x="764" y="477"/>
                      <a:pt x="791" y="477"/>
                      <a:pt x="762" y="477"/>
                    </a:cubicBezTo>
                    <a:cubicBezTo>
                      <a:pt x="732" y="477"/>
                      <a:pt x="762" y="477"/>
                      <a:pt x="740" y="472"/>
                    </a:cubicBezTo>
                    <a:cubicBezTo>
                      <a:pt x="719" y="467"/>
                      <a:pt x="719" y="488"/>
                      <a:pt x="719" y="488"/>
                    </a:cubicBezTo>
                    <a:cubicBezTo>
                      <a:pt x="719" y="488"/>
                      <a:pt x="719" y="488"/>
                      <a:pt x="714" y="501"/>
                    </a:cubicBezTo>
                    <a:cubicBezTo>
                      <a:pt x="708" y="515"/>
                      <a:pt x="711" y="515"/>
                      <a:pt x="700" y="536"/>
                    </a:cubicBezTo>
                    <a:cubicBezTo>
                      <a:pt x="690" y="557"/>
                      <a:pt x="700" y="536"/>
                      <a:pt x="671" y="555"/>
                    </a:cubicBezTo>
                    <a:cubicBezTo>
                      <a:pt x="642" y="573"/>
                      <a:pt x="671" y="555"/>
                      <a:pt x="668" y="563"/>
                    </a:cubicBezTo>
                    <a:cubicBezTo>
                      <a:pt x="666" y="571"/>
                      <a:pt x="655" y="581"/>
                      <a:pt x="655" y="581"/>
                    </a:cubicBezTo>
                    <a:cubicBezTo>
                      <a:pt x="655" y="581"/>
                      <a:pt x="655" y="581"/>
                      <a:pt x="647" y="603"/>
                    </a:cubicBezTo>
                    <a:cubicBezTo>
                      <a:pt x="639" y="624"/>
                      <a:pt x="647" y="603"/>
                      <a:pt x="639" y="615"/>
                    </a:cubicBezTo>
                    <a:cubicBezTo>
                      <a:pt x="631" y="628"/>
                      <a:pt x="631" y="619"/>
                      <a:pt x="615" y="615"/>
                    </a:cubicBezTo>
                    <a:cubicBezTo>
                      <a:pt x="599" y="612"/>
                      <a:pt x="602" y="619"/>
                      <a:pt x="567" y="615"/>
                    </a:cubicBezTo>
                    <a:cubicBezTo>
                      <a:pt x="532" y="612"/>
                      <a:pt x="556" y="616"/>
                      <a:pt x="546" y="615"/>
                    </a:cubicBezTo>
                    <a:cubicBezTo>
                      <a:pt x="535" y="614"/>
                      <a:pt x="511" y="624"/>
                      <a:pt x="492" y="629"/>
                    </a:cubicBezTo>
                    <a:cubicBezTo>
                      <a:pt x="474" y="635"/>
                      <a:pt x="492" y="629"/>
                      <a:pt x="444" y="640"/>
                    </a:cubicBezTo>
                    <a:cubicBezTo>
                      <a:pt x="396" y="651"/>
                      <a:pt x="418" y="640"/>
                      <a:pt x="386" y="637"/>
                    </a:cubicBezTo>
                    <a:cubicBezTo>
                      <a:pt x="354" y="635"/>
                      <a:pt x="375" y="637"/>
                      <a:pt x="367" y="635"/>
                    </a:cubicBezTo>
                    <a:cubicBezTo>
                      <a:pt x="359" y="632"/>
                      <a:pt x="330" y="629"/>
                      <a:pt x="330" y="629"/>
                    </a:cubicBezTo>
                    <a:cubicBezTo>
                      <a:pt x="330" y="629"/>
                      <a:pt x="295" y="629"/>
                      <a:pt x="255" y="629"/>
                    </a:cubicBezTo>
                    <a:cubicBezTo>
                      <a:pt x="215" y="629"/>
                      <a:pt x="244" y="629"/>
                      <a:pt x="196" y="640"/>
                    </a:cubicBezTo>
                    <a:cubicBezTo>
                      <a:pt x="148" y="651"/>
                      <a:pt x="175" y="651"/>
                      <a:pt x="156" y="653"/>
                    </a:cubicBezTo>
                    <a:cubicBezTo>
                      <a:pt x="138" y="656"/>
                      <a:pt x="156" y="653"/>
                      <a:pt x="132" y="648"/>
                    </a:cubicBezTo>
                    <a:cubicBezTo>
                      <a:pt x="108" y="643"/>
                      <a:pt x="132" y="648"/>
                      <a:pt x="111" y="648"/>
                    </a:cubicBezTo>
                    <a:cubicBezTo>
                      <a:pt x="90" y="648"/>
                      <a:pt x="82" y="627"/>
                      <a:pt x="82" y="627"/>
                    </a:cubicBezTo>
                    <a:cubicBezTo>
                      <a:pt x="52" y="627"/>
                      <a:pt x="52" y="627"/>
                      <a:pt x="52" y="627"/>
                    </a:cubicBezTo>
                    <a:cubicBezTo>
                      <a:pt x="52" y="627"/>
                      <a:pt x="36" y="611"/>
                      <a:pt x="26" y="589"/>
                    </a:cubicBezTo>
                    <a:cubicBezTo>
                      <a:pt x="13" y="583"/>
                      <a:pt x="13" y="583"/>
                      <a:pt x="13" y="583"/>
                    </a:cubicBezTo>
                    <a:cubicBezTo>
                      <a:pt x="7" y="595"/>
                      <a:pt x="0" y="611"/>
                      <a:pt x="2" y="619"/>
                    </a:cubicBezTo>
                    <a:cubicBezTo>
                      <a:pt x="4" y="632"/>
                      <a:pt x="2" y="619"/>
                      <a:pt x="2" y="637"/>
                    </a:cubicBezTo>
                    <a:cubicBezTo>
                      <a:pt x="2" y="656"/>
                      <a:pt x="15" y="651"/>
                      <a:pt x="44" y="672"/>
                    </a:cubicBezTo>
                    <a:cubicBezTo>
                      <a:pt x="74" y="693"/>
                      <a:pt x="55" y="685"/>
                      <a:pt x="84" y="709"/>
                    </a:cubicBezTo>
                    <a:cubicBezTo>
                      <a:pt x="84" y="709"/>
                      <a:pt x="122" y="728"/>
                      <a:pt x="188" y="733"/>
                    </a:cubicBezTo>
                    <a:cubicBezTo>
                      <a:pt x="255" y="739"/>
                      <a:pt x="188" y="733"/>
                      <a:pt x="234" y="733"/>
                    </a:cubicBezTo>
                    <a:cubicBezTo>
                      <a:pt x="279" y="733"/>
                      <a:pt x="255" y="704"/>
                      <a:pt x="255" y="704"/>
                    </a:cubicBezTo>
                    <a:cubicBezTo>
                      <a:pt x="255" y="704"/>
                      <a:pt x="298" y="723"/>
                      <a:pt x="378" y="740"/>
                    </a:cubicBezTo>
                    <a:cubicBezTo>
                      <a:pt x="458" y="758"/>
                      <a:pt x="391" y="741"/>
                      <a:pt x="426" y="725"/>
                    </a:cubicBezTo>
                    <a:cubicBezTo>
                      <a:pt x="460" y="709"/>
                      <a:pt x="460" y="709"/>
                      <a:pt x="487" y="707"/>
                    </a:cubicBezTo>
                    <a:cubicBezTo>
                      <a:pt x="514" y="704"/>
                      <a:pt x="522" y="712"/>
                      <a:pt x="556" y="732"/>
                    </a:cubicBezTo>
                    <a:cubicBezTo>
                      <a:pt x="591" y="752"/>
                      <a:pt x="572" y="731"/>
                      <a:pt x="572" y="731"/>
                    </a:cubicBezTo>
                    <a:cubicBezTo>
                      <a:pt x="572" y="731"/>
                      <a:pt x="588" y="733"/>
                      <a:pt x="604" y="731"/>
                    </a:cubicBezTo>
                    <a:cubicBezTo>
                      <a:pt x="620" y="728"/>
                      <a:pt x="604" y="731"/>
                      <a:pt x="652" y="699"/>
                    </a:cubicBezTo>
                    <a:cubicBezTo>
                      <a:pt x="700" y="667"/>
                      <a:pt x="652" y="699"/>
                      <a:pt x="666" y="680"/>
                    </a:cubicBezTo>
                    <a:cubicBezTo>
                      <a:pt x="679" y="661"/>
                      <a:pt x="674" y="661"/>
                      <a:pt x="674" y="661"/>
                    </a:cubicBezTo>
                    <a:cubicBezTo>
                      <a:pt x="674" y="661"/>
                      <a:pt x="679" y="648"/>
                      <a:pt x="690" y="627"/>
                    </a:cubicBezTo>
                    <a:cubicBezTo>
                      <a:pt x="700" y="605"/>
                      <a:pt x="714" y="605"/>
                      <a:pt x="727" y="589"/>
                    </a:cubicBezTo>
                    <a:cubicBezTo>
                      <a:pt x="740" y="573"/>
                      <a:pt x="727" y="589"/>
                      <a:pt x="746" y="584"/>
                    </a:cubicBezTo>
                    <a:cubicBezTo>
                      <a:pt x="764" y="578"/>
                      <a:pt x="778" y="573"/>
                      <a:pt x="831" y="568"/>
                    </a:cubicBezTo>
                    <a:cubicBezTo>
                      <a:pt x="884" y="563"/>
                      <a:pt x="852" y="568"/>
                      <a:pt x="895" y="555"/>
                    </a:cubicBezTo>
                    <a:cubicBezTo>
                      <a:pt x="938" y="541"/>
                      <a:pt x="895" y="555"/>
                      <a:pt x="943" y="539"/>
                    </a:cubicBezTo>
                    <a:cubicBezTo>
                      <a:pt x="991" y="523"/>
                      <a:pt x="983" y="528"/>
                      <a:pt x="999" y="523"/>
                    </a:cubicBezTo>
                    <a:cubicBezTo>
                      <a:pt x="1015" y="517"/>
                      <a:pt x="1018" y="517"/>
                      <a:pt x="1036" y="504"/>
                    </a:cubicBezTo>
                    <a:cubicBezTo>
                      <a:pt x="1055" y="491"/>
                      <a:pt x="1058" y="472"/>
                      <a:pt x="1058" y="472"/>
                    </a:cubicBezTo>
                    <a:cubicBezTo>
                      <a:pt x="1058" y="472"/>
                      <a:pt x="1082" y="421"/>
                      <a:pt x="1100" y="400"/>
                    </a:cubicBezTo>
                    <a:cubicBezTo>
                      <a:pt x="1119" y="379"/>
                      <a:pt x="1100" y="400"/>
                      <a:pt x="1119" y="376"/>
                    </a:cubicBezTo>
                    <a:cubicBezTo>
                      <a:pt x="1138" y="352"/>
                      <a:pt x="1138" y="368"/>
                      <a:pt x="1175" y="355"/>
                    </a:cubicBezTo>
                    <a:cubicBezTo>
                      <a:pt x="1212" y="341"/>
                      <a:pt x="1186" y="352"/>
                      <a:pt x="1231" y="352"/>
                    </a:cubicBezTo>
                    <a:cubicBezTo>
                      <a:pt x="1276" y="352"/>
                      <a:pt x="1231" y="352"/>
                      <a:pt x="1346" y="371"/>
                    </a:cubicBezTo>
                    <a:cubicBezTo>
                      <a:pt x="1460" y="389"/>
                      <a:pt x="1404" y="365"/>
                      <a:pt x="1404" y="365"/>
                    </a:cubicBezTo>
                    <a:cubicBezTo>
                      <a:pt x="1404" y="365"/>
                      <a:pt x="1420" y="357"/>
                      <a:pt x="1444" y="325"/>
                    </a:cubicBezTo>
                    <a:cubicBezTo>
                      <a:pt x="1468" y="293"/>
                      <a:pt x="1458" y="307"/>
                      <a:pt x="1468" y="288"/>
                    </a:cubicBezTo>
                    <a:cubicBezTo>
                      <a:pt x="1479" y="269"/>
                      <a:pt x="1500" y="251"/>
                      <a:pt x="1500" y="251"/>
                    </a:cubicBezTo>
                    <a:cubicBezTo>
                      <a:pt x="1500" y="251"/>
                      <a:pt x="1524" y="240"/>
                      <a:pt x="1583" y="216"/>
                    </a:cubicBezTo>
                    <a:cubicBezTo>
                      <a:pt x="1642" y="192"/>
                      <a:pt x="1583" y="216"/>
                      <a:pt x="1607" y="208"/>
                    </a:cubicBezTo>
                    <a:cubicBezTo>
                      <a:pt x="1631" y="200"/>
                      <a:pt x="1663" y="189"/>
                      <a:pt x="1663" y="189"/>
                    </a:cubicBezTo>
                    <a:cubicBezTo>
                      <a:pt x="1663" y="189"/>
                      <a:pt x="1671" y="179"/>
                      <a:pt x="1679" y="163"/>
                    </a:cubicBezTo>
                    <a:cubicBezTo>
                      <a:pt x="1687" y="147"/>
                      <a:pt x="1692" y="139"/>
                      <a:pt x="1692" y="139"/>
                    </a:cubicBezTo>
                    <a:cubicBezTo>
                      <a:pt x="1692" y="139"/>
                      <a:pt x="1706" y="125"/>
                      <a:pt x="1711" y="117"/>
                    </a:cubicBezTo>
                    <a:cubicBezTo>
                      <a:pt x="1716" y="109"/>
                      <a:pt x="1727" y="107"/>
                      <a:pt x="1740" y="99"/>
                    </a:cubicBezTo>
                    <a:cubicBezTo>
                      <a:pt x="1754" y="91"/>
                      <a:pt x="1756" y="96"/>
                      <a:pt x="1791" y="91"/>
                    </a:cubicBezTo>
                    <a:cubicBezTo>
                      <a:pt x="1826" y="85"/>
                      <a:pt x="1791" y="91"/>
                      <a:pt x="1850" y="91"/>
                    </a:cubicBezTo>
                    <a:cubicBezTo>
                      <a:pt x="1908" y="91"/>
                      <a:pt x="1868" y="91"/>
                      <a:pt x="1895" y="88"/>
                    </a:cubicBezTo>
                    <a:cubicBezTo>
                      <a:pt x="1922" y="85"/>
                      <a:pt x="1895" y="88"/>
                      <a:pt x="1916" y="77"/>
                    </a:cubicBezTo>
                    <a:cubicBezTo>
                      <a:pt x="1938" y="67"/>
                      <a:pt x="1930" y="69"/>
                      <a:pt x="1959" y="59"/>
                    </a:cubicBezTo>
                    <a:cubicBezTo>
                      <a:pt x="1988" y="48"/>
                      <a:pt x="1980" y="53"/>
                      <a:pt x="2004" y="45"/>
                    </a:cubicBezTo>
                    <a:cubicBezTo>
                      <a:pt x="2028" y="37"/>
                      <a:pt x="2015" y="35"/>
                      <a:pt x="2015" y="35"/>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3" name="Freeform 42"/>
              <p:cNvSpPr>
                <a:spLocks/>
              </p:cNvSpPr>
              <p:nvPr/>
            </p:nvSpPr>
            <p:spPr bwMode="auto">
              <a:xfrm>
                <a:off x="1022" y="1161"/>
                <a:ext cx="4729" cy="1864"/>
              </a:xfrm>
              <a:custGeom>
                <a:avLst/>
                <a:gdLst>
                  <a:gd name="T0" fmla="*/ 98 w 2002"/>
                  <a:gd name="T1" fmla="*/ 781 h 789"/>
                  <a:gd name="T2" fmla="*/ 183 w 2002"/>
                  <a:gd name="T3" fmla="*/ 773 h 789"/>
                  <a:gd name="T4" fmla="*/ 354 w 2002"/>
                  <a:gd name="T5" fmla="*/ 768 h 789"/>
                  <a:gd name="T6" fmla="*/ 479 w 2002"/>
                  <a:gd name="T7" fmla="*/ 762 h 789"/>
                  <a:gd name="T8" fmla="*/ 602 w 2002"/>
                  <a:gd name="T9" fmla="*/ 748 h 789"/>
                  <a:gd name="T10" fmla="*/ 642 w 2002"/>
                  <a:gd name="T11" fmla="*/ 714 h 789"/>
                  <a:gd name="T12" fmla="*/ 687 w 2002"/>
                  <a:gd name="T13" fmla="*/ 669 h 789"/>
                  <a:gd name="T14" fmla="*/ 727 w 2002"/>
                  <a:gd name="T15" fmla="*/ 605 h 789"/>
                  <a:gd name="T16" fmla="*/ 821 w 2002"/>
                  <a:gd name="T17" fmla="*/ 604 h 789"/>
                  <a:gd name="T18" fmla="*/ 869 w 2002"/>
                  <a:gd name="T19" fmla="*/ 541 h 789"/>
                  <a:gd name="T20" fmla="*/ 917 w 2002"/>
                  <a:gd name="T21" fmla="*/ 549 h 789"/>
                  <a:gd name="T22" fmla="*/ 946 w 2002"/>
                  <a:gd name="T23" fmla="*/ 488 h 789"/>
                  <a:gd name="T24" fmla="*/ 1018 w 2002"/>
                  <a:gd name="T25" fmla="*/ 446 h 789"/>
                  <a:gd name="T26" fmla="*/ 1127 w 2002"/>
                  <a:gd name="T27" fmla="*/ 432 h 789"/>
                  <a:gd name="T28" fmla="*/ 1234 w 2002"/>
                  <a:gd name="T29" fmla="*/ 428 h 789"/>
                  <a:gd name="T30" fmla="*/ 1354 w 2002"/>
                  <a:gd name="T31" fmla="*/ 413 h 789"/>
                  <a:gd name="T32" fmla="*/ 1405 w 2002"/>
                  <a:gd name="T33" fmla="*/ 360 h 789"/>
                  <a:gd name="T34" fmla="*/ 1466 w 2002"/>
                  <a:gd name="T35" fmla="*/ 282 h 789"/>
                  <a:gd name="T36" fmla="*/ 1501 w 2002"/>
                  <a:gd name="T37" fmla="*/ 226 h 789"/>
                  <a:gd name="T38" fmla="*/ 1514 w 2002"/>
                  <a:gd name="T39" fmla="*/ 149 h 789"/>
                  <a:gd name="T40" fmla="*/ 1671 w 2002"/>
                  <a:gd name="T41" fmla="*/ 157 h 789"/>
                  <a:gd name="T42" fmla="*/ 1735 w 2002"/>
                  <a:gd name="T43" fmla="*/ 152 h 789"/>
                  <a:gd name="T44" fmla="*/ 1770 w 2002"/>
                  <a:gd name="T45" fmla="*/ 136 h 789"/>
                  <a:gd name="T46" fmla="*/ 1781 w 2002"/>
                  <a:gd name="T47" fmla="*/ 136 h 789"/>
                  <a:gd name="T48" fmla="*/ 1930 w 2002"/>
                  <a:gd name="T49" fmla="*/ 154 h 789"/>
                  <a:gd name="T50" fmla="*/ 2002 w 2002"/>
                  <a:gd name="T51" fmla="*/ 168 h 789"/>
                  <a:gd name="T52" fmla="*/ 1879 w 2002"/>
                  <a:gd name="T53" fmla="*/ 40 h 789"/>
                  <a:gd name="T54" fmla="*/ 1754 w 2002"/>
                  <a:gd name="T55" fmla="*/ 45 h 789"/>
                  <a:gd name="T56" fmla="*/ 1501 w 2002"/>
                  <a:gd name="T57" fmla="*/ 32 h 789"/>
                  <a:gd name="T58" fmla="*/ 1397 w 2002"/>
                  <a:gd name="T59" fmla="*/ 80 h 789"/>
                  <a:gd name="T60" fmla="*/ 1345 w 2002"/>
                  <a:gd name="T61" fmla="*/ 146 h 789"/>
                  <a:gd name="T62" fmla="*/ 1341 w 2002"/>
                  <a:gd name="T63" fmla="*/ 330 h 789"/>
                  <a:gd name="T64" fmla="*/ 1184 w 2002"/>
                  <a:gd name="T65" fmla="*/ 337 h 789"/>
                  <a:gd name="T66" fmla="*/ 1154 w 2002"/>
                  <a:gd name="T67" fmla="*/ 357 h 789"/>
                  <a:gd name="T68" fmla="*/ 1018 w 2002"/>
                  <a:gd name="T69" fmla="*/ 365 h 789"/>
                  <a:gd name="T70" fmla="*/ 898 w 2002"/>
                  <a:gd name="T71" fmla="*/ 402 h 789"/>
                  <a:gd name="T72" fmla="*/ 847 w 2002"/>
                  <a:gd name="T73" fmla="*/ 464 h 789"/>
                  <a:gd name="T74" fmla="*/ 757 w 2002"/>
                  <a:gd name="T75" fmla="*/ 442 h 789"/>
                  <a:gd name="T76" fmla="*/ 687 w 2002"/>
                  <a:gd name="T77" fmla="*/ 498 h 789"/>
                  <a:gd name="T78" fmla="*/ 650 w 2002"/>
                  <a:gd name="T79" fmla="*/ 546 h 789"/>
                  <a:gd name="T80" fmla="*/ 591 w 2002"/>
                  <a:gd name="T81" fmla="*/ 621 h 789"/>
                  <a:gd name="T82" fmla="*/ 549 w 2002"/>
                  <a:gd name="T83" fmla="*/ 672 h 789"/>
                  <a:gd name="T84" fmla="*/ 410 w 2002"/>
                  <a:gd name="T85" fmla="*/ 647 h 789"/>
                  <a:gd name="T86" fmla="*/ 306 w 2002"/>
                  <a:gd name="T87" fmla="*/ 698 h 789"/>
                  <a:gd name="T88" fmla="*/ 234 w 2002"/>
                  <a:gd name="T89" fmla="*/ 680 h 789"/>
                  <a:gd name="T90" fmla="*/ 162 w 2002"/>
                  <a:gd name="T91" fmla="*/ 669 h 789"/>
                  <a:gd name="T92" fmla="*/ 58 w 2002"/>
                  <a:gd name="T93" fmla="*/ 685 h 789"/>
                  <a:gd name="T94" fmla="*/ 13 w 2002"/>
                  <a:gd name="T95" fmla="*/ 722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02" h="789">
                    <a:moveTo>
                      <a:pt x="39" y="760"/>
                    </a:moveTo>
                    <a:cubicBezTo>
                      <a:pt x="69" y="760"/>
                      <a:pt x="69" y="760"/>
                      <a:pt x="69" y="760"/>
                    </a:cubicBezTo>
                    <a:cubicBezTo>
                      <a:pt x="69" y="760"/>
                      <a:pt x="77" y="781"/>
                      <a:pt x="98" y="781"/>
                    </a:cubicBezTo>
                    <a:cubicBezTo>
                      <a:pt x="119" y="781"/>
                      <a:pt x="95" y="776"/>
                      <a:pt x="119" y="781"/>
                    </a:cubicBezTo>
                    <a:cubicBezTo>
                      <a:pt x="143" y="786"/>
                      <a:pt x="125" y="789"/>
                      <a:pt x="143" y="786"/>
                    </a:cubicBezTo>
                    <a:cubicBezTo>
                      <a:pt x="162" y="784"/>
                      <a:pt x="135" y="784"/>
                      <a:pt x="183" y="773"/>
                    </a:cubicBezTo>
                    <a:cubicBezTo>
                      <a:pt x="231" y="762"/>
                      <a:pt x="202" y="762"/>
                      <a:pt x="242" y="762"/>
                    </a:cubicBezTo>
                    <a:cubicBezTo>
                      <a:pt x="282" y="762"/>
                      <a:pt x="317" y="762"/>
                      <a:pt x="317" y="762"/>
                    </a:cubicBezTo>
                    <a:cubicBezTo>
                      <a:pt x="317" y="762"/>
                      <a:pt x="346" y="765"/>
                      <a:pt x="354" y="768"/>
                    </a:cubicBezTo>
                    <a:cubicBezTo>
                      <a:pt x="362" y="770"/>
                      <a:pt x="341" y="768"/>
                      <a:pt x="373" y="770"/>
                    </a:cubicBezTo>
                    <a:cubicBezTo>
                      <a:pt x="405" y="773"/>
                      <a:pt x="383" y="784"/>
                      <a:pt x="431" y="773"/>
                    </a:cubicBezTo>
                    <a:cubicBezTo>
                      <a:pt x="479" y="762"/>
                      <a:pt x="461" y="768"/>
                      <a:pt x="479" y="762"/>
                    </a:cubicBezTo>
                    <a:cubicBezTo>
                      <a:pt x="498" y="757"/>
                      <a:pt x="522" y="747"/>
                      <a:pt x="533" y="748"/>
                    </a:cubicBezTo>
                    <a:cubicBezTo>
                      <a:pt x="543" y="749"/>
                      <a:pt x="519" y="745"/>
                      <a:pt x="554" y="748"/>
                    </a:cubicBezTo>
                    <a:cubicBezTo>
                      <a:pt x="589" y="752"/>
                      <a:pt x="586" y="745"/>
                      <a:pt x="602" y="748"/>
                    </a:cubicBezTo>
                    <a:cubicBezTo>
                      <a:pt x="618" y="752"/>
                      <a:pt x="618" y="761"/>
                      <a:pt x="626" y="748"/>
                    </a:cubicBezTo>
                    <a:cubicBezTo>
                      <a:pt x="634" y="736"/>
                      <a:pt x="626" y="757"/>
                      <a:pt x="634" y="736"/>
                    </a:cubicBezTo>
                    <a:cubicBezTo>
                      <a:pt x="642" y="714"/>
                      <a:pt x="642" y="714"/>
                      <a:pt x="642" y="714"/>
                    </a:cubicBezTo>
                    <a:cubicBezTo>
                      <a:pt x="642" y="714"/>
                      <a:pt x="653" y="704"/>
                      <a:pt x="655" y="696"/>
                    </a:cubicBezTo>
                    <a:cubicBezTo>
                      <a:pt x="658" y="688"/>
                      <a:pt x="629" y="706"/>
                      <a:pt x="658" y="688"/>
                    </a:cubicBezTo>
                    <a:cubicBezTo>
                      <a:pt x="687" y="669"/>
                      <a:pt x="677" y="690"/>
                      <a:pt x="687" y="669"/>
                    </a:cubicBezTo>
                    <a:cubicBezTo>
                      <a:pt x="698" y="648"/>
                      <a:pt x="695" y="648"/>
                      <a:pt x="701" y="634"/>
                    </a:cubicBezTo>
                    <a:cubicBezTo>
                      <a:pt x="706" y="621"/>
                      <a:pt x="706" y="621"/>
                      <a:pt x="706" y="621"/>
                    </a:cubicBezTo>
                    <a:cubicBezTo>
                      <a:pt x="706" y="621"/>
                      <a:pt x="706" y="600"/>
                      <a:pt x="727" y="605"/>
                    </a:cubicBezTo>
                    <a:cubicBezTo>
                      <a:pt x="749" y="610"/>
                      <a:pt x="719" y="610"/>
                      <a:pt x="749" y="610"/>
                    </a:cubicBezTo>
                    <a:cubicBezTo>
                      <a:pt x="778" y="610"/>
                      <a:pt x="751" y="610"/>
                      <a:pt x="778" y="610"/>
                    </a:cubicBezTo>
                    <a:cubicBezTo>
                      <a:pt x="805" y="610"/>
                      <a:pt x="807" y="627"/>
                      <a:pt x="821" y="604"/>
                    </a:cubicBezTo>
                    <a:cubicBezTo>
                      <a:pt x="834" y="581"/>
                      <a:pt x="834" y="581"/>
                      <a:pt x="834" y="581"/>
                    </a:cubicBezTo>
                    <a:cubicBezTo>
                      <a:pt x="834" y="581"/>
                      <a:pt x="821" y="562"/>
                      <a:pt x="834" y="554"/>
                    </a:cubicBezTo>
                    <a:cubicBezTo>
                      <a:pt x="847" y="546"/>
                      <a:pt x="861" y="541"/>
                      <a:pt x="869" y="541"/>
                    </a:cubicBezTo>
                    <a:cubicBezTo>
                      <a:pt x="877" y="541"/>
                      <a:pt x="877" y="541"/>
                      <a:pt x="877" y="541"/>
                    </a:cubicBezTo>
                    <a:cubicBezTo>
                      <a:pt x="877" y="541"/>
                      <a:pt x="882" y="533"/>
                      <a:pt x="893" y="541"/>
                    </a:cubicBezTo>
                    <a:cubicBezTo>
                      <a:pt x="903" y="549"/>
                      <a:pt x="909" y="554"/>
                      <a:pt x="917" y="549"/>
                    </a:cubicBezTo>
                    <a:cubicBezTo>
                      <a:pt x="925" y="544"/>
                      <a:pt x="930" y="537"/>
                      <a:pt x="930" y="537"/>
                    </a:cubicBezTo>
                    <a:cubicBezTo>
                      <a:pt x="930" y="537"/>
                      <a:pt x="919" y="528"/>
                      <a:pt x="930" y="514"/>
                    </a:cubicBezTo>
                    <a:cubicBezTo>
                      <a:pt x="941" y="501"/>
                      <a:pt x="933" y="493"/>
                      <a:pt x="946" y="488"/>
                    </a:cubicBezTo>
                    <a:cubicBezTo>
                      <a:pt x="959" y="482"/>
                      <a:pt x="941" y="488"/>
                      <a:pt x="959" y="482"/>
                    </a:cubicBezTo>
                    <a:cubicBezTo>
                      <a:pt x="978" y="477"/>
                      <a:pt x="997" y="466"/>
                      <a:pt x="997" y="466"/>
                    </a:cubicBezTo>
                    <a:cubicBezTo>
                      <a:pt x="997" y="466"/>
                      <a:pt x="1010" y="445"/>
                      <a:pt x="1018" y="446"/>
                    </a:cubicBezTo>
                    <a:cubicBezTo>
                      <a:pt x="1026" y="448"/>
                      <a:pt x="1021" y="458"/>
                      <a:pt x="1042" y="446"/>
                    </a:cubicBezTo>
                    <a:cubicBezTo>
                      <a:pt x="1063" y="434"/>
                      <a:pt x="1058" y="432"/>
                      <a:pt x="1079" y="432"/>
                    </a:cubicBezTo>
                    <a:cubicBezTo>
                      <a:pt x="1101" y="432"/>
                      <a:pt x="1106" y="426"/>
                      <a:pt x="1127" y="432"/>
                    </a:cubicBezTo>
                    <a:cubicBezTo>
                      <a:pt x="1149" y="437"/>
                      <a:pt x="1165" y="424"/>
                      <a:pt x="1173" y="429"/>
                    </a:cubicBezTo>
                    <a:cubicBezTo>
                      <a:pt x="1181" y="434"/>
                      <a:pt x="1178" y="435"/>
                      <a:pt x="1197" y="428"/>
                    </a:cubicBezTo>
                    <a:cubicBezTo>
                      <a:pt x="1215" y="421"/>
                      <a:pt x="1218" y="438"/>
                      <a:pt x="1234" y="428"/>
                    </a:cubicBezTo>
                    <a:cubicBezTo>
                      <a:pt x="1250" y="418"/>
                      <a:pt x="1247" y="437"/>
                      <a:pt x="1269" y="426"/>
                    </a:cubicBezTo>
                    <a:cubicBezTo>
                      <a:pt x="1290" y="416"/>
                      <a:pt x="1314" y="413"/>
                      <a:pt x="1325" y="413"/>
                    </a:cubicBezTo>
                    <a:cubicBezTo>
                      <a:pt x="1335" y="413"/>
                      <a:pt x="1341" y="416"/>
                      <a:pt x="1354" y="413"/>
                    </a:cubicBezTo>
                    <a:cubicBezTo>
                      <a:pt x="1367" y="410"/>
                      <a:pt x="1370" y="432"/>
                      <a:pt x="1378" y="413"/>
                    </a:cubicBezTo>
                    <a:cubicBezTo>
                      <a:pt x="1386" y="394"/>
                      <a:pt x="1383" y="397"/>
                      <a:pt x="1391" y="384"/>
                    </a:cubicBezTo>
                    <a:cubicBezTo>
                      <a:pt x="1399" y="370"/>
                      <a:pt x="1394" y="384"/>
                      <a:pt x="1405" y="360"/>
                    </a:cubicBezTo>
                    <a:cubicBezTo>
                      <a:pt x="1415" y="336"/>
                      <a:pt x="1405" y="341"/>
                      <a:pt x="1423" y="320"/>
                    </a:cubicBezTo>
                    <a:cubicBezTo>
                      <a:pt x="1442" y="298"/>
                      <a:pt x="1418" y="314"/>
                      <a:pt x="1442" y="298"/>
                    </a:cubicBezTo>
                    <a:cubicBezTo>
                      <a:pt x="1466" y="282"/>
                      <a:pt x="1442" y="298"/>
                      <a:pt x="1466" y="282"/>
                    </a:cubicBezTo>
                    <a:cubicBezTo>
                      <a:pt x="1490" y="266"/>
                      <a:pt x="1485" y="280"/>
                      <a:pt x="1490" y="266"/>
                    </a:cubicBezTo>
                    <a:cubicBezTo>
                      <a:pt x="1495" y="253"/>
                      <a:pt x="1501" y="237"/>
                      <a:pt x="1501" y="237"/>
                    </a:cubicBezTo>
                    <a:cubicBezTo>
                      <a:pt x="1501" y="237"/>
                      <a:pt x="1498" y="237"/>
                      <a:pt x="1501" y="226"/>
                    </a:cubicBezTo>
                    <a:cubicBezTo>
                      <a:pt x="1503" y="216"/>
                      <a:pt x="1503" y="216"/>
                      <a:pt x="1503" y="216"/>
                    </a:cubicBezTo>
                    <a:cubicBezTo>
                      <a:pt x="1514" y="178"/>
                      <a:pt x="1514" y="178"/>
                      <a:pt x="1514" y="178"/>
                    </a:cubicBezTo>
                    <a:cubicBezTo>
                      <a:pt x="1514" y="149"/>
                      <a:pt x="1514" y="149"/>
                      <a:pt x="1514" y="149"/>
                    </a:cubicBezTo>
                    <a:cubicBezTo>
                      <a:pt x="1514" y="149"/>
                      <a:pt x="1541" y="136"/>
                      <a:pt x="1578" y="136"/>
                    </a:cubicBezTo>
                    <a:cubicBezTo>
                      <a:pt x="1615" y="136"/>
                      <a:pt x="1642" y="146"/>
                      <a:pt x="1642" y="146"/>
                    </a:cubicBezTo>
                    <a:cubicBezTo>
                      <a:pt x="1642" y="146"/>
                      <a:pt x="1653" y="157"/>
                      <a:pt x="1671" y="157"/>
                    </a:cubicBezTo>
                    <a:cubicBezTo>
                      <a:pt x="1690" y="157"/>
                      <a:pt x="1674" y="157"/>
                      <a:pt x="1690" y="157"/>
                    </a:cubicBezTo>
                    <a:cubicBezTo>
                      <a:pt x="1706" y="157"/>
                      <a:pt x="1703" y="152"/>
                      <a:pt x="1719" y="152"/>
                    </a:cubicBezTo>
                    <a:cubicBezTo>
                      <a:pt x="1735" y="152"/>
                      <a:pt x="1714" y="154"/>
                      <a:pt x="1735" y="152"/>
                    </a:cubicBezTo>
                    <a:cubicBezTo>
                      <a:pt x="1753" y="149"/>
                      <a:pt x="1758" y="140"/>
                      <a:pt x="1765" y="137"/>
                    </a:cubicBezTo>
                    <a:cubicBezTo>
                      <a:pt x="1758" y="137"/>
                      <a:pt x="1762" y="137"/>
                      <a:pt x="1766" y="136"/>
                    </a:cubicBezTo>
                    <a:cubicBezTo>
                      <a:pt x="1767" y="136"/>
                      <a:pt x="1768" y="136"/>
                      <a:pt x="1770" y="136"/>
                    </a:cubicBezTo>
                    <a:cubicBezTo>
                      <a:pt x="1774" y="136"/>
                      <a:pt x="1770" y="136"/>
                      <a:pt x="1766" y="136"/>
                    </a:cubicBezTo>
                    <a:cubicBezTo>
                      <a:pt x="1766" y="137"/>
                      <a:pt x="1766" y="137"/>
                      <a:pt x="1765" y="137"/>
                    </a:cubicBezTo>
                    <a:cubicBezTo>
                      <a:pt x="1768" y="136"/>
                      <a:pt x="1773" y="136"/>
                      <a:pt x="1781" y="136"/>
                    </a:cubicBezTo>
                    <a:cubicBezTo>
                      <a:pt x="1823" y="133"/>
                      <a:pt x="1831" y="136"/>
                      <a:pt x="1847" y="136"/>
                    </a:cubicBezTo>
                    <a:cubicBezTo>
                      <a:pt x="1863" y="136"/>
                      <a:pt x="1874" y="134"/>
                      <a:pt x="1874" y="134"/>
                    </a:cubicBezTo>
                    <a:cubicBezTo>
                      <a:pt x="1874" y="134"/>
                      <a:pt x="1919" y="154"/>
                      <a:pt x="1930" y="154"/>
                    </a:cubicBezTo>
                    <a:cubicBezTo>
                      <a:pt x="1941" y="154"/>
                      <a:pt x="1919" y="152"/>
                      <a:pt x="1941" y="154"/>
                    </a:cubicBezTo>
                    <a:cubicBezTo>
                      <a:pt x="1962" y="157"/>
                      <a:pt x="1989" y="162"/>
                      <a:pt x="1989" y="162"/>
                    </a:cubicBezTo>
                    <a:cubicBezTo>
                      <a:pt x="1989" y="162"/>
                      <a:pt x="1983" y="168"/>
                      <a:pt x="2002" y="168"/>
                    </a:cubicBezTo>
                    <a:cubicBezTo>
                      <a:pt x="2002" y="149"/>
                      <a:pt x="2002" y="149"/>
                      <a:pt x="2002" y="149"/>
                    </a:cubicBezTo>
                    <a:cubicBezTo>
                      <a:pt x="2002" y="149"/>
                      <a:pt x="1941" y="64"/>
                      <a:pt x="1917" y="58"/>
                    </a:cubicBezTo>
                    <a:cubicBezTo>
                      <a:pt x="1893" y="53"/>
                      <a:pt x="1903" y="50"/>
                      <a:pt x="1879" y="40"/>
                    </a:cubicBezTo>
                    <a:cubicBezTo>
                      <a:pt x="1855" y="29"/>
                      <a:pt x="1866" y="32"/>
                      <a:pt x="1829" y="17"/>
                    </a:cubicBezTo>
                    <a:cubicBezTo>
                      <a:pt x="1791" y="3"/>
                      <a:pt x="1818" y="18"/>
                      <a:pt x="1773" y="21"/>
                    </a:cubicBezTo>
                    <a:cubicBezTo>
                      <a:pt x="1727" y="24"/>
                      <a:pt x="1773" y="21"/>
                      <a:pt x="1754" y="45"/>
                    </a:cubicBezTo>
                    <a:cubicBezTo>
                      <a:pt x="1735" y="69"/>
                      <a:pt x="1701" y="72"/>
                      <a:pt x="1655" y="64"/>
                    </a:cubicBezTo>
                    <a:cubicBezTo>
                      <a:pt x="1610" y="56"/>
                      <a:pt x="1642" y="64"/>
                      <a:pt x="1629" y="64"/>
                    </a:cubicBezTo>
                    <a:cubicBezTo>
                      <a:pt x="1615" y="64"/>
                      <a:pt x="1615" y="64"/>
                      <a:pt x="1501" y="32"/>
                    </a:cubicBezTo>
                    <a:cubicBezTo>
                      <a:pt x="1386" y="0"/>
                      <a:pt x="1501" y="32"/>
                      <a:pt x="1474" y="32"/>
                    </a:cubicBezTo>
                    <a:cubicBezTo>
                      <a:pt x="1447" y="32"/>
                      <a:pt x="1458" y="42"/>
                      <a:pt x="1458" y="42"/>
                    </a:cubicBezTo>
                    <a:cubicBezTo>
                      <a:pt x="1458" y="42"/>
                      <a:pt x="1423" y="69"/>
                      <a:pt x="1397" y="80"/>
                    </a:cubicBezTo>
                    <a:cubicBezTo>
                      <a:pt x="1370" y="90"/>
                      <a:pt x="1397" y="80"/>
                      <a:pt x="1362" y="96"/>
                    </a:cubicBezTo>
                    <a:cubicBezTo>
                      <a:pt x="1327" y="112"/>
                      <a:pt x="1362" y="96"/>
                      <a:pt x="1346" y="104"/>
                    </a:cubicBezTo>
                    <a:cubicBezTo>
                      <a:pt x="1330" y="112"/>
                      <a:pt x="1354" y="120"/>
                      <a:pt x="1345" y="146"/>
                    </a:cubicBezTo>
                    <a:cubicBezTo>
                      <a:pt x="1335" y="173"/>
                      <a:pt x="1351" y="181"/>
                      <a:pt x="1344" y="208"/>
                    </a:cubicBezTo>
                    <a:cubicBezTo>
                      <a:pt x="1336" y="234"/>
                      <a:pt x="1351" y="234"/>
                      <a:pt x="1341" y="269"/>
                    </a:cubicBezTo>
                    <a:cubicBezTo>
                      <a:pt x="1330" y="304"/>
                      <a:pt x="1351" y="293"/>
                      <a:pt x="1341" y="330"/>
                    </a:cubicBezTo>
                    <a:cubicBezTo>
                      <a:pt x="1330" y="368"/>
                      <a:pt x="1311" y="341"/>
                      <a:pt x="1290" y="334"/>
                    </a:cubicBezTo>
                    <a:cubicBezTo>
                      <a:pt x="1269" y="326"/>
                      <a:pt x="1269" y="333"/>
                      <a:pt x="1213" y="334"/>
                    </a:cubicBezTo>
                    <a:cubicBezTo>
                      <a:pt x="1195" y="334"/>
                      <a:pt x="1187" y="335"/>
                      <a:pt x="1184" y="337"/>
                    </a:cubicBezTo>
                    <a:cubicBezTo>
                      <a:pt x="1192" y="343"/>
                      <a:pt x="1177" y="340"/>
                      <a:pt x="1184" y="337"/>
                    </a:cubicBezTo>
                    <a:cubicBezTo>
                      <a:pt x="1184" y="337"/>
                      <a:pt x="1184" y="336"/>
                      <a:pt x="1183" y="336"/>
                    </a:cubicBezTo>
                    <a:cubicBezTo>
                      <a:pt x="1170" y="326"/>
                      <a:pt x="1170" y="349"/>
                      <a:pt x="1154" y="357"/>
                    </a:cubicBezTo>
                    <a:cubicBezTo>
                      <a:pt x="1138" y="365"/>
                      <a:pt x="1141" y="360"/>
                      <a:pt x="1119" y="370"/>
                    </a:cubicBezTo>
                    <a:cubicBezTo>
                      <a:pt x="1098" y="381"/>
                      <a:pt x="1103" y="378"/>
                      <a:pt x="1082" y="381"/>
                    </a:cubicBezTo>
                    <a:cubicBezTo>
                      <a:pt x="1082" y="381"/>
                      <a:pt x="1042" y="373"/>
                      <a:pt x="1018" y="365"/>
                    </a:cubicBezTo>
                    <a:cubicBezTo>
                      <a:pt x="994" y="357"/>
                      <a:pt x="1007" y="352"/>
                      <a:pt x="1002" y="341"/>
                    </a:cubicBezTo>
                    <a:cubicBezTo>
                      <a:pt x="997" y="330"/>
                      <a:pt x="986" y="341"/>
                      <a:pt x="986" y="341"/>
                    </a:cubicBezTo>
                    <a:cubicBezTo>
                      <a:pt x="986" y="341"/>
                      <a:pt x="986" y="341"/>
                      <a:pt x="898" y="402"/>
                    </a:cubicBezTo>
                    <a:cubicBezTo>
                      <a:pt x="810" y="464"/>
                      <a:pt x="898" y="402"/>
                      <a:pt x="882" y="429"/>
                    </a:cubicBezTo>
                    <a:cubicBezTo>
                      <a:pt x="866" y="456"/>
                      <a:pt x="882" y="429"/>
                      <a:pt x="871" y="435"/>
                    </a:cubicBezTo>
                    <a:cubicBezTo>
                      <a:pt x="861" y="441"/>
                      <a:pt x="863" y="448"/>
                      <a:pt x="847" y="464"/>
                    </a:cubicBezTo>
                    <a:cubicBezTo>
                      <a:pt x="831" y="480"/>
                      <a:pt x="847" y="464"/>
                      <a:pt x="829" y="466"/>
                    </a:cubicBezTo>
                    <a:cubicBezTo>
                      <a:pt x="810" y="469"/>
                      <a:pt x="802" y="458"/>
                      <a:pt x="794" y="442"/>
                    </a:cubicBezTo>
                    <a:cubicBezTo>
                      <a:pt x="786" y="426"/>
                      <a:pt x="775" y="442"/>
                      <a:pt x="757" y="442"/>
                    </a:cubicBezTo>
                    <a:cubicBezTo>
                      <a:pt x="738" y="442"/>
                      <a:pt x="757" y="442"/>
                      <a:pt x="738" y="445"/>
                    </a:cubicBezTo>
                    <a:cubicBezTo>
                      <a:pt x="719" y="448"/>
                      <a:pt x="725" y="453"/>
                      <a:pt x="687" y="472"/>
                    </a:cubicBezTo>
                    <a:cubicBezTo>
                      <a:pt x="650" y="490"/>
                      <a:pt x="693" y="485"/>
                      <a:pt x="687" y="498"/>
                    </a:cubicBezTo>
                    <a:cubicBezTo>
                      <a:pt x="682" y="512"/>
                      <a:pt x="687" y="520"/>
                      <a:pt x="687" y="520"/>
                    </a:cubicBezTo>
                    <a:cubicBezTo>
                      <a:pt x="687" y="520"/>
                      <a:pt x="687" y="520"/>
                      <a:pt x="666" y="530"/>
                    </a:cubicBezTo>
                    <a:cubicBezTo>
                      <a:pt x="645" y="541"/>
                      <a:pt x="666" y="530"/>
                      <a:pt x="650" y="546"/>
                    </a:cubicBezTo>
                    <a:cubicBezTo>
                      <a:pt x="634" y="562"/>
                      <a:pt x="639" y="544"/>
                      <a:pt x="629" y="546"/>
                    </a:cubicBezTo>
                    <a:cubicBezTo>
                      <a:pt x="618" y="549"/>
                      <a:pt x="621" y="557"/>
                      <a:pt x="608" y="573"/>
                    </a:cubicBezTo>
                    <a:cubicBezTo>
                      <a:pt x="596" y="589"/>
                      <a:pt x="602" y="592"/>
                      <a:pt x="591" y="621"/>
                    </a:cubicBezTo>
                    <a:cubicBezTo>
                      <a:pt x="581" y="650"/>
                      <a:pt x="591" y="621"/>
                      <a:pt x="605" y="671"/>
                    </a:cubicBezTo>
                    <a:cubicBezTo>
                      <a:pt x="618" y="722"/>
                      <a:pt x="591" y="671"/>
                      <a:pt x="591" y="671"/>
                    </a:cubicBezTo>
                    <a:cubicBezTo>
                      <a:pt x="591" y="671"/>
                      <a:pt x="562" y="677"/>
                      <a:pt x="549" y="672"/>
                    </a:cubicBezTo>
                    <a:cubicBezTo>
                      <a:pt x="535" y="666"/>
                      <a:pt x="549" y="672"/>
                      <a:pt x="519" y="671"/>
                    </a:cubicBezTo>
                    <a:cubicBezTo>
                      <a:pt x="490" y="671"/>
                      <a:pt x="479" y="626"/>
                      <a:pt x="463" y="626"/>
                    </a:cubicBezTo>
                    <a:cubicBezTo>
                      <a:pt x="447" y="626"/>
                      <a:pt x="463" y="626"/>
                      <a:pt x="410" y="647"/>
                    </a:cubicBezTo>
                    <a:cubicBezTo>
                      <a:pt x="357" y="668"/>
                      <a:pt x="399" y="650"/>
                      <a:pt x="381" y="661"/>
                    </a:cubicBezTo>
                    <a:cubicBezTo>
                      <a:pt x="362" y="672"/>
                      <a:pt x="370" y="666"/>
                      <a:pt x="341" y="688"/>
                    </a:cubicBezTo>
                    <a:cubicBezTo>
                      <a:pt x="311" y="709"/>
                      <a:pt x="341" y="688"/>
                      <a:pt x="306" y="698"/>
                    </a:cubicBezTo>
                    <a:cubicBezTo>
                      <a:pt x="271" y="709"/>
                      <a:pt x="279" y="701"/>
                      <a:pt x="266" y="713"/>
                    </a:cubicBezTo>
                    <a:cubicBezTo>
                      <a:pt x="253" y="725"/>
                      <a:pt x="255" y="706"/>
                      <a:pt x="239" y="693"/>
                    </a:cubicBezTo>
                    <a:cubicBezTo>
                      <a:pt x="223" y="680"/>
                      <a:pt x="239" y="693"/>
                      <a:pt x="234" y="680"/>
                    </a:cubicBezTo>
                    <a:cubicBezTo>
                      <a:pt x="229" y="667"/>
                      <a:pt x="229" y="666"/>
                      <a:pt x="223" y="653"/>
                    </a:cubicBezTo>
                    <a:cubicBezTo>
                      <a:pt x="218" y="640"/>
                      <a:pt x="202" y="653"/>
                      <a:pt x="202" y="653"/>
                    </a:cubicBezTo>
                    <a:cubicBezTo>
                      <a:pt x="202" y="653"/>
                      <a:pt x="202" y="653"/>
                      <a:pt x="162" y="669"/>
                    </a:cubicBezTo>
                    <a:cubicBezTo>
                      <a:pt x="122" y="685"/>
                      <a:pt x="162" y="669"/>
                      <a:pt x="141" y="694"/>
                    </a:cubicBezTo>
                    <a:cubicBezTo>
                      <a:pt x="119" y="720"/>
                      <a:pt x="114" y="712"/>
                      <a:pt x="114" y="712"/>
                    </a:cubicBezTo>
                    <a:cubicBezTo>
                      <a:pt x="114" y="712"/>
                      <a:pt x="77" y="709"/>
                      <a:pt x="58" y="685"/>
                    </a:cubicBezTo>
                    <a:cubicBezTo>
                      <a:pt x="39" y="661"/>
                      <a:pt x="10" y="698"/>
                      <a:pt x="10" y="698"/>
                    </a:cubicBezTo>
                    <a:cubicBezTo>
                      <a:pt x="10" y="698"/>
                      <a:pt x="5" y="706"/>
                      <a:pt x="0" y="716"/>
                    </a:cubicBezTo>
                    <a:cubicBezTo>
                      <a:pt x="13" y="722"/>
                      <a:pt x="13" y="722"/>
                      <a:pt x="13" y="722"/>
                    </a:cubicBezTo>
                    <a:cubicBezTo>
                      <a:pt x="23" y="744"/>
                      <a:pt x="39" y="760"/>
                      <a:pt x="39" y="76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4" name="组合 3"/>
          <p:cNvGrpSpPr/>
          <p:nvPr/>
        </p:nvGrpSpPr>
        <p:grpSpPr>
          <a:xfrm>
            <a:off x="1314274" y="1328902"/>
            <a:ext cx="1972851" cy="2264320"/>
            <a:chOff x="1314274" y="1328902"/>
            <a:chExt cx="1972851" cy="2264320"/>
          </a:xfrm>
        </p:grpSpPr>
        <p:sp>
          <p:nvSpPr>
            <p:cNvPr id="171" name="文本框 170"/>
            <p:cNvSpPr txBox="1"/>
            <p:nvPr/>
          </p:nvSpPr>
          <p:spPr>
            <a:xfrm>
              <a:off x="1314274" y="1328902"/>
              <a:ext cx="1282050" cy="646331"/>
            </a:xfrm>
            <a:prstGeom prst="rect">
              <a:avLst/>
            </a:prstGeom>
            <a:noFill/>
          </p:spPr>
          <p:txBody>
            <a:bodyPr wrap="square" rtlCol="0">
              <a:spAutoFit/>
            </a:bodyPr>
            <a:lstStyle/>
            <a:p>
              <a:r>
                <a:rPr lang="en-US" altLang="zh-CN" sz="3600" dirty="0" smtClean="0">
                  <a:solidFill>
                    <a:schemeClr val="bg1"/>
                  </a:solidFill>
                  <a:latin typeface="HelveticaNeueLT Pro 67 MdCn" panose="020B0606030502030204" pitchFamily="34" charset="0"/>
                </a:rPr>
                <a:t>9,300</a:t>
              </a:r>
              <a:endParaRPr lang="zh-CN" altLang="en-US" sz="3600" dirty="0">
                <a:solidFill>
                  <a:schemeClr val="bg1"/>
                </a:solidFill>
                <a:latin typeface="HelveticaNeueLT Pro 67 MdCn" panose="020B0606030502030204" pitchFamily="34" charset="0"/>
              </a:endParaRPr>
            </a:p>
          </p:txBody>
        </p:sp>
        <p:sp>
          <p:nvSpPr>
            <p:cNvPr id="172" name="文本框 171"/>
            <p:cNvSpPr txBox="1"/>
            <p:nvPr/>
          </p:nvSpPr>
          <p:spPr>
            <a:xfrm>
              <a:off x="2332946" y="1586648"/>
              <a:ext cx="744969" cy="338554"/>
            </a:xfrm>
            <a:prstGeom prst="rect">
              <a:avLst/>
            </a:prstGeom>
            <a:noFill/>
          </p:spPr>
          <p:txBody>
            <a:bodyPr wrap="square" rtlCol="0">
              <a:spAutoFit/>
            </a:bodyPr>
            <a:lstStyle/>
            <a:p>
              <a:r>
                <a:rPr lang="en-US" altLang="zh-CN" sz="1600" dirty="0" smtClean="0">
                  <a:solidFill>
                    <a:schemeClr val="bg1"/>
                  </a:solidFill>
                  <a:latin typeface="HelveticaNeueLT Pro 67 MdCn" panose="020B0606030502030204" pitchFamily="34" charset="0"/>
                </a:rPr>
                <a:t>Million</a:t>
              </a:r>
              <a:endParaRPr lang="zh-CN" altLang="en-US" sz="1600" dirty="0">
                <a:solidFill>
                  <a:schemeClr val="bg1"/>
                </a:solidFill>
                <a:latin typeface="HelveticaNeueLT Pro 67 MdCn" panose="020B0606030502030204" pitchFamily="34" charset="0"/>
              </a:endParaRPr>
            </a:p>
          </p:txBody>
        </p:sp>
        <p:sp>
          <p:nvSpPr>
            <p:cNvPr id="203" name="矩形 55"/>
            <p:cNvSpPr/>
            <p:nvPr/>
          </p:nvSpPr>
          <p:spPr>
            <a:xfrm>
              <a:off x="1321164" y="2568201"/>
              <a:ext cx="1779691" cy="535531"/>
            </a:xfrm>
            <a:prstGeom prst="rect">
              <a:avLst/>
            </a:prstGeom>
          </p:spPr>
          <p:txBody>
            <a:bodyPr wrap="square">
              <a:spAutoFit/>
            </a:bodyPr>
            <a:lstStyle/>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cxnSp>
          <p:nvCxnSpPr>
            <p:cNvPr id="204" name="直接连接符 203"/>
            <p:cNvCxnSpPr/>
            <p:nvPr/>
          </p:nvCxnSpPr>
          <p:spPr>
            <a:xfrm>
              <a:off x="1392014" y="3156758"/>
              <a:ext cx="1779362" cy="0"/>
            </a:xfrm>
            <a:prstGeom prst="line">
              <a:avLst/>
            </a:prstGeom>
            <a:ln>
              <a:solidFill>
                <a:srgbClr val="FFC000"/>
              </a:solidFill>
              <a:prstDash val="sysDot"/>
            </a:ln>
          </p:spPr>
          <p:style>
            <a:lnRef idx="1">
              <a:schemeClr val="accent1"/>
            </a:lnRef>
            <a:fillRef idx="0">
              <a:schemeClr val="accent1"/>
            </a:fillRef>
            <a:effectRef idx="0">
              <a:schemeClr val="accent1"/>
            </a:effectRef>
            <a:fontRef idx="minor">
              <a:schemeClr val="tx1"/>
            </a:fontRef>
          </p:style>
        </p:cxnSp>
        <p:sp>
          <p:nvSpPr>
            <p:cNvPr id="213" name="矩形 39"/>
            <p:cNvSpPr/>
            <p:nvPr/>
          </p:nvSpPr>
          <p:spPr>
            <a:xfrm>
              <a:off x="1395197" y="1947749"/>
              <a:ext cx="1891928"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214" name="矩形 213"/>
            <p:cNvSpPr/>
            <p:nvPr/>
          </p:nvSpPr>
          <p:spPr>
            <a:xfrm>
              <a:off x="1395197" y="2284746"/>
              <a:ext cx="1337226"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216" name="Oval 59"/>
            <p:cNvSpPr/>
            <p:nvPr/>
          </p:nvSpPr>
          <p:spPr>
            <a:xfrm>
              <a:off x="1390440" y="3253804"/>
              <a:ext cx="287683" cy="287683"/>
            </a:xfrm>
            <a:prstGeom prst="ellipse">
              <a:avLst/>
            </a:prstGeom>
            <a:solidFill>
              <a:schemeClr val="bg1"/>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7" name="Group 61"/>
            <p:cNvGrpSpPr/>
            <p:nvPr/>
          </p:nvGrpSpPr>
          <p:grpSpPr>
            <a:xfrm>
              <a:off x="1430766" y="3296374"/>
              <a:ext cx="207032" cy="233725"/>
              <a:chOff x="1368786" y="1195986"/>
              <a:chExt cx="1009650" cy="1139826"/>
            </a:xfrm>
            <a:solidFill>
              <a:srgbClr val="FFC000"/>
            </a:solidFill>
          </p:grpSpPr>
          <p:sp>
            <p:nvSpPr>
              <p:cNvPr id="219"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8" name="Freeform 62"/>
            <p:cNvSpPr/>
            <p:nvPr/>
          </p:nvSpPr>
          <p:spPr>
            <a:xfrm>
              <a:off x="1437436" y="3503371"/>
              <a:ext cx="193692" cy="38116"/>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Oval 59"/>
            <p:cNvSpPr/>
            <p:nvPr/>
          </p:nvSpPr>
          <p:spPr>
            <a:xfrm>
              <a:off x="2340042" y="3253804"/>
              <a:ext cx="287683" cy="287683"/>
            </a:xfrm>
            <a:prstGeom prst="ellipse">
              <a:avLst/>
            </a:prstGeom>
            <a:solidFill>
              <a:schemeClr val="bg1"/>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Freeform 62"/>
            <p:cNvSpPr/>
            <p:nvPr/>
          </p:nvSpPr>
          <p:spPr>
            <a:xfrm>
              <a:off x="2387038" y="3503371"/>
              <a:ext cx="193692" cy="38116"/>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Freeform 17"/>
            <p:cNvSpPr>
              <a:spLocks noEditPoints="1"/>
            </p:cNvSpPr>
            <p:nvPr/>
          </p:nvSpPr>
          <p:spPr bwMode="auto">
            <a:xfrm>
              <a:off x="2379618" y="3285357"/>
              <a:ext cx="208531" cy="244741"/>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solidFill>
              <a:srgbClr val="FFC000"/>
            </a:soli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226" name="文本框 225"/>
            <p:cNvSpPr txBox="1"/>
            <p:nvPr/>
          </p:nvSpPr>
          <p:spPr>
            <a:xfrm>
              <a:off x="1684572" y="3193112"/>
              <a:ext cx="666808" cy="400110"/>
            </a:xfrm>
            <a:prstGeom prst="rect">
              <a:avLst/>
            </a:prstGeom>
            <a:noFill/>
          </p:spPr>
          <p:txBody>
            <a:bodyPr wrap="square" rtlCol="0">
              <a:spAutoFit/>
            </a:bodyPr>
            <a:lstStyle/>
            <a:p>
              <a:r>
                <a:rPr lang="en-US" altLang="zh-CN" sz="2000" dirty="0" smtClean="0">
                  <a:solidFill>
                    <a:schemeClr val="bg1"/>
                  </a:solidFill>
                  <a:latin typeface="HelveticaNeueLT Pro 67 MdCn" panose="020B0606030502030204" pitchFamily="34" charset="0"/>
                </a:rPr>
                <a:t>56%</a:t>
              </a:r>
              <a:endParaRPr lang="zh-CN" altLang="en-US" sz="2000" dirty="0">
                <a:solidFill>
                  <a:schemeClr val="bg1"/>
                </a:solidFill>
                <a:latin typeface="HelveticaNeueLT Pro 67 MdCn" panose="020B0606030502030204" pitchFamily="34" charset="0"/>
              </a:endParaRPr>
            </a:p>
          </p:txBody>
        </p:sp>
        <p:sp>
          <p:nvSpPr>
            <p:cNvPr id="227" name="文本框 226"/>
            <p:cNvSpPr txBox="1"/>
            <p:nvPr/>
          </p:nvSpPr>
          <p:spPr>
            <a:xfrm>
              <a:off x="2610894" y="3193112"/>
              <a:ext cx="666808" cy="400110"/>
            </a:xfrm>
            <a:prstGeom prst="rect">
              <a:avLst/>
            </a:prstGeom>
            <a:noFill/>
          </p:spPr>
          <p:txBody>
            <a:bodyPr wrap="square" rtlCol="0">
              <a:spAutoFit/>
            </a:bodyPr>
            <a:lstStyle/>
            <a:p>
              <a:r>
                <a:rPr lang="en-US" altLang="zh-CN" sz="2000" dirty="0" smtClean="0">
                  <a:solidFill>
                    <a:schemeClr val="bg1"/>
                  </a:solidFill>
                  <a:latin typeface="HelveticaNeueLT Pro 67 MdCn" panose="020B0606030502030204" pitchFamily="34" charset="0"/>
                </a:rPr>
                <a:t>44%</a:t>
              </a:r>
              <a:endParaRPr lang="zh-CN" altLang="en-US" sz="2000" dirty="0">
                <a:solidFill>
                  <a:schemeClr val="bg1"/>
                </a:solidFill>
                <a:latin typeface="HelveticaNeueLT Pro 67 MdCn" panose="020B0606030502030204" pitchFamily="34" charset="0"/>
              </a:endParaRPr>
            </a:p>
          </p:txBody>
        </p:sp>
      </p:grpSp>
      <p:sp>
        <p:nvSpPr>
          <p:cNvPr id="43" name="矩形 42"/>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10</a:t>
            </a:r>
            <a:endParaRPr lang="zh-CN" altLang="en-US" dirty="0"/>
          </a:p>
        </p:txBody>
      </p:sp>
      <p:sp>
        <p:nvSpPr>
          <p:cNvPr id="44"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47"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Tree>
    <p:extLst>
      <p:ext uri="{BB962C8B-B14F-4D97-AF65-F5344CB8AC3E}">
        <p14:creationId xmlns:p14="http://schemas.microsoft.com/office/powerpoint/2010/main" val="242968171"/>
      </p:ext>
    </p:extLst>
  </p:cSld>
  <p:clrMapOvr>
    <a:masterClrMapping/>
  </p:clrMapOvr>
  <mc:AlternateContent xmlns:mc="http://schemas.openxmlformats.org/markup-compatibility/2006" xmlns:p14="http://schemas.microsoft.com/office/powerpoint/2010/main">
    <mc:Choice Requires="p14">
      <p:transition spd="slow" p14:dur="800" advClick="0" advTm="1000">
        <p14:flythrough/>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500"/>
                                        <p:tgtEl>
                                          <p:spTgt spid="43"/>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750" fill="hold"/>
                                        <p:tgtEl>
                                          <p:spTgt spid="4"/>
                                        </p:tgtEl>
                                        <p:attrNameLst>
                                          <p:attrName>ppt_w</p:attrName>
                                        </p:attrNameLst>
                                      </p:cBhvr>
                                      <p:tavLst>
                                        <p:tav tm="0">
                                          <p:val>
                                            <p:fltVal val="0"/>
                                          </p:val>
                                        </p:tav>
                                        <p:tav tm="100000">
                                          <p:val>
                                            <p:strVal val="#ppt_w"/>
                                          </p:val>
                                        </p:tav>
                                      </p:tavLst>
                                    </p:anim>
                                    <p:anim calcmode="lin" valueType="num">
                                      <p:cBhvr>
                                        <p:cTn id="15" dur="750" fill="hold"/>
                                        <p:tgtEl>
                                          <p:spTgt spid="4"/>
                                        </p:tgtEl>
                                        <p:attrNameLst>
                                          <p:attrName>ppt_h</p:attrName>
                                        </p:attrNameLst>
                                      </p:cBhvr>
                                      <p:tavLst>
                                        <p:tav tm="0">
                                          <p:val>
                                            <p:fltVal val="0"/>
                                          </p:val>
                                        </p:tav>
                                        <p:tav tm="100000">
                                          <p:val>
                                            <p:strVal val="#ppt_h"/>
                                          </p:val>
                                        </p:tav>
                                      </p:tavLst>
                                    </p:anim>
                                    <p:animEffect transition="in" filter="fade">
                                      <p:cBhvr>
                                        <p:cTn id="16" dur="750"/>
                                        <p:tgtEl>
                                          <p:spTgt spid="4"/>
                                        </p:tgtEl>
                                      </p:cBhvr>
                                    </p:animEffect>
                                  </p:childTnLst>
                                </p:cTn>
                              </p:par>
                              <p:par>
                                <p:cTn id="17" presetID="35" presetClass="path" presetSubtype="0" accel="50000" decel="50000" fill="hold" nodeType="withEffect">
                                  <p:stCondLst>
                                    <p:cond delay="0"/>
                                  </p:stCondLst>
                                  <p:childTnLst>
                                    <p:animMotion origin="layout" path="M -2.5E-6 4.93827E-6 L 0.12153 4.93827E-6 " pathEditMode="relative" rAng="0" ptsTypes="AA">
                                      <p:cBhvr>
                                        <p:cTn id="18" dur="1250" spd="-100000" fill="hold"/>
                                        <p:tgtEl>
                                          <p:spTgt spid="4"/>
                                        </p:tgtEl>
                                        <p:attrNameLst>
                                          <p:attrName>ppt_x</p:attrName>
                                          <p:attrName>ppt_y</p:attrName>
                                        </p:attrNameLst>
                                      </p:cBhvr>
                                      <p:rCtr x="6076" y="0"/>
                                    </p:animMotion>
                                  </p:childTnLst>
                                </p:cTn>
                              </p:par>
                            </p:childTnLst>
                          </p:cTn>
                        </p:par>
                        <p:par>
                          <p:cTn id="19" fill="hold">
                            <p:stCondLst>
                              <p:cond delay="1750"/>
                            </p:stCondLst>
                            <p:childTnLst>
                              <p:par>
                                <p:cTn id="20" presetID="53" presetClass="entr" presetSubtype="16" fill="hold" grpId="0" nodeType="afterEffect">
                                  <p:stCondLst>
                                    <p:cond delay="0"/>
                                  </p:stCondLst>
                                  <p:childTnLst>
                                    <p:set>
                                      <p:cBhvr>
                                        <p:cTn id="21" dur="1" fill="hold">
                                          <p:stCondLst>
                                            <p:cond delay="0"/>
                                          </p:stCondLst>
                                        </p:cTn>
                                        <p:tgtEl>
                                          <p:spTgt spid="71"/>
                                        </p:tgtEl>
                                        <p:attrNameLst>
                                          <p:attrName>style.visibility</p:attrName>
                                        </p:attrNameLst>
                                      </p:cBhvr>
                                      <p:to>
                                        <p:strVal val="visible"/>
                                      </p:to>
                                    </p:set>
                                    <p:anim calcmode="lin" valueType="num">
                                      <p:cBhvr>
                                        <p:cTn id="22" dur="750" fill="hold"/>
                                        <p:tgtEl>
                                          <p:spTgt spid="71"/>
                                        </p:tgtEl>
                                        <p:attrNameLst>
                                          <p:attrName>ppt_w</p:attrName>
                                        </p:attrNameLst>
                                      </p:cBhvr>
                                      <p:tavLst>
                                        <p:tav tm="0">
                                          <p:val>
                                            <p:fltVal val="0"/>
                                          </p:val>
                                        </p:tav>
                                        <p:tav tm="100000">
                                          <p:val>
                                            <p:strVal val="#ppt_w"/>
                                          </p:val>
                                        </p:tav>
                                      </p:tavLst>
                                    </p:anim>
                                    <p:anim calcmode="lin" valueType="num">
                                      <p:cBhvr>
                                        <p:cTn id="23" dur="750" fill="hold"/>
                                        <p:tgtEl>
                                          <p:spTgt spid="71"/>
                                        </p:tgtEl>
                                        <p:attrNameLst>
                                          <p:attrName>ppt_h</p:attrName>
                                        </p:attrNameLst>
                                      </p:cBhvr>
                                      <p:tavLst>
                                        <p:tav tm="0">
                                          <p:val>
                                            <p:fltVal val="0"/>
                                          </p:val>
                                        </p:tav>
                                        <p:tav tm="100000">
                                          <p:val>
                                            <p:strVal val="#ppt_h"/>
                                          </p:val>
                                        </p:tav>
                                      </p:tavLst>
                                    </p:anim>
                                    <p:animEffect transition="in" filter="fade">
                                      <p:cBhvr>
                                        <p:cTn id="24" dur="750"/>
                                        <p:tgtEl>
                                          <p:spTgt spid="71"/>
                                        </p:tgtEl>
                                      </p:cBhvr>
                                    </p:animEffect>
                                  </p:childTnLst>
                                </p:cTn>
                              </p:par>
                              <p:par>
                                <p:cTn id="25" presetID="35" presetClass="path" presetSubtype="0" accel="50000" decel="50000" fill="hold" grpId="1" nodeType="withEffect">
                                  <p:stCondLst>
                                    <p:cond delay="0"/>
                                  </p:stCondLst>
                                  <p:childTnLst>
                                    <p:animMotion origin="layout" path="M -1.94444E-6 4.19753E-6 L -0.08819 -0.00433 " pathEditMode="relative" rAng="0" ptsTypes="AA">
                                      <p:cBhvr>
                                        <p:cTn id="26" dur="1250" spd="-100000" fill="hold"/>
                                        <p:tgtEl>
                                          <p:spTgt spid="71"/>
                                        </p:tgtEl>
                                        <p:attrNameLst>
                                          <p:attrName>ppt_x</p:attrName>
                                          <p:attrName>ppt_y</p:attrName>
                                        </p:attrNameLst>
                                      </p:cBhvr>
                                      <p:rCtr x="-4410" y="-216"/>
                                    </p:animMotion>
                                  </p:childTnLst>
                                </p:cTn>
                              </p:par>
                              <p:par>
                                <p:cTn id="27" presetID="10" presetClass="entr" presetSubtype="0" fill="hold" nodeType="withEffect">
                                  <p:stCondLst>
                                    <p:cond delay="1000"/>
                                  </p:stCondLst>
                                  <p:childTnLst>
                                    <p:set>
                                      <p:cBhvr>
                                        <p:cTn id="28" dur="1" fill="hold">
                                          <p:stCondLst>
                                            <p:cond delay="0"/>
                                          </p:stCondLst>
                                        </p:cTn>
                                        <p:tgtEl>
                                          <p:spTgt spid="186"/>
                                        </p:tgtEl>
                                        <p:attrNameLst>
                                          <p:attrName>style.visibility</p:attrName>
                                        </p:attrNameLst>
                                      </p:cBhvr>
                                      <p:to>
                                        <p:strVal val="visible"/>
                                      </p:to>
                                    </p:set>
                                    <p:animEffect transition="in" filter="fade">
                                      <p:cBhvr>
                                        <p:cTn id="29" dur="500"/>
                                        <p:tgtEl>
                                          <p:spTgt spid="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1" grpId="1" animBg="1"/>
      <p:bldP spid="4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直接连接符 16"/>
          <p:cNvCxnSpPr/>
          <p:nvPr/>
        </p:nvCxnSpPr>
        <p:spPr>
          <a:xfrm>
            <a:off x="4572000" y="2809057"/>
            <a:ext cx="0" cy="2334443"/>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4572000" y="0"/>
            <a:ext cx="0" cy="2502135"/>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4468029" y="2551625"/>
            <a:ext cx="207942" cy="207942"/>
            <a:chOff x="4458447" y="2420471"/>
            <a:chExt cx="280894" cy="280894"/>
          </a:xfrm>
        </p:grpSpPr>
        <p:sp>
          <p:nvSpPr>
            <p:cNvPr id="19" name="椭圆 18"/>
            <p:cNvSpPr/>
            <p:nvPr/>
          </p:nvSpPr>
          <p:spPr>
            <a:xfrm>
              <a:off x="4458447" y="2420471"/>
              <a:ext cx="280894" cy="28089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4513792" y="2475816"/>
              <a:ext cx="170204" cy="17020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Freeform 1080"/>
          <p:cNvSpPr>
            <a:spLocks/>
          </p:cNvSpPr>
          <p:nvPr/>
        </p:nvSpPr>
        <p:spPr bwMode="auto">
          <a:xfrm rot="356891">
            <a:off x="542766" y="1422734"/>
            <a:ext cx="3426195" cy="2176588"/>
          </a:xfrm>
          <a:custGeom>
            <a:avLst/>
            <a:gdLst>
              <a:gd name="T0" fmla="*/ 63 w 654"/>
              <a:gd name="T1" fmla="*/ 275 h 411"/>
              <a:gd name="T2" fmla="*/ 116 w 654"/>
              <a:gd name="T3" fmla="*/ 261 h 411"/>
              <a:gd name="T4" fmla="*/ 120 w 654"/>
              <a:gd name="T5" fmla="*/ 233 h 411"/>
              <a:gd name="T6" fmla="*/ 198 w 654"/>
              <a:gd name="T7" fmla="*/ 230 h 411"/>
              <a:gd name="T8" fmla="*/ 235 w 654"/>
              <a:gd name="T9" fmla="*/ 256 h 411"/>
              <a:gd name="T10" fmla="*/ 267 w 654"/>
              <a:gd name="T11" fmla="*/ 238 h 411"/>
              <a:gd name="T12" fmla="*/ 281 w 654"/>
              <a:gd name="T13" fmla="*/ 256 h 411"/>
              <a:gd name="T14" fmla="*/ 304 w 654"/>
              <a:gd name="T15" fmla="*/ 228 h 411"/>
              <a:gd name="T16" fmla="*/ 311 w 654"/>
              <a:gd name="T17" fmla="*/ 261 h 411"/>
              <a:gd name="T18" fmla="*/ 331 w 654"/>
              <a:gd name="T19" fmla="*/ 275 h 411"/>
              <a:gd name="T20" fmla="*/ 370 w 654"/>
              <a:gd name="T21" fmla="*/ 250 h 411"/>
              <a:gd name="T22" fmla="*/ 433 w 654"/>
              <a:gd name="T23" fmla="*/ 210 h 411"/>
              <a:gd name="T24" fmla="*/ 428 w 654"/>
              <a:gd name="T25" fmla="*/ 145 h 411"/>
              <a:gd name="T26" fmla="*/ 434 w 654"/>
              <a:gd name="T27" fmla="*/ 122 h 411"/>
              <a:gd name="T28" fmla="*/ 393 w 654"/>
              <a:gd name="T29" fmla="*/ 101 h 411"/>
              <a:gd name="T30" fmla="*/ 364 w 654"/>
              <a:gd name="T31" fmla="*/ 101 h 411"/>
              <a:gd name="T32" fmla="*/ 322 w 654"/>
              <a:gd name="T33" fmla="*/ 84 h 411"/>
              <a:gd name="T34" fmla="*/ 298 w 654"/>
              <a:gd name="T35" fmla="*/ 57 h 411"/>
              <a:gd name="T36" fmla="*/ 275 w 654"/>
              <a:gd name="T37" fmla="*/ 56 h 411"/>
              <a:gd name="T38" fmla="*/ 224 w 654"/>
              <a:gd name="T39" fmla="*/ 56 h 411"/>
              <a:gd name="T40" fmla="*/ 131 w 654"/>
              <a:gd name="T41" fmla="*/ 0 h 411"/>
              <a:gd name="T42" fmla="*/ 112 w 654"/>
              <a:gd name="T43" fmla="*/ 6 h 411"/>
              <a:gd name="T44" fmla="*/ 54 w 654"/>
              <a:gd name="T45" fmla="*/ 6 h 411"/>
              <a:gd name="T46" fmla="*/ 63 w 654"/>
              <a:gd name="T47" fmla="*/ 28 h 411"/>
              <a:gd name="T48" fmla="*/ 88 w 654"/>
              <a:gd name="T49" fmla="*/ 35 h 411"/>
              <a:gd name="T50" fmla="*/ 60 w 654"/>
              <a:gd name="T51" fmla="*/ 56 h 411"/>
              <a:gd name="T52" fmla="*/ 60 w 654"/>
              <a:gd name="T53" fmla="*/ 82 h 411"/>
              <a:gd name="T54" fmla="*/ 76 w 654"/>
              <a:gd name="T55" fmla="*/ 107 h 411"/>
              <a:gd name="T56" fmla="*/ 97 w 654"/>
              <a:gd name="T57" fmla="*/ 163 h 411"/>
              <a:gd name="T58" fmla="*/ 83 w 654"/>
              <a:gd name="T59" fmla="*/ 172 h 411"/>
              <a:gd name="T60" fmla="*/ 12 w 654"/>
              <a:gd name="T61" fmla="*/ 201 h 411"/>
              <a:gd name="T62" fmla="*/ 10 w 654"/>
              <a:gd name="T63" fmla="*/ 226 h 411"/>
              <a:gd name="T64" fmla="*/ 23 w 654"/>
              <a:gd name="T65" fmla="*/ 257 h 411"/>
              <a:gd name="T66" fmla="*/ 53 w 654"/>
              <a:gd name="T67" fmla="*/ 296 h 41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54"/>
              <a:gd name="T103" fmla="*/ 0 h 411"/>
              <a:gd name="T104" fmla="*/ 654 w 654"/>
              <a:gd name="T105" fmla="*/ 411 h 41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54" h="411">
                <a:moveTo>
                  <a:pt x="76" y="410"/>
                </a:moveTo>
                <a:lnTo>
                  <a:pt x="90" y="380"/>
                </a:lnTo>
                <a:lnTo>
                  <a:pt x="129" y="346"/>
                </a:lnTo>
                <a:lnTo>
                  <a:pt x="166" y="361"/>
                </a:lnTo>
                <a:lnTo>
                  <a:pt x="190" y="346"/>
                </a:lnTo>
                <a:lnTo>
                  <a:pt x="171" y="322"/>
                </a:lnTo>
                <a:lnTo>
                  <a:pt x="181" y="310"/>
                </a:lnTo>
                <a:lnTo>
                  <a:pt x="282" y="317"/>
                </a:lnTo>
                <a:lnTo>
                  <a:pt x="317" y="342"/>
                </a:lnTo>
                <a:lnTo>
                  <a:pt x="335" y="353"/>
                </a:lnTo>
                <a:lnTo>
                  <a:pt x="361" y="335"/>
                </a:lnTo>
                <a:lnTo>
                  <a:pt x="380" y="329"/>
                </a:lnTo>
                <a:lnTo>
                  <a:pt x="385" y="353"/>
                </a:lnTo>
                <a:lnTo>
                  <a:pt x="401" y="353"/>
                </a:lnTo>
                <a:lnTo>
                  <a:pt x="411" y="337"/>
                </a:lnTo>
                <a:lnTo>
                  <a:pt x="433" y="315"/>
                </a:lnTo>
                <a:lnTo>
                  <a:pt x="444" y="330"/>
                </a:lnTo>
                <a:lnTo>
                  <a:pt x="444" y="361"/>
                </a:lnTo>
                <a:lnTo>
                  <a:pt x="454" y="375"/>
                </a:lnTo>
                <a:lnTo>
                  <a:pt x="473" y="380"/>
                </a:lnTo>
                <a:lnTo>
                  <a:pt x="495" y="357"/>
                </a:lnTo>
                <a:lnTo>
                  <a:pt x="528" y="346"/>
                </a:lnTo>
                <a:lnTo>
                  <a:pt x="588" y="289"/>
                </a:lnTo>
                <a:lnTo>
                  <a:pt x="617" y="291"/>
                </a:lnTo>
                <a:lnTo>
                  <a:pt x="653" y="279"/>
                </a:lnTo>
                <a:lnTo>
                  <a:pt x="611" y="200"/>
                </a:lnTo>
                <a:lnTo>
                  <a:pt x="624" y="176"/>
                </a:lnTo>
                <a:lnTo>
                  <a:pt x="619" y="168"/>
                </a:lnTo>
                <a:lnTo>
                  <a:pt x="598" y="161"/>
                </a:lnTo>
                <a:lnTo>
                  <a:pt x="561" y="139"/>
                </a:lnTo>
                <a:lnTo>
                  <a:pt x="543" y="127"/>
                </a:lnTo>
                <a:lnTo>
                  <a:pt x="519" y="139"/>
                </a:lnTo>
                <a:lnTo>
                  <a:pt x="492" y="117"/>
                </a:lnTo>
                <a:lnTo>
                  <a:pt x="458" y="117"/>
                </a:lnTo>
                <a:lnTo>
                  <a:pt x="432" y="101"/>
                </a:lnTo>
                <a:lnTo>
                  <a:pt x="425" y="79"/>
                </a:lnTo>
                <a:lnTo>
                  <a:pt x="411" y="66"/>
                </a:lnTo>
                <a:lnTo>
                  <a:pt x="392" y="77"/>
                </a:lnTo>
                <a:lnTo>
                  <a:pt x="375" y="69"/>
                </a:lnTo>
                <a:lnTo>
                  <a:pt x="320" y="77"/>
                </a:lnTo>
                <a:lnTo>
                  <a:pt x="260" y="64"/>
                </a:lnTo>
                <a:lnTo>
                  <a:pt x="188" y="0"/>
                </a:lnTo>
                <a:lnTo>
                  <a:pt x="169" y="16"/>
                </a:lnTo>
                <a:lnTo>
                  <a:pt x="160" y="9"/>
                </a:lnTo>
                <a:lnTo>
                  <a:pt x="145" y="9"/>
                </a:lnTo>
                <a:lnTo>
                  <a:pt x="78" y="9"/>
                </a:lnTo>
                <a:lnTo>
                  <a:pt x="69" y="17"/>
                </a:lnTo>
                <a:lnTo>
                  <a:pt x="90" y="38"/>
                </a:lnTo>
                <a:lnTo>
                  <a:pt x="109" y="42"/>
                </a:lnTo>
                <a:lnTo>
                  <a:pt x="126" y="48"/>
                </a:lnTo>
                <a:lnTo>
                  <a:pt x="118" y="62"/>
                </a:lnTo>
                <a:lnTo>
                  <a:pt x="85" y="77"/>
                </a:lnTo>
                <a:lnTo>
                  <a:pt x="78" y="103"/>
                </a:lnTo>
                <a:lnTo>
                  <a:pt x="85" y="112"/>
                </a:lnTo>
                <a:lnTo>
                  <a:pt x="90" y="146"/>
                </a:lnTo>
                <a:lnTo>
                  <a:pt x="109" y="147"/>
                </a:lnTo>
                <a:lnTo>
                  <a:pt x="129" y="173"/>
                </a:lnTo>
                <a:lnTo>
                  <a:pt x="138" y="225"/>
                </a:lnTo>
                <a:lnTo>
                  <a:pt x="131" y="243"/>
                </a:lnTo>
                <a:lnTo>
                  <a:pt x="118" y="238"/>
                </a:lnTo>
                <a:lnTo>
                  <a:pt x="81" y="267"/>
                </a:lnTo>
                <a:lnTo>
                  <a:pt x="17" y="278"/>
                </a:lnTo>
                <a:lnTo>
                  <a:pt x="0" y="295"/>
                </a:lnTo>
                <a:lnTo>
                  <a:pt x="13" y="313"/>
                </a:lnTo>
                <a:lnTo>
                  <a:pt x="16" y="351"/>
                </a:lnTo>
                <a:lnTo>
                  <a:pt x="33" y="355"/>
                </a:lnTo>
                <a:lnTo>
                  <a:pt x="76" y="410"/>
                </a:lnTo>
              </a:path>
            </a:pathLst>
          </a:custGeom>
          <a:solidFill>
            <a:schemeClr val="bg1"/>
          </a:solidFill>
          <a:ln w="6350" cap="flat" cmpd="sng">
            <a:solidFill>
              <a:schemeClr val="bg1"/>
            </a:solidFill>
            <a:prstDash val="solid"/>
            <a:round/>
            <a:headEnd type="none" w="sm" len="sm"/>
            <a:tailEnd type="none" w="sm" len="sm"/>
          </a:ln>
        </p:spPr>
        <p:txBody>
          <a:bodyPr/>
          <a:lstStyle/>
          <a:p>
            <a:endParaRPr lang="zh-CN" altLang="en-US" sz="700"/>
          </a:p>
        </p:txBody>
      </p:sp>
      <p:grpSp>
        <p:nvGrpSpPr>
          <p:cNvPr id="2" name="组合 1"/>
          <p:cNvGrpSpPr/>
          <p:nvPr/>
        </p:nvGrpSpPr>
        <p:grpSpPr>
          <a:xfrm>
            <a:off x="5751097" y="1328902"/>
            <a:ext cx="1963428" cy="2264320"/>
            <a:chOff x="5751097" y="1328902"/>
            <a:chExt cx="1963428" cy="2264320"/>
          </a:xfrm>
        </p:grpSpPr>
        <p:sp>
          <p:nvSpPr>
            <p:cNvPr id="100" name="文本框 99"/>
            <p:cNvSpPr txBox="1"/>
            <p:nvPr/>
          </p:nvSpPr>
          <p:spPr>
            <a:xfrm>
              <a:off x="5751097" y="1328902"/>
              <a:ext cx="1282050" cy="646331"/>
            </a:xfrm>
            <a:prstGeom prst="rect">
              <a:avLst/>
            </a:prstGeom>
            <a:noFill/>
          </p:spPr>
          <p:txBody>
            <a:bodyPr wrap="square" rtlCol="0">
              <a:spAutoFit/>
            </a:bodyPr>
            <a:lstStyle/>
            <a:p>
              <a:r>
                <a:rPr lang="en-US" altLang="zh-CN" sz="3600" dirty="0" smtClean="0">
                  <a:solidFill>
                    <a:schemeClr val="bg1"/>
                  </a:solidFill>
                  <a:latin typeface="HelveticaNeueLT Pro 67 MdCn" panose="020B0606030502030204" pitchFamily="34" charset="0"/>
                </a:rPr>
                <a:t>9,300</a:t>
              </a:r>
              <a:endParaRPr lang="zh-CN" altLang="en-US" sz="3600" dirty="0">
                <a:solidFill>
                  <a:schemeClr val="bg1"/>
                </a:solidFill>
                <a:latin typeface="HelveticaNeueLT Pro 67 MdCn" panose="020B0606030502030204" pitchFamily="34" charset="0"/>
              </a:endParaRPr>
            </a:p>
          </p:txBody>
        </p:sp>
        <p:sp>
          <p:nvSpPr>
            <p:cNvPr id="101" name="文本框 100"/>
            <p:cNvSpPr txBox="1"/>
            <p:nvPr/>
          </p:nvSpPr>
          <p:spPr>
            <a:xfrm>
              <a:off x="6769769" y="1586648"/>
              <a:ext cx="744969" cy="338554"/>
            </a:xfrm>
            <a:prstGeom prst="rect">
              <a:avLst/>
            </a:prstGeom>
            <a:noFill/>
          </p:spPr>
          <p:txBody>
            <a:bodyPr wrap="square" rtlCol="0">
              <a:spAutoFit/>
            </a:bodyPr>
            <a:lstStyle/>
            <a:p>
              <a:r>
                <a:rPr lang="en-US" altLang="zh-CN" sz="1600" dirty="0" smtClean="0">
                  <a:solidFill>
                    <a:schemeClr val="bg1"/>
                  </a:solidFill>
                  <a:latin typeface="HelveticaNeueLT Pro 67 MdCn" panose="020B0606030502030204" pitchFamily="34" charset="0"/>
                </a:rPr>
                <a:t>Million</a:t>
              </a:r>
              <a:endParaRPr lang="zh-CN" altLang="en-US" sz="1600" dirty="0">
                <a:solidFill>
                  <a:schemeClr val="bg1"/>
                </a:solidFill>
                <a:latin typeface="HelveticaNeueLT Pro 67 MdCn" panose="020B0606030502030204" pitchFamily="34" charset="0"/>
              </a:endParaRPr>
            </a:p>
          </p:txBody>
        </p:sp>
        <p:sp>
          <p:nvSpPr>
            <p:cNvPr id="102" name="矩形 55"/>
            <p:cNvSpPr/>
            <p:nvPr/>
          </p:nvSpPr>
          <p:spPr>
            <a:xfrm>
              <a:off x="5757987" y="2568201"/>
              <a:ext cx="1779691" cy="535531"/>
            </a:xfrm>
            <a:prstGeom prst="rect">
              <a:avLst/>
            </a:prstGeom>
          </p:spPr>
          <p:txBody>
            <a:bodyPr wrap="square">
              <a:spAutoFit/>
            </a:bodyPr>
            <a:lstStyle/>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cxnSp>
          <p:nvCxnSpPr>
            <p:cNvPr id="103" name="直接连接符 102"/>
            <p:cNvCxnSpPr/>
            <p:nvPr/>
          </p:nvCxnSpPr>
          <p:spPr>
            <a:xfrm>
              <a:off x="5828837" y="3156758"/>
              <a:ext cx="1779362" cy="0"/>
            </a:xfrm>
            <a:prstGeom prst="line">
              <a:avLst/>
            </a:prstGeom>
            <a:ln>
              <a:solidFill>
                <a:srgbClr val="FFC000"/>
              </a:solidFill>
              <a:prstDash val="sysDot"/>
            </a:ln>
          </p:spPr>
          <p:style>
            <a:lnRef idx="1">
              <a:schemeClr val="accent1"/>
            </a:lnRef>
            <a:fillRef idx="0">
              <a:schemeClr val="accent1"/>
            </a:fillRef>
            <a:effectRef idx="0">
              <a:schemeClr val="accent1"/>
            </a:effectRef>
            <a:fontRef idx="minor">
              <a:schemeClr val="tx1"/>
            </a:fontRef>
          </p:style>
        </p:cxnSp>
        <p:sp>
          <p:nvSpPr>
            <p:cNvPr id="104" name="矩形 39"/>
            <p:cNvSpPr/>
            <p:nvPr/>
          </p:nvSpPr>
          <p:spPr>
            <a:xfrm>
              <a:off x="5832020" y="1947749"/>
              <a:ext cx="1869230"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105" name="矩形 104"/>
            <p:cNvSpPr/>
            <p:nvPr/>
          </p:nvSpPr>
          <p:spPr>
            <a:xfrm>
              <a:off x="5832020" y="2284746"/>
              <a:ext cx="1337226"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106" name="Oval 59"/>
            <p:cNvSpPr/>
            <p:nvPr/>
          </p:nvSpPr>
          <p:spPr>
            <a:xfrm>
              <a:off x="5827263" y="3253804"/>
              <a:ext cx="287683" cy="287683"/>
            </a:xfrm>
            <a:prstGeom prst="ellipse">
              <a:avLst/>
            </a:prstGeom>
            <a:solidFill>
              <a:schemeClr val="bg1"/>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7" name="Group 61"/>
            <p:cNvGrpSpPr/>
            <p:nvPr/>
          </p:nvGrpSpPr>
          <p:grpSpPr>
            <a:xfrm>
              <a:off x="5867589" y="3296374"/>
              <a:ext cx="207032" cy="233725"/>
              <a:chOff x="1368786" y="1195986"/>
              <a:chExt cx="1009650" cy="1139826"/>
            </a:xfrm>
            <a:solidFill>
              <a:srgbClr val="FFC000"/>
            </a:solidFill>
          </p:grpSpPr>
          <p:sp>
            <p:nvSpPr>
              <p:cNvPr id="10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1" name="Freeform 62"/>
            <p:cNvSpPr/>
            <p:nvPr/>
          </p:nvSpPr>
          <p:spPr>
            <a:xfrm>
              <a:off x="5874259" y="3503371"/>
              <a:ext cx="193692" cy="38116"/>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Oval 59"/>
            <p:cNvSpPr/>
            <p:nvPr/>
          </p:nvSpPr>
          <p:spPr>
            <a:xfrm>
              <a:off x="6776865" y="3253804"/>
              <a:ext cx="287683" cy="287683"/>
            </a:xfrm>
            <a:prstGeom prst="ellipse">
              <a:avLst/>
            </a:prstGeom>
            <a:solidFill>
              <a:schemeClr val="bg1"/>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Freeform 62"/>
            <p:cNvSpPr/>
            <p:nvPr/>
          </p:nvSpPr>
          <p:spPr>
            <a:xfrm>
              <a:off x="6823861" y="3503371"/>
              <a:ext cx="193692" cy="38116"/>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Freeform 17"/>
            <p:cNvSpPr>
              <a:spLocks noEditPoints="1"/>
            </p:cNvSpPr>
            <p:nvPr/>
          </p:nvSpPr>
          <p:spPr bwMode="auto">
            <a:xfrm>
              <a:off x="6816441" y="3285357"/>
              <a:ext cx="208531" cy="244741"/>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solidFill>
              <a:srgbClr val="FFC000"/>
            </a:soli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115" name="文本框 114"/>
            <p:cNvSpPr txBox="1"/>
            <p:nvPr/>
          </p:nvSpPr>
          <p:spPr>
            <a:xfrm>
              <a:off x="6121395" y="3193112"/>
              <a:ext cx="666808" cy="400110"/>
            </a:xfrm>
            <a:prstGeom prst="rect">
              <a:avLst/>
            </a:prstGeom>
            <a:noFill/>
          </p:spPr>
          <p:txBody>
            <a:bodyPr wrap="square" rtlCol="0">
              <a:spAutoFit/>
            </a:bodyPr>
            <a:lstStyle/>
            <a:p>
              <a:r>
                <a:rPr lang="en-US" altLang="zh-CN" sz="2000" dirty="0" smtClean="0">
                  <a:solidFill>
                    <a:schemeClr val="bg1"/>
                  </a:solidFill>
                  <a:latin typeface="HelveticaNeueLT Pro 67 MdCn" panose="020B0606030502030204" pitchFamily="34" charset="0"/>
                </a:rPr>
                <a:t>56%</a:t>
              </a:r>
              <a:endParaRPr lang="zh-CN" altLang="en-US" sz="2000" dirty="0">
                <a:solidFill>
                  <a:schemeClr val="bg1"/>
                </a:solidFill>
                <a:latin typeface="HelveticaNeueLT Pro 67 MdCn" panose="020B0606030502030204" pitchFamily="34" charset="0"/>
              </a:endParaRPr>
            </a:p>
          </p:txBody>
        </p:sp>
        <p:sp>
          <p:nvSpPr>
            <p:cNvPr id="116" name="文本框 115"/>
            <p:cNvSpPr txBox="1"/>
            <p:nvPr/>
          </p:nvSpPr>
          <p:spPr>
            <a:xfrm>
              <a:off x="7047717" y="3193112"/>
              <a:ext cx="666808" cy="400110"/>
            </a:xfrm>
            <a:prstGeom prst="rect">
              <a:avLst/>
            </a:prstGeom>
            <a:noFill/>
          </p:spPr>
          <p:txBody>
            <a:bodyPr wrap="square" rtlCol="0">
              <a:spAutoFit/>
            </a:bodyPr>
            <a:lstStyle/>
            <a:p>
              <a:r>
                <a:rPr lang="en-US" altLang="zh-CN" sz="2000" dirty="0" smtClean="0">
                  <a:solidFill>
                    <a:schemeClr val="bg1"/>
                  </a:solidFill>
                  <a:latin typeface="HelveticaNeueLT Pro 67 MdCn" panose="020B0606030502030204" pitchFamily="34" charset="0"/>
                </a:rPr>
                <a:t>44%</a:t>
              </a:r>
              <a:endParaRPr lang="zh-CN" altLang="en-US" sz="2000" dirty="0">
                <a:solidFill>
                  <a:schemeClr val="bg1"/>
                </a:solidFill>
                <a:latin typeface="HelveticaNeueLT Pro 67 MdCn" panose="020B0606030502030204" pitchFamily="34" charset="0"/>
              </a:endParaRPr>
            </a:p>
          </p:txBody>
        </p:sp>
      </p:grpSp>
      <p:grpSp>
        <p:nvGrpSpPr>
          <p:cNvPr id="30" name="Group 68"/>
          <p:cNvGrpSpPr/>
          <p:nvPr/>
        </p:nvGrpSpPr>
        <p:grpSpPr>
          <a:xfrm flipH="1">
            <a:off x="1880741" y="2007716"/>
            <a:ext cx="1089364" cy="584880"/>
            <a:chOff x="5913812" y="3535754"/>
            <a:chExt cx="3418890" cy="1139764"/>
          </a:xfrm>
        </p:grpSpPr>
        <p:grpSp>
          <p:nvGrpSpPr>
            <p:cNvPr id="31" name="Group 37"/>
            <p:cNvGrpSpPr>
              <a:grpSpLocks noChangeAspect="1"/>
            </p:cNvGrpSpPr>
            <p:nvPr/>
          </p:nvGrpSpPr>
          <p:grpSpPr bwMode="auto">
            <a:xfrm rot="11413052">
              <a:off x="6668248" y="3535754"/>
              <a:ext cx="2664454" cy="1139764"/>
              <a:chOff x="981" y="1161"/>
              <a:chExt cx="4790" cy="2049"/>
            </a:xfrm>
          </p:grpSpPr>
          <p:sp>
            <p:nvSpPr>
              <p:cNvPr id="38" name="Freeform 38"/>
              <p:cNvSpPr>
                <a:spLocks/>
              </p:cNvSpPr>
              <p:nvPr/>
            </p:nvSpPr>
            <p:spPr bwMode="auto">
              <a:xfrm>
                <a:off x="3802" y="1957"/>
                <a:ext cx="35" cy="15"/>
              </a:xfrm>
              <a:custGeom>
                <a:avLst/>
                <a:gdLst>
                  <a:gd name="T0" fmla="*/ 7 w 15"/>
                  <a:gd name="T1" fmla="*/ 0 h 6"/>
                  <a:gd name="T2" fmla="*/ 7 w 15"/>
                  <a:gd name="T3" fmla="*/ 0 h 6"/>
                </a:gdLst>
                <a:ahLst/>
                <a:cxnLst>
                  <a:cxn ang="0">
                    <a:pos x="T0" y="T1"/>
                  </a:cxn>
                  <a:cxn ang="0">
                    <a:pos x="T2" y="T3"/>
                  </a:cxn>
                </a:cxnLst>
                <a:rect l="0" t="0" r="r" b="b"/>
                <a:pathLst>
                  <a:path w="15" h="6">
                    <a:moveTo>
                      <a:pt x="7" y="0"/>
                    </a:moveTo>
                    <a:cubicBezTo>
                      <a:pt x="0" y="3"/>
                      <a:pt x="15" y="6"/>
                      <a:pt x="7"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39"/>
              <p:cNvSpPr>
                <a:spLocks/>
              </p:cNvSpPr>
              <p:nvPr/>
            </p:nvSpPr>
            <p:spPr bwMode="auto">
              <a:xfrm>
                <a:off x="5193" y="1483"/>
                <a:ext cx="19" cy="0"/>
              </a:xfrm>
              <a:custGeom>
                <a:avLst/>
                <a:gdLst>
                  <a:gd name="T0" fmla="*/ 4 w 8"/>
                  <a:gd name="T1" fmla="*/ 0 w 8"/>
                  <a:gd name="T2" fmla="*/ 4 w 8"/>
                </a:gdLst>
                <a:ahLst/>
                <a:cxnLst>
                  <a:cxn ang="0">
                    <a:pos x="T0" y="0"/>
                  </a:cxn>
                  <a:cxn ang="0">
                    <a:pos x="T1" y="0"/>
                  </a:cxn>
                  <a:cxn ang="0">
                    <a:pos x="T2" y="0"/>
                  </a:cxn>
                </a:cxnLst>
                <a:rect l="0" t="0" r="r" b="b"/>
                <a:pathLst>
                  <a:path w="8">
                    <a:moveTo>
                      <a:pt x="4" y="0"/>
                    </a:moveTo>
                    <a:cubicBezTo>
                      <a:pt x="2" y="0"/>
                      <a:pt x="1" y="0"/>
                      <a:pt x="0" y="0"/>
                    </a:cubicBezTo>
                    <a:cubicBezTo>
                      <a:pt x="4" y="0"/>
                      <a:pt x="8" y="0"/>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40"/>
              <p:cNvSpPr>
                <a:spLocks/>
              </p:cNvSpPr>
              <p:nvPr/>
            </p:nvSpPr>
            <p:spPr bwMode="auto">
              <a:xfrm>
                <a:off x="5174" y="1483"/>
                <a:ext cx="19" cy="2"/>
              </a:xfrm>
              <a:custGeom>
                <a:avLst/>
                <a:gdLst>
                  <a:gd name="T0" fmla="*/ 7 w 8"/>
                  <a:gd name="T1" fmla="*/ 1 h 1"/>
                  <a:gd name="T2" fmla="*/ 8 w 8"/>
                  <a:gd name="T3" fmla="*/ 0 h 1"/>
                  <a:gd name="T4" fmla="*/ 7 w 8"/>
                  <a:gd name="T5" fmla="*/ 1 h 1"/>
                </a:gdLst>
                <a:ahLst/>
                <a:cxnLst>
                  <a:cxn ang="0">
                    <a:pos x="T0" y="T1"/>
                  </a:cxn>
                  <a:cxn ang="0">
                    <a:pos x="T2" y="T3"/>
                  </a:cxn>
                  <a:cxn ang="0">
                    <a:pos x="T4" y="T5"/>
                  </a:cxn>
                </a:cxnLst>
                <a:rect l="0" t="0" r="r" b="b"/>
                <a:pathLst>
                  <a:path w="8" h="1">
                    <a:moveTo>
                      <a:pt x="7" y="1"/>
                    </a:moveTo>
                    <a:cubicBezTo>
                      <a:pt x="8" y="1"/>
                      <a:pt x="8" y="1"/>
                      <a:pt x="8" y="0"/>
                    </a:cubicBezTo>
                    <a:cubicBezTo>
                      <a:pt x="4" y="1"/>
                      <a:pt x="0" y="1"/>
                      <a:pt x="7"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41"/>
              <p:cNvSpPr>
                <a:spLocks/>
              </p:cNvSpPr>
              <p:nvPr/>
            </p:nvSpPr>
            <p:spPr bwMode="auto">
              <a:xfrm>
                <a:off x="981" y="1420"/>
                <a:ext cx="4790" cy="1790"/>
              </a:xfrm>
              <a:custGeom>
                <a:avLst/>
                <a:gdLst>
                  <a:gd name="T0" fmla="*/ 2002 w 2028"/>
                  <a:gd name="T1" fmla="*/ 29 h 758"/>
                  <a:gd name="T2" fmla="*/ 1943 w 2028"/>
                  <a:gd name="T3" fmla="*/ 21 h 758"/>
                  <a:gd name="T4" fmla="*/ 1860 w 2028"/>
                  <a:gd name="T5" fmla="*/ 3 h 758"/>
                  <a:gd name="T6" fmla="*/ 1778 w 2028"/>
                  <a:gd name="T7" fmla="*/ 4 h 758"/>
                  <a:gd name="T8" fmla="*/ 1732 w 2028"/>
                  <a:gd name="T9" fmla="*/ 19 h 758"/>
                  <a:gd name="T10" fmla="*/ 1684 w 2028"/>
                  <a:gd name="T11" fmla="*/ 24 h 758"/>
                  <a:gd name="T12" fmla="*/ 1591 w 2028"/>
                  <a:gd name="T13" fmla="*/ 3 h 758"/>
                  <a:gd name="T14" fmla="*/ 1527 w 2028"/>
                  <a:gd name="T15" fmla="*/ 45 h 758"/>
                  <a:gd name="T16" fmla="*/ 1514 w 2028"/>
                  <a:gd name="T17" fmla="*/ 93 h 758"/>
                  <a:gd name="T18" fmla="*/ 1503 w 2028"/>
                  <a:gd name="T19" fmla="*/ 133 h 758"/>
                  <a:gd name="T20" fmla="*/ 1455 w 2028"/>
                  <a:gd name="T21" fmla="*/ 165 h 758"/>
                  <a:gd name="T22" fmla="*/ 1418 w 2028"/>
                  <a:gd name="T23" fmla="*/ 227 h 758"/>
                  <a:gd name="T24" fmla="*/ 1391 w 2028"/>
                  <a:gd name="T25" fmla="*/ 280 h 758"/>
                  <a:gd name="T26" fmla="*/ 1338 w 2028"/>
                  <a:gd name="T27" fmla="*/ 280 h 758"/>
                  <a:gd name="T28" fmla="*/ 1247 w 2028"/>
                  <a:gd name="T29" fmla="*/ 295 h 758"/>
                  <a:gd name="T30" fmla="*/ 1186 w 2028"/>
                  <a:gd name="T31" fmla="*/ 296 h 758"/>
                  <a:gd name="T32" fmla="*/ 1092 w 2028"/>
                  <a:gd name="T33" fmla="*/ 299 h 758"/>
                  <a:gd name="T34" fmla="*/ 1031 w 2028"/>
                  <a:gd name="T35" fmla="*/ 313 h 758"/>
                  <a:gd name="T36" fmla="*/ 972 w 2028"/>
                  <a:gd name="T37" fmla="*/ 349 h 758"/>
                  <a:gd name="T38" fmla="*/ 943 w 2028"/>
                  <a:gd name="T39" fmla="*/ 381 h 758"/>
                  <a:gd name="T40" fmla="*/ 930 w 2028"/>
                  <a:gd name="T41" fmla="*/ 416 h 758"/>
                  <a:gd name="T42" fmla="*/ 890 w 2028"/>
                  <a:gd name="T43" fmla="*/ 408 h 758"/>
                  <a:gd name="T44" fmla="*/ 847 w 2028"/>
                  <a:gd name="T45" fmla="*/ 421 h 758"/>
                  <a:gd name="T46" fmla="*/ 834 w 2028"/>
                  <a:gd name="T47" fmla="*/ 471 h 758"/>
                  <a:gd name="T48" fmla="*/ 762 w 2028"/>
                  <a:gd name="T49" fmla="*/ 477 h 758"/>
                  <a:gd name="T50" fmla="*/ 719 w 2028"/>
                  <a:gd name="T51" fmla="*/ 488 h 758"/>
                  <a:gd name="T52" fmla="*/ 700 w 2028"/>
                  <a:gd name="T53" fmla="*/ 536 h 758"/>
                  <a:gd name="T54" fmla="*/ 668 w 2028"/>
                  <a:gd name="T55" fmla="*/ 563 h 758"/>
                  <a:gd name="T56" fmla="*/ 647 w 2028"/>
                  <a:gd name="T57" fmla="*/ 603 h 758"/>
                  <a:gd name="T58" fmla="*/ 615 w 2028"/>
                  <a:gd name="T59" fmla="*/ 615 h 758"/>
                  <a:gd name="T60" fmla="*/ 546 w 2028"/>
                  <a:gd name="T61" fmla="*/ 615 h 758"/>
                  <a:gd name="T62" fmla="*/ 444 w 2028"/>
                  <a:gd name="T63" fmla="*/ 640 h 758"/>
                  <a:gd name="T64" fmla="*/ 367 w 2028"/>
                  <a:gd name="T65" fmla="*/ 635 h 758"/>
                  <a:gd name="T66" fmla="*/ 255 w 2028"/>
                  <a:gd name="T67" fmla="*/ 629 h 758"/>
                  <a:gd name="T68" fmla="*/ 156 w 2028"/>
                  <a:gd name="T69" fmla="*/ 653 h 758"/>
                  <a:gd name="T70" fmla="*/ 111 w 2028"/>
                  <a:gd name="T71" fmla="*/ 648 h 758"/>
                  <a:gd name="T72" fmla="*/ 52 w 2028"/>
                  <a:gd name="T73" fmla="*/ 627 h 758"/>
                  <a:gd name="T74" fmla="*/ 13 w 2028"/>
                  <a:gd name="T75" fmla="*/ 583 h 758"/>
                  <a:gd name="T76" fmla="*/ 2 w 2028"/>
                  <a:gd name="T77" fmla="*/ 637 h 758"/>
                  <a:gd name="T78" fmla="*/ 84 w 2028"/>
                  <a:gd name="T79" fmla="*/ 709 h 758"/>
                  <a:gd name="T80" fmla="*/ 234 w 2028"/>
                  <a:gd name="T81" fmla="*/ 733 h 758"/>
                  <a:gd name="T82" fmla="*/ 378 w 2028"/>
                  <a:gd name="T83" fmla="*/ 740 h 758"/>
                  <a:gd name="T84" fmla="*/ 487 w 2028"/>
                  <a:gd name="T85" fmla="*/ 707 h 758"/>
                  <a:gd name="T86" fmla="*/ 572 w 2028"/>
                  <a:gd name="T87" fmla="*/ 731 h 758"/>
                  <a:gd name="T88" fmla="*/ 652 w 2028"/>
                  <a:gd name="T89" fmla="*/ 699 h 758"/>
                  <a:gd name="T90" fmla="*/ 674 w 2028"/>
                  <a:gd name="T91" fmla="*/ 661 h 758"/>
                  <a:gd name="T92" fmla="*/ 727 w 2028"/>
                  <a:gd name="T93" fmla="*/ 589 h 758"/>
                  <a:gd name="T94" fmla="*/ 831 w 2028"/>
                  <a:gd name="T95" fmla="*/ 568 h 758"/>
                  <a:gd name="T96" fmla="*/ 943 w 2028"/>
                  <a:gd name="T97" fmla="*/ 539 h 758"/>
                  <a:gd name="T98" fmla="*/ 1036 w 2028"/>
                  <a:gd name="T99" fmla="*/ 504 h 758"/>
                  <a:gd name="T100" fmla="*/ 1100 w 2028"/>
                  <a:gd name="T101" fmla="*/ 400 h 758"/>
                  <a:gd name="T102" fmla="*/ 1175 w 2028"/>
                  <a:gd name="T103" fmla="*/ 355 h 758"/>
                  <a:gd name="T104" fmla="*/ 1346 w 2028"/>
                  <a:gd name="T105" fmla="*/ 371 h 758"/>
                  <a:gd name="T106" fmla="*/ 1444 w 2028"/>
                  <a:gd name="T107" fmla="*/ 325 h 758"/>
                  <a:gd name="T108" fmla="*/ 1500 w 2028"/>
                  <a:gd name="T109" fmla="*/ 251 h 758"/>
                  <a:gd name="T110" fmla="*/ 1607 w 2028"/>
                  <a:gd name="T111" fmla="*/ 208 h 758"/>
                  <a:gd name="T112" fmla="*/ 1679 w 2028"/>
                  <a:gd name="T113" fmla="*/ 163 h 758"/>
                  <a:gd name="T114" fmla="*/ 1711 w 2028"/>
                  <a:gd name="T115" fmla="*/ 117 h 758"/>
                  <a:gd name="T116" fmla="*/ 1791 w 2028"/>
                  <a:gd name="T117" fmla="*/ 91 h 758"/>
                  <a:gd name="T118" fmla="*/ 1895 w 2028"/>
                  <a:gd name="T119" fmla="*/ 88 h 758"/>
                  <a:gd name="T120" fmla="*/ 1959 w 2028"/>
                  <a:gd name="T121" fmla="*/ 59 h 758"/>
                  <a:gd name="T122" fmla="*/ 2015 w 2028"/>
                  <a:gd name="T123" fmla="*/ 35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8" h="758">
                    <a:moveTo>
                      <a:pt x="2015" y="35"/>
                    </a:moveTo>
                    <a:cubicBezTo>
                      <a:pt x="1996" y="35"/>
                      <a:pt x="2002" y="29"/>
                      <a:pt x="2002" y="29"/>
                    </a:cubicBezTo>
                    <a:cubicBezTo>
                      <a:pt x="2002" y="29"/>
                      <a:pt x="1975" y="24"/>
                      <a:pt x="1954" y="21"/>
                    </a:cubicBezTo>
                    <a:cubicBezTo>
                      <a:pt x="1932" y="19"/>
                      <a:pt x="1954" y="21"/>
                      <a:pt x="1943" y="21"/>
                    </a:cubicBezTo>
                    <a:cubicBezTo>
                      <a:pt x="1932" y="21"/>
                      <a:pt x="1887" y="1"/>
                      <a:pt x="1887" y="1"/>
                    </a:cubicBezTo>
                    <a:cubicBezTo>
                      <a:pt x="1887" y="1"/>
                      <a:pt x="1876" y="3"/>
                      <a:pt x="1860" y="3"/>
                    </a:cubicBezTo>
                    <a:cubicBezTo>
                      <a:pt x="1844" y="3"/>
                      <a:pt x="1836" y="0"/>
                      <a:pt x="1794" y="3"/>
                    </a:cubicBezTo>
                    <a:cubicBezTo>
                      <a:pt x="1786" y="3"/>
                      <a:pt x="1781" y="3"/>
                      <a:pt x="1778" y="4"/>
                    </a:cubicBezTo>
                    <a:cubicBezTo>
                      <a:pt x="1771" y="7"/>
                      <a:pt x="1766" y="16"/>
                      <a:pt x="1748" y="19"/>
                    </a:cubicBezTo>
                    <a:cubicBezTo>
                      <a:pt x="1727" y="21"/>
                      <a:pt x="1748" y="19"/>
                      <a:pt x="1732" y="19"/>
                    </a:cubicBezTo>
                    <a:cubicBezTo>
                      <a:pt x="1716" y="19"/>
                      <a:pt x="1719" y="24"/>
                      <a:pt x="1703" y="24"/>
                    </a:cubicBezTo>
                    <a:cubicBezTo>
                      <a:pt x="1687" y="24"/>
                      <a:pt x="1703" y="24"/>
                      <a:pt x="1684" y="24"/>
                    </a:cubicBezTo>
                    <a:cubicBezTo>
                      <a:pt x="1666" y="24"/>
                      <a:pt x="1655" y="13"/>
                      <a:pt x="1655" y="13"/>
                    </a:cubicBezTo>
                    <a:cubicBezTo>
                      <a:pt x="1655" y="13"/>
                      <a:pt x="1628" y="3"/>
                      <a:pt x="1591" y="3"/>
                    </a:cubicBezTo>
                    <a:cubicBezTo>
                      <a:pt x="1554" y="3"/>
                      <a:pt x="1527" y="16"/>
                      <a:pt x="1527" y="16"/>
                    </a:cubicBezTo>
                    <a:cubicBezTo>
                      <a:pt x="1527" y="45"/>
                      <a:pt x="1527" y="45"/>
                      <a:pt x="1527" y="45"/>
                    </a:cubicBezTo>
                    <a:cubicBezTo>
                      <a:pt x="1516" y="83"/>
                      <a:pt x="1516" y="83"/>
                      <a:pt x="1516" y="83"/>
                    </a:cubicBezTo>
                    <a:cubicBezTo>
                      <a:pt x="1516" y="83"/>
                      <a:pt x="1516" y="83"/>
                      <a:pt x="1514" y="93"/>
                    </a:cubicBezTo>
                    <a:cubicBezTo>
                      <a:pt x="1511" y="104"/>
                      <a:pt x="1514" y="104"/>
                      <a:pt x="1514" y="104"/>
                    </a:cubicBezTo>
                    <a:cubicBezTo>
                      <a:pt x="1514" y="104"/>
                      <a:pt x="1508" y="120"/>
                      <a:pt x="1503" y="133"/>
                    </a:cubicBezTo>
                    <a:cubicBezTo>
                      <a:pt x="1498" y="147"/>
                      <a:pt x="1503" y="133"/>
                      <a:pt x="1479" y="149"/>
                    </a:cubicBezTo>
                    <a:cubicBezTo>
                      <a:pt x="1455" y="165"/>
                      <a:pt x="1479" y="149"/>
                      <a:pt x="1455" y="165"/>
                    </a:cubicBezTo>
                    <a:cubicBezTo>
                      <a:pt x="1431" y="181"/>
                      <a:pt x="1455" y="165"/>
                      <a:pt x="1436" y="187"/>
                    </a:cubicBezTo>
                    <a:cubicBezTo>
                      <a:pt x="1418" y="208"/>
                      <a:pt x="1428" y="203"/>
                      <a:pt x="1418" y="227"/>
                    </a:cubicBezTo>
                    <a:cubicBezTo>
                      <a:pt x="1407" y="251"/>
                      <a:pt x="1412" y="237"/>
                      <a:pt x="1404" y="251"/>
                    </a:cubicBezTo>
                    <a:cubicBezTo>
                      <a:pt x="1396" y="264"/>
                      <a:pt x="1399" y="261"/>
                      <a:pt x="1391" y="280"/>
                    </a:cubicBezTo>
                    <a:cubicBezTo>
                      <a:pt x="1383" y="299"/>
                      <a:pt x="1380" y="277"/>
                      <a:pt x="1367" y="280"/>
                    </a:cubicBezTo>
                    <a:cubicBezTo>
                      <a:pt x="1354" y="283"/>
                      <a:pt x="1348" y="280"/>
                      <a:pt x="1338" y="280"/>
                    </a:cubicBezTo>
                    <a:cubicBezTo>
                      <a:pt x="1327" y="280"/>
                      <a:pt x="1303" y="283"/>
                      <a:pt x="1282" y="293"/>
                    </a:cubicBezTo>
                    <a:cubicBezTo>
                      <a:pt x="1260" y="304"/>
                      <a:pt x="1263" y="285"/>
                      <a:pt x="1247" y="295"/>
                    </a:cubicBezTo>
                    <a:cubicBezTo>
                      <a:pt x="1231" y="305"/>
                      <a:pt x="1228" y="288"/>
                      <a:pt x="1210" y="295"/>
                    </a:cubicBezTo>
                    <a:cubicBezTo>
                      <a:pt x="1191" y="302"/>
                      <a:pt x="1194" y="301"/>
                      <a:pt x="1186" y="296"/>
                    </a:cubicBezTo>
                    <a:cubicBezTo>
                      <a:pt x="1178" y="291"/>
                      <a:pt x="1162" y="304"/>
                      <a:pt x="1140" y="299"/>
                    </a:cubicBezTo>
                    <a:cubicBezTo>
                      <a:pt x="1119" y="293"/>
                      <a:pt x="1114" y="299"/>
                      <a:pt x="1092" y="299"/>
                    </a:cubicBezTo>
                    <a:cubicBezTo>
                      <a:pt x="1071" y="299"/>
                      <a:pt x="1076" y="301"/>
                      <a:pt x="1055" y="313"/>
                    </a:cubicBezTo>
                    <a:cubicBezTo>
                      <a:pt x="1034" y="325"/>
                      <a:pt x="1039" y="315"/>
                      <a:pt x="1031" y="313"/>
                    </a:cubicBezTo>
                    <a:cubicBezTo>
                      <a:pt x="1023" y="312"/>
                      <a:pt x="1010" y="333"/>
                      <a:pt x="1010" y="333"/>
                    </a:cubicBezTo>
                    <a:cubicBezTo>
                      <a:pt x="1010" y="333"/>
                      <a:pt x="991" y="344"/>
                      <a:pt x="972" y="349"/>
                    </a:cubicBezTo>
                    <a:cubicBezTo>
                      <a:pt x="954" y="355"/>
                      <a:pt x="972" y="349"/>
                      <a:pt x="959" y="355"/>
                    </a:cubicBezTo>
                    <a:cubicBezTo>
                      <a:pt x="946" y="360"/>
                      <a:pt x="954" y="368"/>
                      <a:pt x="943" y="381"/>
                    </a:cubicBezTo>
                    <a:cubicBezTo>
                      <a:pt x="932" y="395"/>
                      <a:pt x="943" y="404"/>
                      <a:pt x="943" y="404"/>
                    </a:cubicBezTo>
                    <a:cubicBezTo>
                      <a:pt x="943" y="404"/>
                      <a:pt x="938" y="411"/>
                      <a:pt x="930" y="416"/>
                    </a:cubicBezTo>
                    <a:cubicBezTo>
                      <a:pt x="922" y="421"/>
                      <a:pt x="916" y="416"/>
                      <a:pt x="906" y="408"/>
                    </a:cubicBezTo>
                    <a:cubicBezTo>
                      <a:pt x="895" y="400"/>
                      <a:pt x="890" y="408"/>
                      <a:pt x="890" y="408"/>
                    </a:cubicBezTo>
                    <a:cubicBezTo>
                      <a:pt x="890" y="408"/>
                      <a:pt x="890" y="408"/>
                      <a:pt x="882" y="408"/>
                    </a:cubicBezTo>
                    <a:cubicBezTo>
                      <a:pt x="874" y="408"/>
                      <a:pt x="860" y="413"/>
                      <a:pt x="847" y="421"/>
                    </a:cubicBezTo>
                    <a:cubicBezTo>
                      <a:pt x="834" y="429"/>
                      <a:pt x="847" y="448"/>
                      <a:pt x="847" y="448"/>
                    </a:cubicBezTo>
                    <a:cubicBezTo>
                      <a:pt x="847" y="448"/>
                      <a:pt x="847" y="448"/>
                      <a:pt x="834" y="471"/>
                    </a:cubicBezTo>
                    <a:cubicBezTo>
                      <a:pt x="820" y="494"/>
                      <a:pt x="818" y="477"/>
                      <a:pt x="791" y="477"/>
                    </a:cubicBezTo>
                    <a:cubicBezTo>
                      <a:pt x="764" y="477"/>
                      <a:pt x="791" y="477"/>
                      <a:pt x="762" y="477"/>
                    </a:cubicBezTo>
                    <a:cubicBezTo>
                      <a:pt x="732" y="477"/>
                      <a:pt x="762" y="477"/>
                      <a:pt x="740" y="472"/>
                    </a:cubicBezTo>
                    <a:cubicBezTo>
                      <a:pt x="719" y="467"/>
                      <a:pt x="719" y="488"/>
                      <a:pt x="719" y="488"/>
                    </a:cubicBezTo>
                    <a:cubicBezTo>
                      <a:pt x="719" y="488"/>
                      <a:pt x="719" y="488"/>
                      <a:pt x="714" y="501"/>
                    </a:cubicBezTo>
                    <a:cubicBezTo>
                      <a:pt x="708" y="515"/>
                      <a:pt x="711" y="515"/>
                      <a:pt x="700" y="536"/>
                    </a:cubicBezTo>
                    <a:cubicBezTo>
                      <a:pt x="690" y="557"/>
                      <a:pt x="700" y="536"/>
                      <a:pt x="671" y="555"/>
                    </a:cubicBezTo>
                    <a:cubicBezTo>
                      <a:pt x="642" y="573"/>
                      <a:pt x="671" y="555"/>
                      <a:pt x="668" y="563"/>
                    </a:cubicBezTo>
                    <a:cubicBezTo>
                      <a:pt x="666" y="571"/>
                      <a:pt x="655" y="581"/>
                      <a:pt x="655" y="581"/>
                    </a:cubicBezTo>
                    <a:cubicBezTo>
                      <a:pt x="655" y="581"/>
                      <a:pt x="655" y="581"/>
                      <a:pt x="647" y="603"/>
                    </a:cubicBezTo>
                    <a:cubicBezTo>
                      <a:pt x="639" y="624"/>
                      <a:pt x="647" y="603"/>
                      <a:pt x="639" y="615"/>
                    </a:cubicBezTo>
                    <a:cubicBezTo>
                      <a:pt x="631" y="628"/>
                      <a:pt x="631" y="619"/>
                      <a:pt x="615" y="615"/>
                    </a:cubicBezTo>
                    <a:cubicBezTo>
                      <a:pt x="599" y="612"/>
                      <a:pt x="602" y="619"/>
                      <a:pt x="567" y="615"/>
                    </a:cubicBezTo>
                    <a:cubicBezTo>
                      <a:pt x="532" y="612"/>
                      <a:pt x="556" y="616"/>
                      <a:pt x="546" y="615"/>
                    </a:cubicBezTo>
                    <a:cubicBezTo>
                      <a:pt x="535" y="614"/>
                      <a:pt x="511" y="624"/>
                      <a:pt x="492" y="629"/>
                    </a:cubicBezTo>
                    <a:cubicBezTo>
                      <a:pt x="474" y="635"/>
                      <a:pt x="492" y="629"/>
                      <a:pt x="444" y="640"/>
                    </a:cubicBezTo>
                    <a:cubicBezTo>
                      <a:pt x="396" y="651"/>
                      <a:pt x="418" y="640"/>
                      <a:pt x="386" y="637"/>
                    </a:cubicBezTo>
                    <a:cubicBezTo>
                      <a:pt x="354" y="635"/>
                      <a:pt x="375" y="637"/>
                      <a:pt x="367" y="635"/>
                    </a:cubicBezTo>
                    <a:cubicBezTo>
                      <a:pt x="359" y="632"/>
                      <a:pt x="330" y="629"/>
                      <a:pt x="330" y="629"/>
                    </a:cubicBezTo>
                    <a:cubicBezTo>
                      <a:pt x="330" y="629"/>
                      <a:pt x="295" y="629"/>
                      <a:pt x="255" y="629"/>
                    </a:cubicBezTo>
                    <a:cubicBezTo>
                      <a:pt x="215" y="629"/>
                      <a:pt x="244" y="629"/>
                      <a:pt x="196" y="640"/>
                    </a:cubicBezTo>
                    <a:cubicBezTo>
                      <a:pt x="148" y="651"/>
                      <a:pt x="175" y="651"/>
                      <a:pt x="156" y="653"/>
                    </a:cubicBezTo>
                    <a:cubicBezTo>
                      <a:pt x="138" y="656"/>
                      <a:pt x="156" y="653"/>
                      <a:pt x="132" y="648"/>
                    </a:cubicBezTo>
                    <a:cubicBezTo>
                      <a:pt x="108" y="643"/>
                      <a:pt x="132" y="648"/>
                      <a:pt x="111" y="648"/>
                    </a:cubicBezTo>
                    <a:cubicBezTo>
                      <a:pt x="90" y="648"/>
                      <a:pt x="82" y="627"/>
                      <a:pt x="82" y="627"/>
                    </a:cubicBezTo>
                    <a:cubicBezTo>
                      <a:pt x="52" y="627"/>
                      <a:pt x="52" y="627"/>
                      <a:pt x="52" y="627"/>
                    </a:cubicBezTo>
                    <a:cubicBezTo>
                      <a:pt x="52" y="627"/>
                      <a:pt x="36" y="611"/>
                      <a:pt x="26" y="589"/>
                    </a:cubicBezTo>
                    <a:cubicBezTo>
                      <a:pt x="13" y="583"/>
                      <a:pt x="13" y="583"/>
                      <a:pt x="13" y="583"/>
                    </a:cubicBezTo>
                    <a:cubicBezTo>
                      <a:pt x="7" y="595"/>
                      <a:pt x="0" y="611"/>
                      <a:pt x="2" y="619"/>
                    </a:cubicBezTo>
                    <a:cubicBezTo>
                      <a:pt x="4" y="632"/>
                      <a:pt x="2" y="619"/>
                      <a:pt x="2" y="637"/>
                    </a:cubicBezTo>
                    <a:cubicBezTo>
                      <a:pt x="2" y="656"/>
                      <a:pt x="15" y="651"/>
                      <a:pt x="44" y="672"/>
                    </a:cubicBezTo>
                    <a:cubicBezTo>
                      <a:pt x="74" y="693"/>
                      <a:pt x="55" y="685"/>
                      <a:pt x="84" y="709"/>
                    </a:cubicBezTo>
                    <a:cubicBezTo>
                      <a:pt x="84" y="709"/>
                      <a:pt x="122" y="728"/>
                      <a:pt x="188" y="733"/>
                    </a:cubicBezTo>
                    <a:cubicBezTo>
                      <a:pt x="255" y="739"/>
                      <a:pt x="188" y="733"/>
                      <a:pt x="234" y="733"/>
                    </a:cubicBezTo>
                    <a:cubicBezTo>
                      <a:pt x="279" y="733"/>
                      <a:pt x="255" y="704"/>
                      <a:pt x="255" y="704"/>
                    </a:cubicBezTo>
                    <a:cubicBezTo>
                      <a:pt x="255" y="704"/>
                      <a:pt x="298" y="723"/>
                      <a:pt x="378" y="740"/>
                    </a:cubicBezTo>
                    <a:cubicBezTo>
                      <a:pt x="458" y="758"/>
                      <a:pt x="391" y="741"/>
                      <a:pt x="426" y="725"/>
                    </a:cubicBezTo>
                    <a:cubicBezTo>
                      <a:pt x="460" y="709"/>
                      <a:pt x="460" y="709"/>
                      <a:pt x="487" y="707"/>
                    </a:cubicBezTo>
                    <a:cubicBezTo>
                      <a:pt x="514" y="704"/>
                      <a:pt x="522" y="712"/>
                      <a:pt x="556" y="732"/>
                    </a:cubicBezTo>
                    <a:cubicBezTo>
                      <a:pt x="591" y="752"/>
                      <a:pt x="572" y="731"/>
                      <a:pt x="572" y="731"/>
                    </a:cubicBezTo>
                    <a:cubicBezTo>
                      <a:pt x="572" y="731"/>
                      <a:pt x="588" y="733"/>
                      <a:pt x="604" y="731"/>
                    </a:cubicBezTo>
                    <a:cubicBezTo>
                      <a:pt x="620" y="728"/>
                      <a:pt x="604" y="731"/>
                      <a:pt x="652" y="699"/>
                    </a:cubicBezTo>
                    <a:cubicBezTo>
                      <a:pt x="700" y="667"/>
                      <a:pt x="652" y="699"/>
                      <a:pt x="666" y="680"/>
                    </a:cubicBezTo>
                    <a:cubicBezTo>
                      <a:pt x="679" y="661"/>
                      <a:pt x="674" y="661"/>
                      <a:pt x="674" y="661"/>
                    </a:cubicBezTo>
                    <a:cubicBezTo>
                      <a:pt x="674" y="661"/>
                      <a:pt x="679" y="648"/>
                      <a:pt x="690" y="627"/>
                    </a:cubicBezTo>
                    <a:cubicBezTo>
                      <a:pt x="700" y="605"/>
                      <a:pt x="714" y="605"/>
                      <a:pt x="727" y="589"/>
                    </a:cubicBezTo>
                    <a:cubicBezTo>
                      <a:pt x="740" y="573"/>
                      <a:pt x="727" y="589"/>
                      <a:pt x="746" y="584"/>
                    </a:cubicBezTo>
                    <a:cubicBezTo>
                      <a:pt x="764" y="578"/>
                      <a:pt x="778" y="573"/>
                      <a:pt x="831" y="568"/>
                    </a:cubicBezTo>
                    <a:cubicBezTo>
                      <a:pt x="884" y="563"/>
                      <a:pt x="852" y="568"/>
                      <a:pt x="895" y="555"/>
                    </a:cubicBezTo>
                    <a:cubicBezTo>
                      <a:pt x="938" y="541"/>
                      <a:pt x="895" y="555"/>
                      <a:pt x="943" y="539"/>
                    </a:cubicBezTo>
                    <a:cubicBezTo>
                      <a:pt x="991" y="523"/>
                      <a:pt x="983" y="528"/>
                      <a:pt x="999" y="523"/>
                    </a:cubicBezTo>
                    <a:cubicBezTo>
                      <a:pt x="1015" y="517"/>
                      <a:pt x="1018" y="517"/>
                      <a:pt x="1036" y="504"/>
                    </a:cubicBezTo>
                    <a:cubicBezTo>
                      <a:pt x="1055" y="491"/>
                      <a:pt x="1058" y="472"/>
                      <a:pt x="1058" y="472"/>
                    </a:cubicBezTo>
                    <a:cubicBezTo>
                      <a:pt x="1058" y="472"/>
                      <a:pt x="1082" y="421"/>
                      <a:pt x="1100" y="400"/>
                    </a:cubicBezTo>
                    <a:cubicBezTo>
                      <a:pt x="1119" y="379"/>
                      <a:pt x="1100" y="400"/>
                      <a:pt x="1119" y="376"/>
                    </a:cubicBezTo>
                    <a:cubicBezTo>
                      <a:pt x="1138" y="352"/>
                      <a:pt x="1138" y="368"/>
                      <a:pt x="1175" y="355"/>
                    </a:cubicBezTo>
                    <a:cubicBezTo>
                      <a:pt x="1212" y="341"/>
                      <a:pt x="1186" y="352"/>
                      <a:pt x="1231" y="352"/>
                    </a:cubicBezTo>
                    <a:cubicBezTo>
                      <a:pt x="1276" y="352"/>
                      <a:pt x="1231" y="352"/>
                      <a:pt x="1346" y="371"/>
                    </a:cubicBezTo>
                    <a:cubicBezTo>
                      <a:pt x="1460" y="389"/>
                      <a:pt x="1404" y="365"/>
                      <a:pt x="1404" y="365"/>
                    </a:cubicBezTo>
                    <a:cubicBezTo>
                      <a:pt x="1404" y="365"/>
                      <a:pt x="1420" y="357"/>
                      <a:pt x="1444" y="325"/>
                    </a:cubicBezTo>
                    <a:cubicBezTo>
                      <a:pt x="1468" y="293"/>
                      <a:pt x="1458" y="307"/>
                      <a:pt x="1468" y="288"/>
                    </a:cubicBezTo>
                    <a:cubicBezTo>
                      <a:pt x="1479" y="269"/>
                      <a:pt x="1500" y="251"/>
                      <a:pt x="1500" y="251"/>
                    </a:cubicBezTo>
                    <a:cubicBezTo>
                      <a:pt x="1500" y="251"/>
                      <a:pt x="1524" y="240"/>
                      <a:pt x="1583" y="216"/>
                    </a:cubicBezTo>
                    <a:cubicBezTo>
                      <a:pt x="1642" y="192"/>
                      <a:pt x="1583" y="216"/>
                      <a:pt x="1607" y="208"/>
                    </a:cubicBezTo>
                    <a:cubicBezTo>
                      <a:pt x="1631" y="200"/>
                      <a:pt x="1663" y="189"/>
                      <a:pt x="1663" y="189"/>
                    </a:cubicBezTo>
                    <a:cubicBezTo>
                      <a:pt x="1663" y="189"/>
                      <a:pt x="1671" y="179"/>
                      <a:pt x="1679" y="163"/>
                    </a:cubicBezTo>
                    <a:cubicBezTo>
                      <a:pt x="1687" y="147"/>
                      <a:pt x="1692" y="139"/>
                      <a:pt x="1692" y="139"/>
                    </a:cubicBezTo>
                    <a:cubicBezTo>
                      <a:pt x="1692" y="139"/>
                      <a:pt x="1706" y="125"/>
                      <a:pt x="1711" y="117"/>
                    </a:cubicBezTo>
                    <a:cubicBezTo>
                      <a:pt x="1716" y="109"/>
                      <a:pt x="1727" y="107"/>
                      <a:pt x="1740" y="99"/>
                    </a:cubicBezTo>
                    <a:cubicBezTo>
                      <a:pt x="1754" y="91"/>
                      <a:pt x="1756" y="96"/>
                      <a:pt x="1791" y="91"/>
                    </a:cubicBezTo>
                    <a:cubicBezTo>
                      <a:pt x="1826" y="85"/>
                      <a:pt x="1791" y="91"/>
                      <a:pt x="1850" y="91"/>
                    </a:cubicBezTo>
                    <a:cubicBezTo>
                      <a:pt x="1908" y="91"/>
                      <a:pt x="1868" y="91"/>
                      <a:pt x="1895" y="88"/>
                    </a:cubicBezTo>
                    <a:cubicBezTo>
                      <a:pt x="1922" y="85"/>
                      <a:pt x="1895" y="88"/>
                      <a:pt x="1916" y="77"/>
                    </a:cubicBezTo>
                    <a:cubicBezTo>
                      <a:pt x="1938" y="67"/>
                      <a:pt x="1930" y="69"/>
                      <a:pt x="1959" y="59"/>
                    </a:cubicBezTo>
                    <a:cubicBezTo>
                      <a:pt x="1988" y="48"/>
                      <a:pt x="1980" y="53"/>
                      <a:pt x="2004" y="45"/>
                    </a:cubicBezTo>
                    <a:cubicBezTo>
                      <a:pt x="2028" y="37"/>
                      <a:pt x="2015" y="35"/>
                      <a:pt x="2015" y="35"/>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42"/>
              <p:cNvSpPr>
                <a:spLocks/>
              </p:cNvSpPr>
              <p:nvPr/>
            </p:nvSpPr>
            <p:spPr bwMode="auto">
              <a:xfrm>
                <a:off x="1022" y="1161"/>
                <a:ext cx="4729" cy="1864"/>
              </a:xfrm>
              <a:custGeom>
                <a:avLst/>
                <a:gdLst>
                  <a:gd name="T0" fmla="*/ 98 w 2002"/>
                  <a:gd name="T1" fmla="*/ 781 h 789"/>
                  <a:gd name="T2" fmla="*/ 183 w 2002"/>
                  <a:gd name="T3" fmla="*/ 773 h 789"/>
                  <a:gd name="T4" fmla="*/ 354 w 2002"/>
                  <a:gd name="T5" fmla="*/ 768 h 789"/>
                  <a:gd name="T6" fmla="*/ 479 w 2002"/>
                  <a:gd name="T7" fmla="*/ 762 h 789"/>
                  <a:gd name="T8" fmla="*/ 602 w 2002"/>
                  <a:gd name="T9" fmla="*/ 748 h 789"/>
                  <a:gd name="T10" fmla="*/ 642 w 2002"/>
                  <a:gd name="T11" fmla="*/ 714 h 789"/>
                  <a:gd name="T12" fmla="*/ 687 w 2002"/>
                  <a:gd name="T13" fmla="*/ 669 h 789"/>
                  <a:gd name="T14" fmla="*/ 727 w 2002"/>
                  <a:gd name="T15" fmla="*/ 605 h 789"/>
                  <a:gd name="T16" fmla="*/ 821 w 2002"/>
                  <a:gd name="T17" fmla="*/ 604 h 789"/>
                  <a:gd name="T18" fmla="*/ 869 w 2002"/>
                  <a:gd name="T19" fmla="*/ 541 h 789"/>
                  <a:gd name="T20" fmla="*/ 917 w 2002"/>
                  <a:gd name="T21" fmla="*/ 549 h 789"/>
                  <a:gd name="T22" fmla="*/ 946 w 2002"/>
                  <a:gd name="T23" fmla="*/ 488 h 789"/>
                  <a:gd name="T24" fmla="*/ 1018 w 2002"/>
                  <a:gd name="T25" fmla="*/ 446 h 789"/>
                  <a:gd name="T26" fmla="*/ 1127 w 2002"/>
                  <a:gd name="T27" fmla="*/ 432 h 789"/>
                  <a:gd name="T28" fmla="*/ 1234 w 2002"/>
                  <a:gd name="T29" fmla="*/ 428 h 789"/>
                  <a:gd name="T30" fmla="*/ 1354 w 2002"/>
                  <a:gd name="T31" fmla="*/ 413 h 789"/>
                  <a:gd name="T32" fmla="*/ 1405 w 2002"/>
                  <a:gd name="T33" fmla="*/ 360 h 789"/>
                  <a:gd name="T34" fmla="*/ 1466 w 2002"/>
                  <a:gd name="T35" fmla="*/ 282 h 789"/>
                  <a:gd name="T36" fmla="*/ 1501 w 2002"/>
                  <a:gd name="T37" fmla="*/ 226 h 789"/>
                  <a:gd name="T38" fmla="*/ 1514 w 2002"/>
                  <a:gd name="T39" fmla="*/ 149 h 789"/>
                  <a:gd name="T40" fmla="*/ 1671 w 2002"/>
                  <a:gd name="T41" fmla="*/ 157 h 789"/>
                  <a:gd name="T42" fmla="*/ 1735 w 2002"/>
                  <a:gd name="T43" fmla="*/ 152 h 789"/>
                  <a:gd name="T44" fmla="*/ 1770 w 2002"/>
                  <a:gd name="T45" fmla="*/ 136 h 789"/>
                  <a:gd name="T46" fmla="*/ 1781 w 2002"/>
                  <a:gd name="T47" fmla="*/ 136 h 789"/>
                  <a:gd name="T48" fmla="*/ 1930 w 2002"/>
                  <a:gd name="T49" fmla="*/ 154 h 789"/>
                  <a:gd name="T50" fmla="*/ 2002 w 2002"/>
                  <a:gd name="T51" fmla="*/ 168 h 789"/>
                  <a:gd name="T52" fmla="*/ 1879 w 2002"/>
                  <a:gd name="T53" fmla="*/ 40 h 789"/>
                  <a:gd name="T54" fmla="*/ 1754 w 2002"/>
                  <a:gd name="T55" fmla="*/ 45 h 789"/>
                  <a:gd name="T56" fmla="*/ 1501 w 2002"/>
                  <a:gd name="T57" fmla="*/ 32 h 789"/>
                  <a:gd name="T58" fmla="*/ 1397 w 2002"/>
                  <a:gd name="T59" fmla="*/ 80 h 789"/>
                  <a:gd name="T60" fmla="*/ 1345 w 2002"/>
                  <a:gd name="T61" fmla="*/ 146 h 789"/>
                  <a:gd name="T62" fmla="*/ 1341 w 2002"/>
                  <a:gd name="T63" fmla="*/ 330 h 789"/>
                  <a:gd name="T64" fmla="*/ 1184 w 2002"/>
                  <a:gd name="T65" fmla="*/ 337 h 789"/>
                  <a:gd name="T66" fmla="*/ 1154 w 2002"/>
                  <a:gd name="T67" fmla="*/ 357 h 789"/>
                  <a:gd name="T68" fmla="*/ 1018 w 2002"/>
                  <a:gd name="T69" fmla="*/ 365 h 789"/>
                  <a:gd name="T70" fmla="*/ 898 w 2002"/>
                  <a:gd name="T71" fmla="*/ 402 h 789"/>
                  <a:gd name="T72" fmla="*/ 847 w 2002"/>
                  <a:gd name="T73" fmla="*/ 464 h 789"/>
                  <a:gd name="T74" fmla="*/ 757 w 2002"/>
                  <a:gd name="T75" fmla="*/ 442 h 789"/>
                  <a:gd name="T76" fmla="*/ 687 w 2002"/>
                  <a:gd name="T77" fmla="*/ 498 h 789"/>
                  <a:gd name="T78" fmla="*/ 650 w 2002"/>
                  <a:gd name="T79" fmla="*/ 546 h 789"/>
                  <a:gd name="T80" fmla="*/ 591 w 2002"/>
                  <a:gd name="T81" fmla="*/ 621 h 789"/>
                  <a:gd name="T82" fmla="*/ 549 w 2002"/>
                  <a:gd name="T83" fmla="*/ 672 h 789"/>
                  <a:gd name="T84" fmla="*/ 410 w 2002"/>
                  <a:gd name="T85" fmla="*/ 647 h 789"/>
                  <a:gd name="T86" fmla="*/ 306 w 2002"/>
                  <a:gd name="T87" fmla="*/ 698 h 789"/>
                  <a:gd name="T88" fmla="*/ 234 w 2002"/>
                  <a:gd name="T89" fmla="*/ 680 h 789"/>
                  <a:gd name="T90" fmla="*/ 162 w 2002"/>
                  <a:gd name="T91" fmla="*/ 669 h 789"/>
                  <a:gd name="T92" fmla="*/ 58 w 2002"/>
                  <a:gd name="T93" fmla="*/ 685 h 789"/>
                  <a:gd name="T94" fmla="*/ 13 w 2002"/>
                  <a:gd name="T95" fmla="*/ 722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02" h="789">
                    <a:moveTo>
                      <a:pt x="39" y="760"/>
                    </a:moveTo>
                    <a:cubicBezTo>
                      <a:pt x="69" y="760"/>
                      <a:pt x="69" y="760"/>
                      <a:pt x="69" y="760"/>
                    </a:cubicBezTo>
                    <a:cubicBezTo>
                      <a:pt x="69" y="760"/>
                      <a:pt x="77" y="781"/>
                      <a:pt x="98" y="781"/>
                    </a:cubicBezTo>
                    <a:cubicBezTo>
                      <a:pt x="119" y="781"/>
                      <a:pt x="95" y="776"/>
                      <a:pt x="119" y="781"/>
                    </a:cubicBezTo>
                    <a:cubicBezTo>
                      <a:pt x="143" y="786"/>
                      <a:pt x="125" y="789"/>
                      <a:pt x="143" y="786"/>
                    </a:cubicBezTo>
                    <a:cubicBezTo>
                      <a:pt x="162" y="784"/>
                      <a:pt x="135" y="784"/>
                      <a:pt x="183" y="773"/>
                    </a:cubicBezTo>
                    <a:cubicBezTo>
                      <a:pt x="231" y="762"/>
                      <a:pt x="202" y="762"/>
                      <a:pt x="242" y="762"/>
                    </a:cubicBezTo>
                    <a:cubicBezTo>
                      <a:pt x="282" y="762"/>
                      <a:pt x="317" y="762"/>
                      <a:pt x="317" y="762"/>
                    </a:cubicBezTo>
                    <a:cubicBezTo>
                      <a:pt x="317" y="762"/>
                      <a:pt x="346" y="765"/>
                      <a:pt x="354" y="768"/>
                    </a:cubicBezTo>
                    <a:cubicBezTo>
                      <a:pt x="362" y="770"/>
                      <a:pt x="341" y="768"/>
                      <a:pt x="373" y="770"/>
                    </a:cubicBezTo>
                    <a:cubicBezTo>
                      <a:pt x="405" y="773"/>
                      <a:pt x="383" y="784"/>
                      <a:pt x="431" y="773"/>
                    </a:cubicBezTo>
                    <a:cubicBezTo>
                      <a:pt x="479" y="762"/>
                      <a:pt x="461" y="768"/>
                      <a:pt x="479" y="762"/>
                    </a:cubicBezTo>
                    <a:cubicBezTo>
                      <a:pt x="498" y="757"/>
                      <a:pt x="522" y="747"/>
                      <a:pt x="533" y="748"/>
                    </a:cubicBezTo>
                    <a:cubicBezTo>
                      <a:pt x="543" y="749"/>
                      <a:pt x="519" y="745"/>
                      <a:pt x="554" y="748"/>
                    </a:cubicBezTo>
                    <a:cubicBezTo>
                      <a:pt x="589" y="752"/>
                      <a:pt x="586" y="745"/>
                      <a:pt x="602" y="748"/>
                    </a:cubicBezTo>
                    <a:cubicBezTo>
                      <a:pt x="618" y="752"/>
                      <a:pt x="618" y="761"/>
                      <a:pt x="626" y="748"/>
                    </a:cubicBezTo>
                    <a:cubicBezTo>
                      <a:pt x="634" y="736"/>
                      <a:pt x="626" y="757"/>
                      <a:pt x="634" y="736"/>
                    </a:cubicBezTo>
                    <a:cubicBezTo>
                      <a:pt x="642" y="714"/>
                      <a:pt x="642" y="714"/>
                      <a:pt x="642" y="714"/>
                    </a:cubicBezTo>
                    <a:cubicBezTo>
                      <a:pt x="642" y="714"/>
                      <a:pt x="653" y="704"/>
                      <a:pt x="655" y="696"/>
                    </a:cubicBezTo>
                    <a:cubicBezTo>
                      <a:pt x="658" y="688"/>
                      <a:pt x="629" y="706"/>
                      <a:pt x="658" y="688"/>
                    </a:cubicBezTo>
                    <a:cubicBezTo>
                      <a:pt x="687" y="669"/>
                      <a:pt x="677" y="690"/>
                      <a:pt x="687" y="669"/>
                    </a:cubicBezTo>
                    <a:cubicBezTo>
                      <a:pt x="698" y="648"/>
                      <a:pt x="695" y="648"/>
                      <a:pt x="701" y="634"/>
                    </a:cubicBezTo>
                    <a:cubicBezTo>
                      <a:pt x="706" y="621"/>
                      <a:pt x="706" y="621"/>
                      <a:pt x="706" y="621"/>
                    </a:cubicBezTo>
                    <a:cubicBezTo>
                      <a:pt x="706" y="621"/>
                      <a:pt x="706" y="600"/>
                      <a:pt x="727" y="605"/>
                    </a:cubicBezTo>
                    <a:cubicBezTo>
                      <a:pt x="749" y="610"/>
                      <a:pt x="719" y="610"/>
                      <a:pt x="749" y="610"/>
                    </a:cubicBezTo>
                    <a:cubicBezTo>
                      <a:pt x="778" y="610"/>
                      <a:pt x="751" y="610"/>
                      <a:pt x="778" y="610"/>
                    </a:cubicBezTo>
                    <a:cubicBezTo>
                      <a:pt x="805" y="610"/>
                      <a:pt x="807" y="627"/>
                      <a:pt x="821" y="604"/>
                    </a:cubicBezTo>
                    <a:cubicBezTo>
                      <a:pt x="834" y="581"/>
                      <a:pt x="834" y="581"/>
                      <a:pt x="834" y="581"/>
                    </a:cubicBezTo>
                    <a:cubicBezTo>
                      <a:pt x="834" y="581"/>
                      <a:pt x="821" y="562"/>
                      <a:pt x="834" y="554"/>
                    </a:cubicBezTo>
                    <a:cubicBezTo>
                      <a:pt x="847" y="546"/>
                      <a:pt x="861" y="541"/>
                      <a:pt x="869" y="541"/>
                    </a:cubicBezTo>
                    <a:cubicBezTo>
                      <a:pt x="877" y="541"/>
                      <a:pt x="877" y="541"/>
                      <a:pt x="877" y="541"/>
                    </a:cubicBezTo>
                    <a:cubicBezTo>
                      <a:pt x="877" y="541"/>
                      <a:pt x="882" y="533"/>
                      <a:pt x="893" y="541"/>
                    </a:cubicBezTo>
                    <a:cubicBezTo>
                      <a:pt x="903" y="549"/>
                      <a:pt x="909" y="554"/>
                      <a:pt x="917" y="549"/>
                    </a:cubicBezTo>
                    <a:cubicBezTo>
                      <a:pt x="925" y="544"/>
                      <a:pt x="930" y="537"/>
                      <a:pt x="930" y="537"/>
                    </a:cubicBezTo>
                    <a:cubicBezTo>
                      <a:pt x="930" y="537"/>
                      <a:pt x="919" y="528"/>
                      <a:pt x="930" y="514"/>
                    </a:cubicBezTo>
                    <a:cubicBezTo>
                      <a:pt x="941" y="501"/>
                      <a:pt x="933" y="493"/>
                      <a:pt x="946" y="488"/>
                    </a:cubicBezTo>
                    <a:cubicBezTo>
                      <a:pt x="959" y="482"/>
                      <a:pt x="941" y="488"/>
                      <a:pt x="959" y="482"/>
                    </a:cubicBezTo>
                    <a:cubicBezTo>
                      <a:pt x="978" y="477"/>
                      <a:pt x="997" y="466"/>
                      <a:pt x="997" y="466"/>
                    </a:cubicBezTo>
                    <a:cubicBezTo>
                      <a:pt x="997" y="466"/>
                      <a:pt x="1010" y="445"/>
                      <a:pt x="1018" y="446"/>
                    </a:cubicBezTo>
                    <a:cubicBezTo>
                      <a:pt x="1026" y="448"/>
                      <a:pt x="1021" y="458"/>
                      <a:pt x="1042" y="446"/>
                    </a:cubicBezTo>
                    <a:cubicBezTo>
                      <a:pt x="1063" y="434"/>
                      <a:pt x="1058" y="432"/>
                      <a:pt x="1079" y="432"/>
                    </a:cubicBezTo>
                    <a:cubicBezTo>
                      <a:pt x="1101" y="432"/>
                      <a:pt x="1106" y="426"/>
                      <a:pt x="1127" y="432"/>
                    </a:cubicBezTo>
                    <a:cubicBezTo>
                      <a:pt x="1149" y="437"/>
                      <a:pt x="1165" y="424"/>
                      <a:pt x="1173" y="429"/>
                    </a:cubicBezTo>
                    <a:cubicBezTo>
                      <a:pt x="1181" y="434"/>
                      <a:pt x="1178" y="435"/>
                      <a:pt x="1197" y="428"/>
                    </a:cubicBezTo>
                    <a:cubicBezTo>
                      <a:pt x="1215" y="421"/>
                      <a:pt x="1218" y="438"/>
                      <a:pt x="1234" y="428"/>
                    </a:cubicBezTo>
                    <a:cubicBezTo>
                      <a:pt x="1250" y="418"/>
                      <a:pt x="1247" y="437"/>
                      <a:pt x="1269" y="426"/>
                    </a:cubicBezTo>
                    <a:cubicBezTo>
                      <a:pt x="1290" y="416"/>
                      <a:pt x="1314" y="413"/>
                      <a:pt x="1325" y="413"/>
                    </a:cubicBezTo>
                    <a:cubicBezTo>
                      <a:pt x="1335" y="413"/>
                      <a:pt x="1341" y="416"/>
                      <a:pt x="1354" y="413"/>
                    </a:cubicBezTo>
                    <a:cubicBezTo>
                      <a:pt x="1367" y="410"/>
                      <a:pt x="1370" y="432"/>
                      <a:pt x="1378" y="413"/>
                    </a:cubicBezTo>
                    <a:cubicBezTo>
                      <a:pt x="1386" y="394"/>
                      <a:pt x="1383" y="397"/>
                      <a:pt x="1391" y="384"/>
                    </a:cubicBezTo>
                    <a:cubicBezTo>
                      <a:pt x="1399" y="370"/>
                      <a:pt x="1394" y="384"/>
                      <a:pt x="1405" y="360"/>
                    </a:cubicBezTo>
                    <a:cubicBezTo>
                      <a:pt x="1415" y="336"/>
                      <a:pt x="1405" y="341"/>
                      <a:pt x="1423" y="320"/>
                    </a:cubicBezTo>
                    <a:cubicBezTo>
                      <a:pt x="1442" y="298"/>
                      <a:pt x="1418" y="314"/>
                      <a:pt x="1442" y="298"/>
                    </a:cubicBezTo>
                    <a:cubicBezTo>
                      <a:pt x="1466" y="282"/>
                      <a:pt x="1442" y="298"/>
                      <a:pt x="1466" y="282"/>
                    </a:cubicBezTo>
                    <a:cubicBezTo>
                      <a:pt x="1490" y="266"/>
                      <a:pt x="1485" y="280"/>
                      <a:pt x="1490" y="266"/>
                    </a:cubicBezTo>
                    <a:cubicBezTo>
                      <a:pt x="1495" y="253"/>
                      <a:pt x="1501" y="237"/>
                      <a:pt x="1501" y="237"/>
                    </a:cubicBezTo>
                    <a:cubicBezTo>
                      <a:pt x="1501" y="237"/>
                      <a:pt x="1498" y="237"/>
                      <a:pt x="1501" y="226"/>
                    </a:cubicBezTo>
                    <a:cubicBezTo>
                      <a:pt x="1503" y="216"/>
                      <a:pt x="1503" y="216"/>
                      <a:pt x="1503" y="216"/>
                    </a:cubicBezTo>
                    <a:cubicBezTo>
                      <a:pt x="1514" y="178"/>
                      <a:pt x="1514" y="178"/>
                      <a:pt x="1514" y="178"/>
                    </a:cubicBezTo>
                    <a:cubicBezTo>
                      <a:pt x="1514" y="149"/>
                      <a:pt x="1514" y="149"/>
                      <a:pt x="1514" y="149"/>
                    </a:cubicBezTo>
                    <a:cubicBezTo>
                      <a:pt x="1514" y="149"/>
                      <a:pt x="1541" y="136"/>
                      <a:pt x="1578" y="136"/>
                    </a:cubicBezTo>
                    <a:cubicBezTo>
                      <a:pt x="1615" y="136"/>
                      <a:pt x="1642" y="146"/>
                      <a:pt x="1642" y="146"/>
                    </a:cubicBezTo>
                    <a:cubicBezTo>
                      <a:pt x="1642" y="146"/>
                      <a:pt x="1653" y="157"/>
                      <a:pt x="1671" y="157"/>
                    </a:cubicBezTo>
                    <a:cubicBezTo>
                      <a:pt x="1690" y="157"/>
                      <a:pt x="1674" y="157"/>
                      <a:pt x="1690" y="157"/>
                    </a:cubicBezTo>
                    <a:cubicBezTo>
                      <a:pt x="1706" y="157"/>
                      <a:pt x="1703" y="152"/>
                      <a:pt x="1719" y="152"/>
                    </a:cubicBezTo>
                    <a:cubicBezTo>
                      <a:pt x="1735" y="152"/>
                      <a:pt x="1714" y="154"/>
                      <a:pt x="1735" y="152"/>
                    </a:cubicBezTo>
                    <a:cubicBezTo>
                      <a:pt x="1753" y="149"/>
                      <a:pt x="1758" y="140"/>
                      <a:pt x="1765" y="137"/>
                    </a:cubicBezTo>
                    <a:cubicBezTo>
                      <a:pt x="1758" y="137"/>
                      <a:pt x="1762" y="137"/>
                      <a:pt x="1766" y="136"/>
                    </a:cubicBezTo>
                    <a:cubicBezTo>
                      <a:pt x="1767" y="136"/>
                      <a:pt x="1768" y="136"/>
                      <a:pt x="1770" y="136"/>
                    </a:cubicBezTo>
                    <a:cubicBezTo>
                      <a:pt x="1774" y="136"/>
                      <a:pt x="1770" y="136"/>
                      <a:pt x="1766" y="136"/>
                    </a:cubicBezTo>
                    <a:cubicBezTo>
                      <a:pt x="1766" y="137"/>
                      <a:pt x="1766" y="137"/>
                      <a:pt x="1765" y="137"/>
                    </a:cubicBezTo>
                    <a:cubicBezTo>
                      <a:pt x="1768" y="136"/>
                      <a:pt x="1773" y="136"/>
                      <a:pt x="1781" y="136"/>
                    </a:cubicBezTo>
                    <a:cubicBezTo>
                      <a:pt x="1823" y="133"/>
                      <a:pt x="1831" y="136"/>
                      <a:pt x="1847" y="136"/>
                    </a:cubicBezTo>
                    <a:cubicBezTo>
                      <a:pt x="1863" y="136"/>
                      <a:pt x="1874" y="134"/>
                      <a:pt x="1874" y="134"/>
                    </a:cubicBezTo>
                    <a:cubicBezTo>
                      <a:pt x="1874" y="134"/>
                      <a:pt x="1919" y="154"/>
                      <a:pt x="1930" y="154"/>
                    </a:cubicBezTo>
                    <a:cubicBezTo>
                      <a:pt x="1941" y="154"/>
                      <a:pt x="1919" y="152"/>
                      <a:pt x="1941" y="154"/>
                    </a:cubicBezTo>
                    <a:cubicBezTo>
                      <a:pt x="1962" y="157"/>
                      <a:pt x="1989" y="162"/>
                      <a:pt x="1989" y="162"/>
                    </a:cubicBezTo>
                    <a:cubicBezTo>
                      <a:pt x="1989" y="162"/>
                      <a:pt x="1983" y="168"/>
                      <a:pt x="2002" y="168"/>
                    </a:cubicBezTo>
                    <a:cubicBezTo>
                      <a:pt x="2002" y="149"/>
                      <a:pt x="2002" y="149"/>
                      <a:pt x="2002" y="149"/>
                    </a:cubicBezTo>
                    <a:cubicBezTo>
                      <a:pt x="2002" y="149"/>
                      <a:pt x="1941" y="64"/>
                      <a:pt x="1917" y="58"/>
                    </a:cubicBezTo>
                    <a:cubicBezTo>
                      <a:pt x="1893" y="53"/>
                      <a:pt x="1903" y="50"/>
                      <a:pt x="1879" y="40"/>
                    </a:cubicBezTo>
                    <a:cubicBezTo>
                      <a:pt x="1855" y="29"/>
                      <a:pt x="1866" y="32"/>
                      <a:pt x="1829" y="17"/>
                    </a:cubicBezTo>
                    <a:cubicBezTo>
                      <a:pt x="1791" y="3"/>
                      <a:pt x="1818" y="18"/>
                      <a:pt x="1773" y="21"/>
                    </a:cubicBezTo>
                    <a:cubicBezTo>
                      <a:pt x="1727" y="24"/>
                      <a:pt x="1773" y="21"/>
                      <a:pt x="1754" y="45"/>
                    </a:cubicBezTo>
                    <a:cubicBezTo>
                      <a:pt x="1735" y="69"/>
                      <a:pt x="1701" y="72"/>
                      <a:pt x="1655" y="64"/>
                    </a:cubicBezTo>
                    <a:cubicBezTo>
                      <a:pt x="1610" y="56"/>
                      <a:pt x="1642" y="64"/>
                      <a:pt x="1629" y="64"/>
                    </a:cubicBezTo>
                    <a:cubicBezTo>
                      <a:pt x="1615" y="64"/>
                      <a:pt x="1615" y="64"/>
                      <a:pt x="1501" y="32"/>
                    </a:cubicBezTo>
                    <a:cubicBezTo>
                      <a:pt x="1386" y="0"/>
                      <a:pt x="1501" y="32"/>
                      <a:pt x="1474" y="32"/>
                    </a:cubicBezTo>
                    <a:cubicBezTo>
                      <a:pt x="1447" y="32"/>
                      <a:pt x="1458" y="42"/>
                      <a:pt x="1458" y="42"/>
                    </a:cubicBezTo>
                    <a:cubicBezTo>
                      <a:pt x="1458" y="42"/>
                      <a:pt x="1423" y="69"/>
                      <a:pt x="1397" y="80"/>
                    </a:cubicBezTo>
                    <a:cubicBezTo>
                      <a:pt x="1370" y="90"/>
                      <a:pt x="1397" y="80"/>
                      <a:pt x="1362" y="96"/>
                    </a:cubicBezTo>
                    <a:cubicBezTo>
                      <a:pt x="1327" y="112"/>
                      <a:pt x="1362" y="96"/>
                      <a:pt x="1346" y="104"/>
                    </a:cubicBezTo>
                    <a:cubicBezTo>
                      <a:pt x="1330" y="112"/>
                      <a:pt x="1354" y="120"/>
                      <a:pt x="1345" y="146"/>
                    </a:cubicBezTo>
                    <a:cubicBezTo>
                      <a:pt x="1335" y="173"/>
                      <a:pt x="1351" y="181"/>
                      <a:pt x="1344" y="208"/>
                    </a:cubicBezTo>
                    <a:cubicBezTo>
                      <a:pt x="1336" y="234"/>
                      <a:pt x="1351" y="234"/>
                      <a:pt x="1341" y="269"/>
                    </a:cubicBezTo>
                    <a:cubicBezTo>
                      <a:pt x="1330" y="304"/>
                      <a:pt x="1351" y="293"/>
                      <a:pt x="1341" y="330"/>
                    </a:cubicBezTo>
                    <a:cubicBezTo>
                      <a:pt x="1330" y="368"/>
                      <a:pt x="1311" y="341"/>
                      <a:pt x="1290" y="334"/>
                    </a:cubicBezTo>
                    <a:cubicBezTo>
                      <a:pt x="1269" y="326"/>
                      <a:pt x="1269" y="333"/>
                      <a:pt x="1213" y="334"/>
                    </a:cubicBezTo>
                    <a:cubicBezTo>
                      <a:pt x="1195" y="334"/>
                      <a:pt x="1187" y="335"/>
                      <a:pt x="1184" y="337"/>
                    </a:cubicBezTo>
                    <a:cubicBezTo>
                      <a:pt x="1192" y="343"/>
                      <a:pt x="1177" y="340"/>
                      <a:pt x="1184" y="337"/>
                    </a:cubicBezTo>
                    <a:cubicBezTo>
                      <a:pt x="1184" y="337"/>
                      <a:pt x="1184" y="336"/>
                      <a:pt x="1183" y="336"/>
                    </a:cubicBezTo>
                    <a:cubicBezTo>
                      <a:pt x="1170" y="326"/>
                      <a:pt x="1170" y="349"/>
                      <a:pt x="1154" y="357"/>
                    </a:cubicBezTo>
                    <a:cubicBezTo>
                      <a:pt x="1138" y="365"/>
                      <a:pt x="1141" y="360"/>
                      <a:pt x="1119" y="370"/>
                    </a:cubicBezTo>
                    <a:cubicBezTo>
                      <a:pt x="1098" y="381"/>
                      <a:pt x="1103" y="378"/>
                      <a:pt x="1082" y="381"/>
                    </a:cubicBezTo>
                    <a:cubicBezTo>
                      <a:pt x="1082" y="381"/>
                      <a:pt x="1042" y="373"/>
                      <a:pt x="1018" y="365"/>
                    </a:cubicBezTo>
                    <a:cubicBezTo>
                      <a:pt x="994" y="357"/>
                      <a:pt x="1007" y="352"/>
                      <a:pt x="1002" y="341"/>
                    </a:cubicBezTo>
                    <a:cubicBezTo>
                      <a:pt x="997" y="330"/>
                      <a:pt x="986" y="341"/>
                      <a:pt x="986" y="341"/>
                    </a:cubicBezTo>
                    <a:cubicBezTo>
                      <a:pt x="986" y="341"/>
                      <a:pt x="986" y="341"/>
                      <a:pt x="898" y="402"/>
                    </a:cubicBezTo>
                    <a:cubicBezTo>
                      <a:pt x="810" y="464"/>
                      <a:pt x="898" y="402"/>
                      <a:pt x="882" y="429"/>
                    </a:cubicBezTo>
                    <a:cubicBezTo>
                      <a:pt x="866" y="456"/>
                      <a:pt x="882" y="429"/>
                      <a:pt x="871" y="435"/>
                    </a:cubicBezTo>
                    <a:cubicBezTo>
                      <a:pt x="861" y="441"/>
                      <a:pt x="863" y="448"/>
                      <a:pt x="847" y="464"/>
                    </a:cubicBezTo>
                    <a:cubicBezTo>
                      <a:pt x="831" y="480"/>
                      <a:pt x="847" y="464"/>
                      <a:pt x="829" y="466"/>
                    </a:cubicBezTo>
                    <a:cubicBezTo>
                      <a:pt x="810" y="469"/>
                      <a:pt x="802" y="458"/>
                      <a:pt x="794" y="442"/>
                    </a:cubicBezTo>
                    <a:cubicBezTo>
                      <a:pt x="786" y="426"/>
                      <a:pt x="775" y="442"/>
                      <a:pt x="757" y="442"/>
                    </a:cubicBezTo>
                    <a:cubicBezTo>
                      <a:pt x="738" y="442"/>
                      <a:pt x="757" y="442"/>
                      <a:pt x="738" y="445"/>
                    </a:cubicBezTo>
                    <a:cubicBezTo>
                      <a:pt x="719" y="448"/>
                      <a:pt x="725" y="453"/>
                      <a:pt x="687" y="472"/>
                    </a:cubicBezTo>
                    <a:cubicBezTo>
                      <a:pt x="650" y="490"/>
                      <a:pt x="693" y="485"/>
                      <a:pt x="687" y="498"/>
                    </a:cubicBezTo>
                    <a:cubicBezTo>
                      <a:pt x="682" y="512"/>
                      <a:pt x="687" y="520"/>
                      <a:pt x="687" y="520"/>
                    </a:cubicBezTo>
                    <a:cubicBezTo>
                      <a:pt x="687" y="520"/>
                      <a:pt x="687" y="520"/>
                      <a:pt x="666" y="530"/>
                    </a:cubicBezTo>
                    <a:cubicBezTo>
                      <a:pt x="645" y="541"/>
                      <a:pt x="666" y="530"/>
                      <a:pt x="650" y="546"/>
                    </a:cubicBezTo>
                    <a:cubicBezTo>
                      <a:pt x="634" y="562"/>
                      <a:pt x="639" y="544"/>
                      <a:pt x="629" y="546"/>
                    </a:cubicBezTo>
                    <a:cubicBezTo>
                      <a:pt x="618" y="549"/>
                      <a:pt x="621" y="557"/>
                      <a:pt x="608" y="573"/>
                    </a:cubicBezTo>
                    <a:cubicBezTo>
                      <a:pt x="596" y="589"/>
                      <a:pt x="602" y="592"/>
                      <a:pt x="591" y="621"/>
                    </a:cubicBezTo>
                    <a:cubicBezTo>
                      <a:pt x="581" y="650"/>
                      <a:pt x="591" y="621"/>
                      <a:pt x="605" y="671"/>
                    </a:cubicBezTo>
                    <a:cubicBezTo>
                      <a:pt x="618" y="722"/>
                      <a:pt x="591" y="671"/>
                      <a:pt x="591" y="671"/>
                    </a:cubicBezTo>
                    <a:cubicBezTo>
                      <a:pt x="591" y="671"/>
                      <a:pt x="562" y="677"/>
                      <a:pt x="549" y="672"/>
                    </a:cubicBezTo>
                    <a:cubicBezTo>
                      <a:pt x="535" y="666"/>
                      <a:pt x="549" y="672"/>
                      <a:pt x="519" y="671"/>
                    </a:cubicBezTo>
                    <a:cubicBezTo>
                      <a:pt x="490" y="671"/>
                      <a:pt x="479" y="626"/>
                      <a:pt x="463" y="626"/>
                    </a:cubicBezTo>
                    <a:cubicBezTo>
                      <a:pt x="447" y="626"/>
                      <a:pt x="463" y="626"/>
                      <a:pt x="410" y="647"/>
                    </a:cubicBezTo>
                    <a:cubicBezTo>
                      <a:pt x="357" y="668"/>
                      <a:pt x="399" y="650"/>
                      <a:pt x="381" y="661"/>
                    </a:cubicBezTo>
                    <a:cubicBezTo>
                      <a:pt x="362" y="672"/>
                      <a:pt x="370" y="666"/>
                      <a:pt x="341" y="688"/>
                    </a:cubicBezTo>
                    <a:cubicBezTo>
                      <a:pt x="311" y="709"/>
                      <a:pt x="341" y="688"/>
                      <a:pt x="306" y="698"/>
                    </a:cubicBezTo>
                    <a:cubicBezTo>
                      <a:pt x="271" y="709"/>
                      <a:pt x="279" y="701"/>
                      <a:pt x="266" y="713"/>
                    </a:cubicBezTo>
                    <a:cubicBezTo>
                      <a:pt x="253" y="725"/>
                      <a:pt x="255" y="706"/>
                      <a:pt x="239" y="693"/>
                    </a:cubicBezTo>
                    <a:cubicBezTo>
                      <a:pt x="223" y="680"/>
                      <a:pt x="239" y="693"/>
                      <a:pt x="234" y="680"/>
                    </a:cubicBezTo>
                    <a:cubicBezTo>
                      <a:pt x="229" y="667"/>
                      <a:pt x="229" y="666"/>
                      <a:pt x="223" y="653"/>
                    </a:cubicBezTo>
                    <a:cubicBezTo>
                      <a:pt x="218" y="640"/>
                      <a:pt x="202" y="653"/>
                      <a:pt x="202" y="653"/>
                    </a:cubicBezTo>
                    <a:cubicBezTo>
                      <a:pt x="202" y="653"/>
                      <a:pt x="202" y="653"/>
                      <a:pt x="162" y="669"/>
                    </a:cubicBezTo>
                    <a:cubicBezTo>
                      <a:pt x="122" y="685"/>
                      <a:pt x="162" y="669"/>
                      <a:pt x="141" y="694"/>
                    </a:cubicBezTo>
                    <a:cubicBezTo>
                      <a:pt x="119" y="720"/>
                      <a:pt x="114" y="712"/>
                      <a:pt x="114" y="712"/>
                    </a:cubicBezTo>
                    <a:cubicBezTo>
                      <a:pt x="114" y="712"/>
                      <a:pt x="77" y="709"/>
                      <a:pt x="58" y="685"/>
                    </a:cubicBezTo>
                    <a:cubicBezTo>
                      <a:pt x="39" y="661"/>
                      <a:pt x="10" y="698"/>
                      <a:pt x="10" y="698"/>
                    </a:cubicBezTo>
                    <a:cubicBezTo>
                      <a:pt x="10" y="698"/>
                      <a:pt x="5" y="706"/>
                      <a:pt x="0" y="716"/>
                    </a:cubicBezTo>
                    <a:cubicBezTo>
                      <a:pt x="13" y="722"/>
                      <a:pt x="13" y="722"/>
                      <a:pt x="13" y="722"/>
                    </a:cubicBezTo>
                    <a:cubicBezTo>
                      <a:pt x="23" y="744"/>
                      <a:pt x="39" y="760"/>
                      <a:pt x="39" y="76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2" name="Group 37"/>
            <p:cNvGrpSpPr>
              <a:grpSpLocks noChangeAspect="1"/>
            </p:cNvGrpSpPr>
            <p:nvPr/>
          </p:nvGrpSpPr>
          <p:grpSpPr bwMode="auto">
            <a:xfrm rot="11807619">
              <a:off x="5913812" y="3678849"/>
              <a:ext cx="1586378" cy="697146"/>
              <a:chOff x="991" y="1161"/>
              <a:chExt cx="4790" cy="2105"/>
            </a:xfrm>
          </p:grpSpPr>
          <p:sp>
            <p:nvSpPr>
              <p:cNvPr id="33" name="Freeform 38"/>
              <p:cNvSpPr>
                <a:spLocks/>
              </p:cNvSpPr>
              <p:nvPr/>
            </p:nvSpPr>
            <p:spPr bwMode="auto">
              <a:xfrm>
                <a:off x="3802" y="1957"/>
                <a:ext cx="35" cy="15"/>
              </a:xfrm>
              <a:custGeom>
                <a:avLst/>
                <a:gdLst>
                  <a:gd name="T0" fmla="*/ 7 w 15"/>
                  <a:gd name="T1" fmla="*/ 0 h 6"/>
                  <a:gd name="T2" fmla="*/ 7 w 15"/>
                  <a:gd name="T3" fmla="*/ 0 h 6"/>
                </a:gdLst>
                <a:ahLst/>
                <a:cxnLst>
                  <a:cxn ang="0">
                    <a:pos x="T0" y="T1"/>
                  </a:cxn>
                  <a:cxn ang="0">
                    <a:pos x="T2" y="T3"/>
                  </a:cxn>
                </a:cxnLst>
                <a:rect l="0" t="0" r="r" b="b"/>
                <a:pathLst>
                  <a:path w="15" h="6">
                    <a:moveTo>
                      <a:pt x="7" y="0"/>
                    </a:moveTo>
                    <a:cubicBezTo>
                      <a:pt x="0" y="3"/>
                      <a:pt x="15" y="6"/>
                      <a:pt x="7"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39"/>
              <p:cNvSpPr>
                <a:spLocks/>
              </p:cNvSpPr>
              <p:nvPr/>
            </p:nvSpPr>
            <p:spPr bwMode="auto">
              <a:xfrm>
                <a:off x="5193" y="1483"/>
                <a:ext cx="19" cy="0"/>
              </a:xfrm>
              <a:custGeom>
                <a:avLst/>
                <a:gdLst>
                  <a:gd name="T0" fmla="*/ 4 w 8"/>
                  <a:gd name="T1" fmla="*/ 0 w 8"/>
                  <a:gd name="T2" fmla="*/ 4 w 8"/>
                </a:gdLst>
                <a:ahLst/>
                <a:cxnLst>
                  <a:cxn ang="0">
                    <a:pos x="T0" y="0"/>
                  </a:cxn>
                  <a:cxn ang="0">
                    <a:pos x="T1" y="0"/>
                  </a:cxn>
                  <a:cxn ang="0">
                    <a:pos x="T2" y="0"/>
                  </a:cxn>
                </a:cxnLst>
                <a:rect l="0" t="0" r="r" b="b"/>
                <a:pathLst>
                  <a:path w="8">
                    <a:moveTo>
                      <a:pt x="4" y="0"/>
                    </a:moveTo>
                    <a:cubicBezTo>
                      <a:pt x="2" y="0"/>
                      <a:pt x="1" y="0"/>
                      <a:pt x="0" y="0"/>
                    </a:cubicBezTo>
                    <a:cubicBezTo>
                      <a:pt x="4" y="0"/>
                      <a:pt x="8" y="0"/>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40"/>
              <p:cNvSpPr>
                <a:spLocks/>
              </p:cNvSpPr>
              <p:nvPr/>
            </p:nvSpPr>
            <p:spPr bwMode="auto">
              <a:xfrm>
                <a:off x="5174" y="1483"/>
                <a:ext cx="19" cy="2"/>
              </a:xfrm>
              <a:custGeom>
                <a:avLst/>
                <a:gdLst>
                  <a:gd name="T0" fmla="*/ 7 w 8"/>
                  <a:gd name="T1" fmla="*/ 1 h 1"/>
                  <a:gd name="T2" fmla="*/ 8 w 8"/>
                  <a:gd name="T3" fmla="*/ 0 h 1"/>
                  <a:gd name="T4" fmla="*/ 7 w 8"/>
                  <a:gd name="T5" fmla="*/ 1 h 1"/>
                </a:gdLst>
                <a:ahLst/>
                <a:cxnLst>
                  <a:cxn ang="0">
                    <a:pos x="T0" y="T1"/>
                  </a:cxn>
                  <a:cxn ang="0">
                    <a:pos x="T2" y="T3"/>
                  </a:cxn>
                  <a:cxn ang="0">
                    <a:pos x="T4" y="T5"/>
                  </a:cxn>
                </a:cxnLst>
                <a:rect l="0" t="0" r="r" b="b"/>
                <a:pathLst>
                  <a:path w="8" h="1">
                    <a:moveTo>
                      <a:pt x="7" y="1"/>
                    </a:moveTo>
                    <a:cubicBezTo>
                      <a:pt x="8" y="1"/>
                      <a:pt x="8" y="1"/>
                      <a:pt x="8" y="0"/>
                    </a:cubicBezTo>
                    <a:cubicBezTo>
                      <a:pt x="4" y="1"/>
                      <a:pt x="0" y="1"/>
                      <a:pt x="7"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41"/>
              <p:cNvSpPr>
                <a:spLocks/>
              </p:cNvSpPr>
              <p:nvPr/>
            </p:nvSpPr>
            <p:spPr bwMode="auto">
              <a:xfrm>
                <a:off x="991" y="1476"/>
                <a:ext cx="4790" cy="1790"/>
              </a:xfrm>
              <a:custGeom>
                <a:avLst/>
                <a:gdLst>
                  <a:gd name="T0" fmla="*/ 2002 w 2028"/>
                  <a:gd name="T1" fmla="*/ 29 h 758"/>
                  <a:gd name="T2" fmla="*/ 1943 w 2028"/>
                  <a:gd name="T3" fmla="*/ 21 h 758"/>
                  <a:gd name="T4" fmla="*/ 1860 w 2028"/>
                  <a:gd name="T5" fmla="*/ 3 h 758"/>
                  <a:gd name="T6" fmla="*/ 1778 w 2028"/>
                  <a:gd name="T7" fmla="*/ 4 h 758"/>
                  <a:gd name="T8" fmla="*/ 1732 w 2028"/>
                  <a:gd name="T9" fmla="*/ 19 h 758"/>
                  <a:gd name="T10" fmla="*/ 1684 w 2028"/>
                  <a:gd name="T11" fmla="*/ 24 h 758"/>
                  <a:gd name="T12" fmla="*/ 1591 w 2028"/>
                  <a:gd name="T13" fmla="*/ 3 h 758"/>
                  <a:gd name="T14" fmla="*/ 1527 w 2028"/>
                  <a:gd name="T15" fmla="*/ 45 h 758"/>
                  <a:gd name="T16" fmla="*/ 1514 w 2028"/>
                  <a:gd name="T17" fmla="*/ 93 h 758"/>
                  <a:gd name="T18" fmla="*/ 1503 w 2028"/>
                  <a:gd name="T19" fmla="*/ 133 h 758"/>
                  <a:gd name="T20" fmla="*/ 1455 w 2028"/>
                  <a:gd name="T21" fmla="*/ 165 h 758"/>
                  <a:gd name="T22" fmla="*/ 1418 w 2028"/>
                  <a:gd name="T23" fmla="*/ 227 h 758"/>
                  <a:gd name="T24" fmla="*/ 1391 w 2028"/>
                  <a:gd name="T25" fmla="*/ 280 h 758"/>
                  <a:gd name="T26" fmla="*/ 1338 w 2028"/>
                  <a:gd name="T27" fmla="*/ 280 h 758"/>
                  <a:gd name="T28" fmla="*/ 1247 w 2028"/>
                  <a:gd name="T29" fmla="*/ 295 h 758"/>
                  <a:gd name="T30" fmla="*/ 1186 w 2028"/>
                  <a:gd name="T31" fmla="*/ 296 h 758"/>
                  <a:gd name="T32" fmla="*/ 1092 w 2028"/>
                  <a:gd name="T33" fmla="*/ 299 h 758"/>
                  <a:gd name="T34" fmla="*/ 1031 w 2028"/>
                  <a:gd name="T35" fmla="*/ 313 h 758"/>
                  <a:gd name="T36" fmla="*/ 972 w 2028"/>
                  <a:gd name="T37" fmla="*/ 349 h 758"/>
                  <a:gd name="T38" fmla="*/ 943 w 2028"/>
                  <a:gd name="T39" fmla="*/ 381 h 758"/>
                  <a:gd name="T40" fmla="*/ 930 w 2028"/>
                  <a:gd name="T41" fmla="*/ 416 h 758"/>
                  <a:gd name="T42" fmla="*/ 890 w 2028"/>
                  <a:gd name="T43" fmla="*/ 408 h 758"/>
                  <a:gd name="T44" fmla="*/ 847 w 2028"/>
                  <a:gd name="T45" fmla="*/ 421 h 758"/>
                  <a:gd name="T46" fmla="*/ 834 w 2028"/>
                  <a:gd name="T47" fmla="*/ 471 h 758"/>
                  <a:gd name="T48" fmla="*/ 762 w 2028"/>
                  <a:gd name="T49" fmla="*/ 477 h 758"/>
                  <a:gd name="T50" fmla="*/ 719 w 2028"/>
                  <a:gd name="T51" fmla="*/ 488 h 758"/>
                  <a:gd name="T52" fmla="*/ 700 w 2028"/>
                  <a:gd name="T53" fmla="*/ 536 h 758"/>
                  <a:gd name="T54" fmla="*/ 668 w 2028"/>
                  <a:gd name="T55" fmla="*/ 563 h 758"/>
                  <a:gd name="T56" fmla="*/ 647 w 2028"/>
                  <a:gd name="T57" fmla="*/ 603 h 758"/>
                  <a:gd name="T58" fmla="*/ 615 w 2028"/>
                  <a:gd name="T59" fmla="*/ 615 h 758"/>
                  <a:gd name="T60" fmla="*/ 546 w 2028"/>
                  <a:gd name="T61" fmla="*/ 615 h 758"/>
                  <a:gd name="T62" fmla="*/ 444 w 2028"/>
                  <a:gd name="T63" fmla="*/ 640 h 758"/>
                  <a:gd name="T64" fmla="*/ 367 w 2028"/>
                  <a:gd name="T65" fmla="*/ 635 h 758"/>
                  <a:gd name="T66" fmla="*/ 255 w 2028"/>
                  <a:gd name="T67" fmla="*/ 629 h 758"/>
                  <a:gd name="T68" fmla="*/ 156 w 2028"/>
                  <a:gd name="T69" fmla="*/ 653 h 758"/>
                  <a:gd name="T70" fmla="*/ 111 w 2028"/>
                  <a:gd name="T71" fmla="*/ 648 h 758"/>
                  <a:gd name="T72" fmla="*/ 52 w 2028"/>
                  <a:gd name="T73" fmla="*/ 627 h 758"/>
                  <a:gd name="T74" fmla="*/ 13 w 2028"/>
                  <a:gd name="T75" fmla="*/ 583 h 758"/>
                  <a:gd name="T76" fmla="*/ 2 w 2028"/>
                  <a:gd name="T77" fmla="*/ 637 h 758"/>
                  <a:gd name="T78" fmla="*/ 84 w 2028"/>
                  <a:gd name="T79" fmla="*/ 709 h 758"/>
                  <a:gd name="T80" fmla="*/ 234 w 2028"/>
                  <a:gd name="T81" fmla="*/ 733 h 758"/>
                  <a:gd name="T82" fmla="*/ 378 w 2028"/>
                  <a:gd name="T83" fmla="*/ 740 h 758"/>
                  <a:gd name="T84" fmla="*/ 487 w 2028"/>
                  <a:gd name="T85" fmla="*/ 707 h 758"/>
                  <a:gd name="T86" fmla="*/ 572 w 2028"/>
                  <a:gd name="T87" fmla="*/ 731 h 758"/>
                  <a:gd name="T88" fmla="*/ 652 w 2028"/>
                  <a:gd name="T89" fmla="*/ 699 h 758"/>
                  <a:gd name="T90" fmla="*/ 674 w 2028"/>
                  <a:gd name="T91" fmla="*/ 661 h 758"/>
                  <a:gd name="T92" fmla="*/ 727 w 2028"/>
                  <a:gd name="T93" fmla="*/ 589 h 758"/>
                  <a:gd name="T94" fmla="*/ 831 w 2028"/>
                  <a:gd name="T95" fmla="*/ 568 h 758"/>
                  <a:gd name="T96" fmla="*/ 943 w 2028"/>
                  <a:gd name="T97" fmla="*/ 539 h 758"/>
                  <a:gd name="T98" fmla="*/ 1036 w 2028"/>
                  <a:gd name="T99" fmla="*/ 504 h 758"/>
                  <a:gd name="T100" fmla="*/ 1100 w 2028"/>
                  <a:gd name="T101" fmla="*/ 400 h 758"/>
                  <a:gd name="T102" fmla="*/ 1175 w 2028"/>
                  <a:gd name="T103" fmla="*/ 355 h 758"/>
                  <a:gd name="T104" fmla="*/ 1346 w 2028"/>
                  <a:gd name="T105" fmla="*/ 371 h 758"/>
                  <a:gd name="T106" fmla="*/ 1444 w 2028"/>
                  <a:gd name="T107" fmla="*/ 325 h 758"/>
                  <a:gd name="T108" fmla="*/ 1500 w 2028"/>
                  <a:gd name="T109" fmla="*/ 251 h 758"/>
                  <a:gd name="T110" fmla="*/ 1607 w 2028"/>
                  <a:gd name="T111" fmla="*/ 208 h 758"/>
                  <a:gd name="T112" fmla="*/ 1679 w 2028"/>
                  <a:gd name="T113" fmla="*/ 163 h 758"/>
                  <a:gd name="T114" fmla="*/ 1711 w 2028"/>
                  <a:gd name="T115" fmla="*/ 117 h 758"/>
                  <a:gd name="T116" fmla="*/ 1791 w 2028"/>
                  <a:gd name="T117" fmla="*/ 91 h 758"/>
                  <a:gd name="T118" fmla="*/ 1895 w 2028"/>
                  <a:gd name="T119" fmla="*/ 88 h 758"/>
                  <a:gd name="T120" fmla="*/ 1959 w 2028"/>
                  <a:gd name="T121" fmla="*/ 59 h 758"/>
                  <a:gd name="T122" fmla="*/ 2015 w 2028"/>
                  <a:gd name="T123" fmla="*/ 35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8" h="758">
                    <a:moveTo>
                      <a:pt x="2015" y="35"/>
                    </a:moveTo>
                    <a:cubicBezTo>
                      <a:pt x="1996" y="35"/>
                      <a:pt x="2002" y="29"/>
                      <a:pt x="2002" y="29"/>
                    </a:cubicBezTo>
                    <a:cubicBezTo>
                      <a:pt x="2002" y="29"/>
                      <a:pt x="1975" y="24"/>
                      <a:pt x="1954" y="21"/>
                    </a:cubicBezTo>
                    <a:cubicBezTo>
                      <a:pt x="1932" y="19"/>
                      <a:pt x="1954" y="21"/>
                      <a:pt x="1943" y="21"/>
                    </a:cubicBezTo>
                    <a:cubicBezTo>
                      <a:pt x="1932" y="21"/>
                      <a:pt x="1887" y="1"/>
                      <a:pt x="1887" y="1"/>
                    </a:cubicBezTo>
                    <a:cubicBezTo>
                      <a:pt x="1887" y="1"/>
                      <a:pt x="1876" y="3"/>
                      <a:pt x="1860" y="3"/>
                    </a:cubicBezTo>
                    <a:cubicBezTo>
                      <a:pt x="1844" y="3"/>
                      <a:pt x="1836" y="0"/>
                      <a:pt x="1794" y="3"/>
                    </a:cubicBezTo>
                    <a:cubicBezTo>
                      <a:pt x="1786" y="3"/>
                      <a:pt x="1781" y="3"/>
                      <a:pt x="1778" y="4"/>
                    </a:cubicBezTo>
                    <a:cubicBezTo>
                      <a:pt x="1771" y="7"/>
                      <a:pt x="1766" y="16"/>
                      <a:pt x="1748" y="19"/>
                    </a:cubicBezTo>
                    <a:cubicBezTo>
                      <a:pt x="1727" y="21"/>
                      <a:pt x="1748" y="19"/>
                      <a:pt x="1732" y="19"/>
                    </a:cubicBezTo>
                    <a:cubicBezTo>
                      <a:pt x="1716" y="19"/>
                      <a:pt x="1719" y="24"/>
                      <a:pt x="1703" y="24"/>
                    </a:cubicBezTo>
                    <a:cubicBezTo>
                      <a:pt x="1687" y="24"/>
                      <a:pt x="1703" y="24"/>
                      <a:pt x="1684" y="24"/>
                    </a:cubicBezTo>
                    <a:cubicBezTo>
                      <a:pt x="1666" y="24"/>
                      <a:pt x="1655" y="13"/>
                      <a:pt x="1655" y="13"/>
                    </a:cubicBezTo>
                    <a:cubicBezTo>
                      <a:pt x="1655" y="13"/>
                      <a:pt x="1628" y="3"/>
                      <a:pt x="1591" y="3"/>
                    </a:cubicBezTo>
                    <a:cubicBezTo>
                      <a:pt x="1554" y="3"/>
                      <a:pt x="1527" y="16"/>
                      <a:pt x="1527" y="16"/>
                    </a:cubicBezTo>
                    <a:cubicBezTo>
                      <a:pt x="1527" y="45"/>
                      <a:pt x="1527" y="45"/>
                      <a:pt x="1527" y="45"/>
                    </a:cubicBezTo>
                    <a:cubicBezTo>
                      <a:pt x="1516" y="83"/>
                      <a:pt x="1516" y="83"/>
                      <a:pt x="1516" y="83"/>
                    </a:cubicBezTo>
                    <a:cubicBezTo>
                      <a:pt x="1516" y="83"/>
                      <a:pt x="1516" y="83"/>
                      <a:pt x="1514" y="93"/>
                    </a:cubicBezTo>
                    <a:cubicBezTo>
                      <a:pt x="1511" y="104"/>
                      <a:pt x="1514" y="104"/>
                      <a:pt x="1514" y="104"/>
                    </a:cubicBezTo>
                    <a:cubicBezTo>
                      <a:pt x="1514" y="104"/>
                      <a:pt x="1508" y="120"/>
                      <a:pt x="1503" y="133"/>
                    </a:cubicBezTo>
                    <a:cubicBezTo>
                      <a:pt x="1498" y="147"/>
                      <a:pt x="1503" y="133"/>
                      <a:pt x="1479" y="149"/>
                    </a:cubicBezTo>
                    <a:cubicBezTo>
                      <a:pt x="1455" y="165"/>
                      <a:pt x="1479" y="149"/>
                      <a:pt x="1455" y="165"/>
                    </a:cubicBezTo>
                    <a:cubicBezTo>
                      <a:pt x="1431" y="181"/>
                      <a:pt x="1455" y="165"/>
                      <a:pt x="1436" y="187"/>
                    </a:cubicBezTo>
                    <a:cubicBezTo>
                      <a:pt x="1418" y="208"/>
                      <a:pt x="1428" y="203"/>
                      <a:pt x="1418" y="227"/>
                    </a:cubicBezTo>
                    <a:cubicBezTo>
                      <a:pt x="1407" y="251"/>
                      <a:pt x="1412" y="237"/>
                      <a:pt x="1404" y="251"/>
                    </a:cubicBezTo>
                    <a:cubicBezTo>
                      <a:pt x="1396" y="264"/>
                      <a:pt x="1399" y="261"/>
                      <a:pt x="1391" y="280"/>
                    </a:cubicBezTo>
                    <a:cubicBezTo>
                      <a:pt x="1383" y="299"/>
                      <a:pt x="1380" y="277"/>
                      <a:pt x="1367" y="280"/>
                    </a:cubicBezTo>
                    <a:cubicBezTo>
                      <a:pt x="1354" y="283"/>
                      <a:pt x="1348" y="280"/>
                      <a:pt x="1338" y="280"/>
                    </a:cubicBezTo>
                    <a:cubicBezTo>
                      <a:pt x="1327" y="280"/>
                      <a:pt x="1303" y="283"/>
                      <a:pt x="1282" y="293"/>
                    </a:cubicBezTo>
                    <a:cubicBezTo>
                      <a:pt x="1260" y="304"/>
                      <a:pt x="1263" y="285"/>
                      <a:pt x="1247" y="295"/>
                    </a:cubicBezTo>
                    <a:cubicBezTo>
                      <a:pt x="1231" y="305"/>
                      <a:pt x="1228" y="288"/>
                      <a:pt x="1210" y="295"/>
                    </a:cubicBezTo>
                    <a:cubicBezTo>
                      <a:pt x="1191" y="302"/>
                      <a:pt x="1194" y="301"/>
                      <a:pt x="1186" y="296"/>
                    </a:cubicBezTo>
                    <a:cubicBezTo>
                      <a:pt x="1178" y="291"/>
                      <a:pt x="1162" y="304"/>
                      <a:pt x="1140" y="299"/>
                    </a:cubicBezTo>
                    <a:cubicBezTo>
                      <a:pt x="1119" y="293"/>
                      <a:pt x="1114" y="299"/>
                      <a:pt x="1092" y="299"/>
                    </a:cubicBezTo>
                    <a:cubicBezTo>
                      <a:pt x="1071" y="299"/>
                      <a:pt x="1076" y="301"/>
                      <a:pt x="1055" y="313"/>
                    </a:cubicBezTo>
                    <a:cubicBezTo>
                      <a:pt x="1034" y="325"/>
                      <a:pt x="1039" y="315"/>
                      <a:pt x="1031" y="313"/>
                    </a:cubicBezTo>
                    <a:cubicBezTo>
                      <a:pt x="1023" y="312"/>
                      <a:pt x="1010" y="333"/>
                      <a:pt x="1010" y="333"/>
                    </a:cubicBezTo>
                    <a:cubicBezTo>
                      <a:pt x="1010" y="333"/>
                      <a:pt x="991" y="344"/>
                      <a:pt x="972" y="349"/>
                    </a:cubicBezTo>
                    <a:cubicBezTo>
                      <a:pt x="954" y="355"/>
                      <a:pt x="972" y="349"/>
                      <a:pt x="959" y="355"/>
                    </a:cubicBezTo>
                    <a:cubicBezTo>
                      <a:pt x="946" y="360"/>
                      <a:pt x="954" y="368"/>
                      <a:pt x="943" y="381"/>
                    </a:cubicBezTo>
                    <a:cubicBezTo>
                      <a:pt x="932" y="395"/>
                      <a:pt x="943" y="404"/>
                      <a:pt x="943" y="404"/>
                    </a:cubicBezTo>
                    <a:cubicBezTo>
                      <a:pt x="943" y="404"/>
                      <a:pt x="938" y="411"/>
                      <a:pt x="930" y="416"/>
                    </a:cubicBezTo>
                    <a:cubicBezTo>
                      <a:pt x="922" y="421"/>
                      <a:pt x="916" y="416"/>
                      <a:pt x="906" y="408"/>
                    </a:cubicBezTo>
                    <a:cubicBezTo>
                      <a:pt x="895" y="400"/>
                      <a:pt x="890" y="408"/>
                      <a:pt x="890" y="408"/>
                    </a:cubicBezTo>
                    <a:cubicBezTo>
                      <a:pt x="890" y="408"/>
                      <a:pt x="890" y="408"/>
                      <a:pt x="882" y="408"/>
                    </a:cubicBezTo>
                    <a:cubicBezTo>
                      <a:pt x="874" y="408"/>
                      <a:pt x="860" y="413"/>
                      <a:pt x="847" y="421"/>
                    </a:cubicBezTo>
                    <a:cubicBezTo>
                      <a:pt x="834" y="429"/>
                      <a:pt x="847" y="448"/>
                      <a:pt x="847" y="448"/>
                    </a:cubicBezTo>
                    <a:cubicBezTo>
                      <a:pt x="847" y="448"/>
                      <a:pt x="847" y="448"/>
                      <a:pt x="834" y="471"/>
                    </a:cubicBezTo>
                    <a:cubicBezTo>
                      <a:pt x="820" y="494"/>
                      <a:pt x="818" y="477"/>
                      <a:pt x="791" y="477"/>
                    </a:cubicBezTo>
                    <a:cubicBezTo>
                      <a:pt x="764" y="477"/>
                      <a:pt x="791" y="477"/>
                      <a:pt x="762" y="477"/>
                    </a:cubicBezTo>
                    <a:cubicBezTo>
                      <a:pt x="732" y="477"/>
                      <a:pt x="762" y="477"/>
                      <a:pt x="740" y="472"/>
                    </a:cubicBezTo>
                    <a:cubicBezTo>
                      <a:pt x="719" y="467"/>
                      <a:pt x="719" y="488"/>
                      <a:pt x="719" y="488"/>
                    </a:cubicBezTo>
                    <a:cubicBezTo>
                      <a:pt x="719" y="488"/>
                      <a:pt x="719" y="488"/>
                      <a:pt x="714" y="501"/>
                    </a:cubicBezTo>
                    <a:cubicBezTo>
                      <a:pt x="708" y="515"/>
                      <a:pt x="711" y="515"/>
                      <a:pt x="700" y="536"/>
                    </a:cubicBezTo>
                    <a:cubicBezTo>
                      <a:pt x="690" y="557"/>
                      <a:pt x="700" y="536"/>
                      <a:pt x="671" y="555"/>
                    </a:cubicBezTo>
                    <a:cubicBezTo>
                      <a:pt x="642" y="573"/>
                      <a:pt x="671" y="555"/>
                      <a:pt x="668" y="563"/>
                    </a:cubicBezTo>
                    <a:cubicBezTo>
                      <a:pt x="666" y="571"/>
                      <a:pt x="655" y="581"/>
                      <a:pt x="655" y="581"/>
                    </a:cubicBezTo>
                    <a:cubicBezTo>
                      <a:pt x="655" y="581"/>
                      <a:pt x="655" y="581"/>
                      <a:pt x="647" y="603"/>
                    </a:cubicBezTo>
                    <a:cubicBezTo>
                      <a:pt x="639" y="624"/>
                      <a:pt x="647" y="603"/>
                      <a:pt x="639" y="615"/>
                    </a:cubicBezTo>
                    <a:cubicBezTo>
                      <a:pt x="631" y="628"/>
                      <a:pt x="631" y="619"/>
                      <a:pt x="615" y="615"/>
                    </a:cubicBezTo>
                    <a:cubicBezTo>
                      <a:pt x="599" y="612"/>
                      <a:pt x="602" y="619"/>
                      <a:pt x="567" y="615"/>
                    </a:cubicBezTo>
                    <a:cubicBezTo>
                      <a:pt x="532" y="612"/>
                      <a:pt x="556" y="616"/>
                      <a:pt x="546" y="615"/>
                    </a:cubicBezTo>
                    <a:cubicBezTo>
                      <a:pt x="535" y="614"/>
                      <a:pt x="511" y="624"/>
                      <a:pt x="492" y="629"/>
                    </a:cubicBezTo>
                    <a:cubicBezTo>
                      <a:pt x="474" y="635"/>
                      <a:pt x="492" y="629"/>
                      <a:pt x="444" y="640"/>
                    </a:cubicBezTo>
                    <a:cubicBezTo>
                      <a:pt x="396" y="651"/>
                      <a:pt x="418" y="640"/>
                      <a:pt x="386" y="637"/>
                    </a:cubicBezTo>
                    <a:cubicBezTo>
                      <a:pt x="354" y="635"/>
                      <a:pt x="375" y="637"/>
                      <a:pt x="367" y="635"/>
                    </a:cubicBezTo>
                    <a:cubicBezTo>
                      <a:pt x="359" y="632"/>
                      <a:pt x="330" y="629"/>
                      <a:pt x="330" y="629"/>
                    </a:cubicBezTo>
                    <a:cubicBezTo>
                      <a:pt x="330" y="629"/>
                      <a:pt x="295" y="629"/>
                      <a:pt x="255" y="629"/>
                    </a:cubicBezTo>
                    <a:cubicBezTo>
                      <a:pt x="215" y="629"/>
                      <a:pt x="244" y="629"/>
                      <a:pt x="196" y="640"/>
                    </a:cubicBezTo>
                    <a:cubicBezTo>
                      <a:pt x="148" y="651"/>
                      <a:pt x="175" y="651"/>
                      <a:pt x="156" y="653"/>
                    </a:cubicBezTo>
                    <a:cubicBezTo>
                      <a:pt x="138" y="656"/>
                      <a:pt x="156" y="653"/>
                      <a:pt x="132" y="648"/>
                    </a:cubicBezTo>
                    <a:cubicBezTo>
                      <a:pt x="108" y="643"/>
                      <a:pt x="132" y="648"/>
                      <a:pt x="111" y="648"/>
                    </a:cubicBezTo>
                    <a:cubicBezTo>
                      <a:pt x="90" y="648"/>
                      <a:pt x="82" y="627"/>
                      <a:pt x="82" y="627"/>
                    </a:cubicBezTo>
                    <a:cubicBezTo>
                      <a:pt x="52" y="627"/>
                      <a:pt x="52" y="627"/>
                      <a:pt x="52" y="627"/>
                    </a:cubicBezTo>
                    <a:cubicBezTo>
                      <a:pt x="52" y="627"/>
                      <a:pt x="36" y="611"/>
                      <a:pt x="26" y="589"/>
                    </a:cubicBezTo>
                    <a:cubicBezTo>
                      <a:pt x="13" y="583"/>
                      <a:pt x="13" y="583"/>
                      <a:pt x="13" y="583"/>
                    </a:cubicBezTo>
                    <a:cubicBezTo>
                      <a:pt x="7" y="595"/>
                      <a:pt x="0" y="611"/>
                      <a:pt x="2" y="619"/>
                    </a:cubicBezTo>
                    <a:cubicBezTo>
                      <a:pt x="4" y="632"/>
                      <a:pt x="2" y="619"/>
                      <a:pt x="2" y="637"/>
                    </a:cubicBezTo>
                    <a:cubicBezTo>
                      <a:pt x="2" y="656"/>
                      <a:pt x="15" y="651"/>
                      <a:pt x="44" y="672"/>
                    </a:cubicBezTo>
                    <a:cubicBezTo>
                      <a:pt x="74" y="693"/>
                      <a:pt x="55" y="685"/>
                      <a:pt x="84" y="709"/>
                    </a:cubicBezTo>
                    <a:cubicBezTo>
                      <a:pt x="84" y="709"/>
                      <a:pt x="122" y="728"/>
                      <a:pt x="188" y="733"/>
                    </a:cubicBezTo>
                    <a:cubicBezTo>
                      <a:pt x="255" y="739"/>
                      <a:pt x="188" y="733"/>
                      <a:pt x="234" y="733"/>
                    </a:cubicBezTo>
                    <a:cubicBezTo>
                      <a:pt x="279" y="733"/>
                      <a:pt x="255" y="704"/>
                      <a:pt x="255" y="704"/>
                    </a:cubicBezTo>
                    <a:cubicBezTo>
                      <a:pt x="255" y="704"/>
                      <a:pt x="298" y="723"/>
                      <a:pt x="378" y="740"/>
                    </a:cubicBezTo>
                    <a:cubicBezTo>
                      <a:pt x="458" y="758"/>
                      <a:pt x="391" y="741"/>
                      <a:pt x="426" y="725"/>
                    </a:cubicBezTo>
                    <a:cubicBezTo>
                      <a:pt x="460" y="709"/>
                      <a:pt x="460" y="709"/>
                      <a:pt x="487" y="707"/>
                    </a:cubicBezTo>
                    <a:cubicBezTo>
                      <a:pt x="514" y="704"/>
                      <a:pt x="522" y="712"/>
                      <a:pt x="556" y="732"/>
                    </a:cubicBezTo>
                    <a:cubicBezTo>
                      <a:pt x="591" y="752"/>
                      <a:pt x="572" y="731"/>
                      <a:pt x="572" y="731"/>
                    </a:cubicBezTo>
                    <a:cubicBezTo>
                      <a:pt x="572" y="731"/>
                      <a:pt x="588" y="733"/>
                      <a:pt x="604" y="731"/>
                    </a:cubicBezTo>
                    <a:cubicBezTo>
                      <a:pt x="620" y="728"/>
                      <a:pt x="604" y="731"/>
                      <a:pt x="652" y="699"/>
                    </a:cubicBezTo>
                    <a:cubicBezTo>
                      <a:pt x="700" y="667"/>
                      <a:pt x="652" y="699"/>
                      <a:pt x="666" y="680"/>
                    </a:cubicBezTo>
                    <a:cubicBezTo>
                      <a:pt x="679" y="661"/>
                      <a:pt x="674" y="661"/>
                      <a:pt x="674" y="661"/>
                    </a:cubicBezTo>
                    <a:cubicBezTo>
                      <a:pt x="674" y="661"/>
                      <a:pt x="679" y="648"/>
                      <a:pt x="690" y="627"/>
                    </a:cubicBezTo>
                    <a:cubicBezTo>
                      <a:pt x="700" y="605"/>
                      <a:pt x="714" y="605"/>
                      <a:pt x="727" y="589"/>
                    </a:cubicBezTo>
                    <a:cubicBezTo>
                      <a:pt x="740" y="573"/>
                      <a:pt x="727" y="589"/>
                      <a:pt x="746" y="584"/>
                    </a:cubicBezTo>
                    <a:cubicBezTo>
                      <a:pt x="764" y="578"/>
                      <a:pt x="778" y="573"/>
                      <a:pt x="831" y="568"/>
                    </a:cubicBezTo>
                    <a:cubicBezTo>
                      <a:pt x="884" y="563"/>
                      <a:pt x="852" y="568"/>
                      <a:pt x="895" y="555"/>
                    </a:cubicBezTo>
                    <a:cubicBezTo>
                      <a:pt x="938" y="541"/>
                      <a:pt x="895" y="555"/>
                      <a:pt x="943" y="539"/>
                    </a:cubicBezTo>
                    <a:cubicBezTo>
                      <a:pt x="991" y="523"/>
                      <a:pt x="983" y="528"/>
                      <a:pt x="999" y="523"/>
                    </a:cubicBezTo>
                    <a:cubicBezTo>
                      <a:pt x="1015" y="517"/>
                      <a:pt x="1018" y="517"/>
                      <a:pt x="1036" y="504"/>
                    </a:cubicBezTo>
                    <a:cubicBezTo>
                      <a:pt x="1055" y="491"/>
                      <a:pt x="1058" y="472"/>
                      <a:pt x="1058" y="472"/>
                    </a:cubicBezTo>
                    <a:cubicBezTo>
                      <a:pt x="1058" y="472"/>
                      <a:pt x="1082" y="421"/>
                      <a:pt x="1100" y="400"/>
                    </a:cubicBezTo>
                    <a:cubicBezTo>
                      <a:pt x="1119" y="379"/>
                      <a:pt x="1100" y="400"/>
                      <a:pt x="1119" y="376"/>
                    </a:cubicBezTo>
                    <a:cubicBezTo>
                      <a:pt x="1138" y="352"/>
                      <a:pt x="1138" y="368"/>
                      <a:pt x="1175" y="355"/>
                    </a:cubicBezTo>
                    <a:cubicBezTo>
                      <a:pt x="1212" y="341"/>
                      <a:pt x="1186" y="352"/>
                      <a:pt x="1231" y="352"/>
                    </a:cubicBezTo>
                    <a:cubicBezTo>
                      <a:pt x="1276" y="352"/>
                      <a:pt x="1231" y="352"/>
                      <a:pt x="1346" y="371"/>
                    </a:cubicBezTo>
                    <a:cubicBezTo>
                      <a:pt x="1460" y="389"/>
                      <a:pt x="1404" y="365"/>
                      <a:pt x="1404" y="365"/>
                    </a:cubicBezTo>
                    <a:cubicBezTo>
                      <a:pt x="1404" y="365"/>
                      <a:pt x="1420" y="357"/>
                      <a:pt x="1444" y="325"/>
                    </a:cubicBezTo>
                    <a:cubicBezTo>
                      <a:pt x="1468" y="293"/>
                      <a:pt x="1458" y="307"/>
                      <a:pt x="1468" y="288"/>
                    </a:cubicBezTo>
                    <a:cubicBezTo>
                      <a:pt x="1479" y="269"/>
                      <a:pt x="1500" y="251"/>
                      <a:pt x="1500" y="251"/>
                    </a:cubicBezTo>
                    <a:cubicBezTo>
                      <a:pt x="1500" y="251"/>
                      <a:pt x="1524" y="240"/>
                      <a:pt x="1583" y="216"/>
                    </a:cubicBezTo>
                    <a:cubicBezTo>
                      <a:pt x="1642" y="192"/>
                      <a:pt x="1583" y="216"/>
                      <a:pt x="1607" y="208"/>
                    </a:cubicBezTo>
                    <a:cubicBezTo>
                      <a:pt x="1631" y="200"/>
                      <a:pt x="1663" y="189"/>
                      <a:pt x="1663" y="189"/>
                    </a:cubicBezTo>
                    <a:cubicBezTo>
                      <a:pt x="1663" y="189"/>
                      <a:pt x="1671" y="179"/>
                      <a:pt x="1679" y="163"/>
                    </a:cubicBezTo>
                    <a:cubicBezTo>
                      <a:pt x="1687" y="147"/>
                      <a:pt x="1692" y="139"/>
                      <a:pt x="1692" y="139"/>
                    </a:cubicBezTo>
                    <a:cubicBezTo>
                      <a:pt x="1692" y="139"/>
                      <a:pt x="1706" y="125"/>
                      <a:pt x="1711" y="117"/>
                    </a:cubicBezTo>
                    <a:cubicBezTo>
                      <a:pt x="1716" y="109"/>
                      <a:pt x="1727" y="107"/>
                      <a:pt x="1740" y="99"/>
                    </a:cubicBezTo>
                    <a:cubicBezTo>
                      <a:pt x="1754" y="91"/>
                      <a:pt x="1756" y="96"/>
                      <a:pt x="1791" y="91"/>
                    </a:cubicBezTo>
                    <a:cubicBezTo>
                      <a:pt x="1826" y="85"/>
                      <a:pt x="1791" y="91"/>
                      <a:pt x="1850" y="91"/>
                    </a:cubicBezTo>
                    <a:cubicBezTo>
                      <a:pt x="1908" y="91"/>
                      <a:pt x="1868" y="91"/>
                      <a:pt x="1895" y="88"/>
                    </a:cubicBezTo>
                    <a:cubicBezTo>
                      <a:pt x="1922" y="85"/>
                      <a:pt x="1895" y="88"/>
                      <a:pt x="1916" y="77"/>
                    </a:cubicBezTo>
                    <a:cubicBezTo>
                      <a:pt x="1938" y="67"/>
                      <a:pt x="1930" y="69"/>
                      <a:pt x="1959" y="59"/>
                    </a:cubicBezTo>
                    <a:cubicBezTo>
                      <a:pt x="1988" y="48"/>
                      <a:pt x="1980" y="53"/>
                      <a:pt x="2004" y="45"/>
                    </a:cubicBezTo>
                    <a:cubicBezTo>
                      <a:pt x="2028" y="37"/>
                      <a:pt x="2015" y="35"/>
                      <a:pt x="2015" y="35"/>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42"/>
              <p:cNvSpPr>
                <a:spLocks/>
              </p:cNvSpPr>
              <p:nvPr/>
            </p:nvSpPr>
            <p:spPr bwMode="auto">
              <a:xfrm>
                <a:off x="1022" y="1161"/>
                <a:ext cx="4729" cy="1864"/>
              </a:xfrm>
              <a:custGeom>
                <a:avLst/>
                <a:gdLst>
                  <a:gd name="T0" fmla="*/ 98 w 2002"/>
                  <a:gd name="T1" fmla="*/ 781 h 789"/>
                  <a:gd name="T2" fmla="*/ 183 w 2002"/>
                  <a:gd name="T3" fmla="*/ 773 h 789"/>
                  <a:gd name="T4" fmla="*/ 354 w 2002"/>
                  <a:gd name="T5" fmla="*/ 768 h 789"/>
                  <a:gd name="T6" fmla="*/ 479 w 2002"/>
                  <a:gd name="T7" fmla="*/ 762 h 789"/>
                  <a:gd name="T8" fmla="*/ 602 w 2002"/>
                  <a:gd name="T9" fmla="*/ 748 h 789"/>
                  <a:gd name="T10" fmla="*/ 642 w 2002"/>
                  <a:gd name="T11" fmla="*/ 714 h 789"/>
                  <a:gd name="T12" fmla="*/ 687 w 2002"/>
                  <a:gd name="T13" fmla="*/ 669 h 789"/>
                  <a:gd name="T14" fmla="*/ 727 w 2002"/>
                  <a:gd name="T15" fmla="*/ 605 h 789"/>
                  <a:gd name="T16" fmla="*/ 821 w 2002"/>
                  <a:gd name="T17" fmla="*/ 604 h 789"/>
                  <a:gd name="T18" fmla="*/ 869 w 2002"/>
                  <a:gd name="T19" fmla="*/ 541 h 789"/>
                  <a:gd name="T20" fmla="*/ 917 w 2002"/>
                  <a:gd name="T21" fmla="*/ 549 h 789"/>
                  <a:gd name="T22" fmla="*/ 946 w 2002"/>
                  <a:gd name="T23" fmla="*/ 488 h 789"/>
                  <a:gd name="T24" fmla="*/ 1018 w 2002"/>
                  <a:gd name="T25" fmla="*/ 446 h 789"/>
                  <a:gd name="T26" fmla="*/ 1127 w 2002"/>
                  <a:gd name="T27" fmla="*/ 432 h 789"/>
                  <a:gd name="T28" fmla="*/ 1234 w 2002"/>
                  <a:gd name="T29" fmla="*/ 428 h 789"/>
                  <a:gd name="T30" fmla="*/ 1354 w 2002"/>
                  <a:gd name="T31" fmla="*/ 413 h 789"/>
                  <a:gd name="T32" fmla="*/ 1405 w 2002"/>
                  <a:gd name="T33" fmla="*/ 360 h 789"/>
                  <a:gd name="T34" fmla="*/ 1466 w 2002"/>
                  <a:gd name="T35" fmla="*/ 282 h 789"/>
                  <a:gd name="T36" fmla="*/ 1501 w 2002"/>
                  <a:gd name="T37" fmla="*/ 226 h 789"/>
                  <a:gd name="T38" fmla="*/ 1514 w 2002"/>
                  <a:gd name="T39" fmla="*/ 149 h 789"/>
                  <a:gd name="T40" fmla="*/ 1671 w 2002"/>
                  <a:gd name="T41" fmla="*/ 157 h 789"/>
                  <a:gd name="T42" fmla="*/ 1735 w 2002"/>
                  <a:gd name="T43" fmla="*/ 152 h 789"/>
                  <a:gd name="T44" fmla="*/ 1770 w 2002"/>
                  <a:gd name="T45" fmla="*/ 136 h 789"/>
                  <a:gd name="T46" fmla="*/ 1781 w 2002"/>
                  <a:gd name="T47" fmla="*/ 136 h 789"/>
                  <a:gd name="T48" fmla="*/ 1930 w 2002"/>
                  <a:gd name="T49" fmla="*/ 154 h 789"/>
                  <a:gd name="T50" fmla="*/ 2002 w 2002"/>
                  <a:gd name="T51" fmla="*/ 168 h 789"/>
                  <a:gd name="T52" fmla="*/ 1879 w 2002"/>
                  <a:gd name="T53" fmla="*/ 40 h 789"/>
                  <a:gd name="T54" fmla="*/ 1754 w 2002"/>
                  <a:gd name="T55" fmla="*/ 45 h 789"/>
                  <a:gd name="T56" fmla="*/ 1501 w 2002"/>
                  <a:gd name="T57" fmla="*/ 32 h 789"/>
                  <a:gd name="T58" fmla="*/ 1397 w 2002"/>
                  <a:gd name="T59" fmla="*/ 80 h 789"/>
                  <a:gd name="T60" fmla="*/ 1345 w 2002"/>
                  <a:gd name="T61" fmla="*/ 146 h 789"/>
                  <a:gd name="T62" fmla="*/ 1341 w 2002"/>
                  <a:gd name="T63" fmla="*/ 330 h 789"/>
                  <a:gd name="T64" fmla="*/ 1184 w 2002"/>
                  <a:gd name="T65" fmla="*/ 337 h 789"/>
                  <a:gd name="T66" fmla="*/ 1154 w 2002"/>
                  <a:gd name="T67" fmla="*/ 357 h 789"/>
                  <a:gd name="T68" fmla="*/ 1018 w 2002"/>
                  <a:gd name="T69" fmla="*/ 365 h 789"/>
                  <a:gd name="T70" fmla="*/ 898 w 2002"/>
                  <a:gd name="T71" fmla="*/ 402 h 789"/>
                  <a:gd name="T72" fmla="*/ 847 w 2002"/>
                  <a:gd name="T73" fmla="*/ 464 h 789"/>
                  <a:gd name="T74" fmla="*/ 757 w 2002"/>
                  <a:gd name="T75" fmla="*/ 442 h 789"/>
                  <a:gd name="T76" fmla="*/ 687 w 2002"/>
                  <a:gd name="T77" fmla="*/ 498 h 789"/>
                  <a:gd name="T78" fmla="*/ 650 w 2002"/>
                  <a:gd name="T79" fmla="*/ 546 h 789"/>
                  <a:gd name="T80" fmla="*/ 591 w 2002"/>
                  <a:gd name="T81" fmla="*/ 621 h 789"/>
                  <a:gd name="T82" fmla="*/ 549 w 2002"/>
                  <a:gd name="T83" fmla="*/ 672 h 789"/>
                  <a:gd name="T84" fmla="*/ 410 w 2002"/>
                  <a:gd name="T85" fmla="*/ 647 h 789"/>
                  <a:gd name="T86" fmla="*/ 306 w 2002"/>
                  <a:gd name="T87" fmla="*/ 698 h 789"/>
                  <a:gd name="T88" fmla="*/ 234 w 2002"/>
                  <a:gd name="T89" fmla="*/ 680 h 789"/>
                  <a:gd name="T90" fmla="*/ 162 w 2002"/>
                  <a:gd name="T91" fmla="*/ 669 h 789"/>
                  <a:gd name="T92" fmla="*/ 58 w 2002"/>
                  <a:gd name="T93" fmla="*/ 685 h 789"/>
                  <a:gd name="T94" fmla="*/ 13 w 2002"/>
                  <a:gd name="T95" fmla="*/ 722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02" h="789">
                    <a:moveTo>
                      <a:pt x="39" y="760"/>
                    </a:moveTo>
                    <a:cubicBezTo>
                      <a:pt x="69" y="760"/>
                      <a:pt x="69" y="760"/>
                      <a:pt x="69" y="760"/>
                    </a:cubicBezTo>
                    <a:cubicBezTo>
                      <a:pt x="69" y="760"/>
                      <a:pt x="77" y="781"/>
                      <a:pt x="98" y="781"/>
                    </a:cubicBezTo>
                    <a:cubicBezTo>
                      <a:pt x="119" y="781"/>
                      <a:pt x="95" y="776"/>
                      <a:pt x="119" y="781"/>
                    </a:cubicBezTo>
                    <a:cubicBezTo>
                      <a:pt x="143" y="786"/>
                      <a:pt x="125" y="789"/>
                      <a:pt x="143" y="786"/>
                    </a:cubicBezTo>
                    <a:cubicBezTo>
                      <a:pt x="162" y="784"/>
                      <a:pt x="135" y="784"/>
                      <a:pt x="183" y="773"/>
                    </a:cubicBezTo>
                    <a:cubicBezTo>
                      <a:pt x="231" y="762"/>
                      <a:pt x="202" y="762"/>
                      <a:pt x="242" y="762"/>
                    </a:cubicBezTo>
                    <a:cubicBezTo>
                      <a:pt x="282" y="762"/>
                      <a:pt x="317" y="762"/>
                      <a:pt x="317" y="762"/>
                    </a:cubicBezTo>
                    <a:cubicBezTo>
                      <a:pt x="317" y="762"/>
                      <a:pt x="346" y="765"/>
                      <a:pt x="354" y="768"/>
                    </a:cubicBezTo>
                    <a:cubicBezTo>
                      <a:pt x="362" y="770"/>
                      <a:pt x="341" y="768"/>
                      <a:pt x="373" y="770"/>
                    </a:cubicBezTo>
                    <a:cubicBezTo>
                      <a:pt x="405" y="773"/>
                      <a:pt x="383" y="784"/>
                      <a:pt x="431" y="773"/>
                    </a:cubicBezTo>
                    <a:cubicBezTo>
                      <a:pt x="479" y="762"/>
                      <a:pt x="461" y="768"/>
                      <a:pt x="479" y="762"/>
                    </a:cubicBezTo>
                    <a:cubicBezTo>
                      <a:pt x="498" y="757"/>
                      <a:pt x="522" y="747"/>
                      <a:pt x="533" y="748"/>
                    </a:cubicBezTo>
                    <a:cubicBezTo>
                      <a:pt x="543" y="749"/>
                      <a:pt x="519" y="745"/>
                      <a:pt x="554" y="748"/>
                    </a:cubicBezTo>
                    <a:cubicBezTo>
                      <a:pt x="589" y="752"/>
                      <a:pt x="586" y="745"/>
                      <a:pt x="602" y="748"/>
                    </a:cubicBezTo>
                    <a:cubicBezTo>
                      <a:pt x="618" y="752"/>
                      <a:pt x="618" y="761"/>
                      <a:pt x="626" y="748"/>
                    </a:cubicBezTo>
                    <a:cubicBezTo>
                      <a:pt x="634" y="736"/>
                      <a:pt x="626" y="757"/>
                      <a:pt x="634" y="736"/>
                    </a:cubicBezTo>
                    <a:cubicBezTo>
                      <a:pt x="642" y="714"/>
                      <a:pt x="642" y="714"/>
                      <a:pt x="642" y="714"/>
                    </a:cubicBezTo>
                    <a:cubicBezTo>
                      <a:pt x="642" y="714"/>
                      <a:pt x="653" y="704"/>
                      <a:pt x="655" y="696"/>
                    </a:cubicBezTo>
                    <a:cubicBezTo>
                      <a:pt x="658" y="688"/>
                      <a:pt x="629" y="706"/>
                      <a:pt x="658" y="688"/>
                    </a:cubicBezTo>
                    <a:cubicBezTo>
                      <a:pt x="687" y="669"/>
                      <a:pt x="677" y="690"/>
                      <a:pt x="687" y="669"/>
                    </a:cubicBezTo>
                    <a:cubicBezTo>
                      <a:pt x="698" y="648"/>
                      <a:pt x="695" y="648"/>
                      <a:pt x="701" y="634"/>
                    </a:cubicBezTo>
                    <a:cubicBezTo>
                      <a:pt x="706" y="621"/>
                      <a:pt x="706" y="621"/>
                      <a:pt x="706" y="621"/>
                    </a:cubicBezTo>
                    <a:cubicBezTo>
                      <a:pt x="706" y="621"/>
                      <a:pt x="706" y="600"/>
                      <a:pt x="727" y="605"/>
                    </a:cubicBezTo>
                    <a:cubicBezTo>
                      <a:pt x="749" y="610"/>
                      <a:pt x="719" y="610"/>
                      <a:pt x="749" y="610"/>
                    </a:cubicBezTo>
                    <a:cubicBezTo>
                      <a:pt x="778" y="610"/>
                      <a:pt x="751" y="610"/>
                      <a:pt x="778" y="610"/>
                    </a:cubicBezTo>
                    <a:cubicBezTo>
                      <a:pt x="805" y="610"/>
                      <a:pt x="807" y="627"/>
                      <a:pt x="821" y="604"/>
                    </a:cubicBezTo>
                    <a:cubicBezTo>
                      <a:pt x="834" y="581"/>
                      <a:pt x="834" y="581"/>
                      <a:pt x="834" y="581"/>
                    </a:cubicBezTo>
                    <a:cubicBezTo>
                      <a:pt x="834" y="581"/>
                      <a:pt x="821" y="562"/>
                      <a:pt x="834" y="554"/>
                    </a:cubicBezTo>
                    <a:cubicBezTo>
                      <a:pt x="847" y="546"/>
                      <a:pt x="861" y="541"/>
                      <a:pt x="869" y="541"/>
                    </a:cubicBezTo>
                    <a:cubicBezTo>
                      <a:pt x="877" y="541"/>
                      <a:pt x="877" y="541"/>
                      <a:pt x="877" y="541"/>
                    </a:cubicBezTo>
                    <a:cubicBezTo>
                      <a:pt x="877" y="541"/>
                      <a:pt x="882" y="533"/>
                      <a:pt x="893" y="541"/>
                    </a:cubicBezTo>
                    <a:cubicBezTo>
                      <a:pt x="903" y="549"/>
                      <a:pt x="909" y="554"/>
                      <a:pt x="917" y="549"/>
                    </a:cubicBezTo>
                    <a:cubicBezTo>
                      <a:pt x="925" y="544"/>
                      <a:pt x="930" y="537"/>
                      <a:pt x="930" y="537"/>
                    </a:cubicBezTo>
                    <a:cubicBezTo>
                      <a:pt x="930" y="537"/>
                      <a:pt x="919" y="528"/>
                      <a:pt x="930" y="514"/>
                    </a:cubicBezTo>
                    <a:cubicBezTo>
                      <a:pt x="941" y="501"/>
                      <a:pt x="933" y="493"/>
                      <a:pt x="946" y="488"/>
                    </a:cubicBezTo>
                    <a:cubicBezTo>
                      <a:pt x="959" y="482"/>
                      <a:pt x="941" y="488"/>
                      <a:pt x="959" y="482"/>
                    </a:cubicBezTo>
                    <a:cubicBezTo>
                      <a:pt x="978" y="477"/>
                      <a:pt x="997" y="466"/>
                      <a:pt x="997" y="466"/>
                    </a:cubicBezTo>
                    <a:cubicBezTo>
                      <a:pt x="997" y="466"/>
                      <a:pt x="1010" y="445"/>
                      <a:pt x="1018" y="446"/>
                    </a:cubicBezTo>
                    <a:cubicBezTo>
                      <a:pt x="1026" y="448"/>
                      <a:pt x="1021" y="458"/>
                      <a:pt x="1042" y="446"/>
                    </a:cubicBezTo>
                    <a:cubicBezTo>
                      <a:pt x="1063" y="434"/>
                      <a:pt x="1058" y="432"/>
                      <a:pt x="1079" y="432"/>
                    </a:cubicBezTo>
                    <a:cubicBezTo>
                      <a:pt x="1101" y="432"/>
                      <a:pt x="1106" y="426"/>
                      <a:pt x="1127" y="432"/>
                    </a:cubicBezTo>
                    <a:cubicBezTo>
                      <a:pt x="1149" y="437"/>
                      <a:pt x="1165" y="424"/>
                      <a:pt x="1173" y="429"/>
                    </a:cubicBezTo>
                    <a:cubicBezTo>
                      <a:pt x="1181" y="434"/>
                      <a:pt x="1178" y="435"/>
                      <a:pt x="1197" y="428"/>
                    </a:cubicBezTo>
                    <a:cubicBezTo>
                      <a:pt x="1215" y="421"/>
                      <a:pt x="1218" y="438"/>
                      <a:pt x="1234" y="428"/>
                    </a:cubicBezTo>
                    <a:cubicBezTo>
                      <a:pt x="1250" y="418"/>
                      <a:pt x="1247" y="437"/>
                      <a:pt x="1269" y="426"/>
                    </a:cubicBezTo>
                    <a:cubicBezTo>
                      <a:pt x="1290" y="416"/>
                      <a:pt x="1314" y="413"/>
                      <a:pt x="1325" y="413"/>
                    </a:cubicBezTo>
                    <a:cubicBezTo>
                      <a:pt x="1335" y="413"/>
                      <a:pt x="1341" y="416"/>
                      <a:pt x="1354" y="413"/>
                    </a:cubicBezTo>
                    <a:cubicBezTo>
                      <a:pt x="1367" y="410"/>
                      <a:pt x="1370" y="432"/>
                      <a:pt x="1378" y="413"/>
                    </a:cubicBezTo>
                    <a:cubicBezTo>
                      <a:pt x="1386" y="394"/>
                      <a:pt x="1383" y="397"/>
                      <a:pt x="1391" y="384"/>
                    </a:cubicBezTo>
                    <a:cubicBezTo>
                      <a:pt x="1399" y="370"/>
                      <a:pt x="1394" y="384"/>
                      <a:pt x="1405" y="360"/>
                    </a:cubicBezTo>
                    <a:cubicBezTo>
                      <a:pt x="1415" y="336"/>
                      <a:pt x="1405" y="341"/>
                      <a:pt x="1423" y="320"/>
                    </a:cubicBezTo>
                    <a:cubicBezTo>
                      <a:pt x="1442" y="298"/>
                      <a:pt x="1418" y="314"/>
                      <a:pt x="1442" y="298"/>
                    </a:cubicBezTo>
                    <a:cubicBezTo>
                      <a:pt x="1466" y="282"/>
                      <a:pt x="1442" y="298"/>
                      <a:pt x="1466" y="282"/>
                    </a:cubicBezTo>
                    <a:cubicBezTo>
                      <a:pt x="1490" y="266"/>
                      <a:pt x="1485" y="280"/>
                      <a:pt x="1490" y="266"/>
                    </a:cubicBezTo>
                    <a:cubicBezTo>
                      <a:pt x="1495" y="253"/>
                      <a:pt x="1501" y="237"/>
                      <a:pt x="1501" y="237"/>
                    </a:cubicBezTo>
                    <a:cubicBezTo>
                      <a:pt x="1501" y="237"/>
                      <a:pt x="1498" y="237"/>
                      <a:pt x="1501" y="226"/>
                    </a:cubicBezTo>
                    <a:cubicBezTo>
                      <a:pt x="1503" y="216"/>
                      <a:pt x="1503" y="216"/>
                      <a:pt x="1503" y="216"/>
                    </a:cubicBezTo>
                    <a:cubicBezTo>
                      <a:pt x="1514" y="178"/>
                      <a:pt x="1514" y="178"/>
                      <a:pt x="1514" y="178"/>
                    </a:cubicBezTo>
                    <a:cubicBezTo>
                      <a:pt x="1514" y="149"/>
                      <a:pt x="1514" y="149"/>
                      <a:pt x="1514" y="149"/>
                    </a:cubicBezTo>
                    <a:cubicBezTo>
                      <a:pt x="1514" y="149"/>
                      <a:pt x="1541" y="136"/>
                      <a:pt x="1578" y="136"/>
                    </a:cubicBezTo>
                    <a:cubicBezTo>
                      <a:pt x="1615" y="136"/>
                      <a:pt x="1642" y="146"/>
                      <a:pt x="1642" y="146"/>
                    </a:cubicBezTo>
                    <a:cubicBezTo>
                      <a:pt x="1642" y="146"/>
                      <a:pt x="1653" y="157"/>
                      <a:pt x="1671" y="157"/>
                    </a:cubicBezTo>
                    <a:cubicBezTo>
                      <a:pt x="1690" y="157"/>
                      <a:pt x="1674" y="157"/>
                      <a:pt x="1690" y="157"/>
                    </a:cubicBezTo>
                    <a:cubicBezTo>
                      <a:pt x="1706" y="157"/>
                      <a:pt x="1703" y="152"/>
                      <a:pt x="1719" y="152"/>
                    </a:cubicBezTo>
                    <a:cubicBezTo>
                      <a:pt x="1735" y="152"/>
                      <a:pt x="1714" y="154"/>
                      <a:pt x="1735" y="152"/>
                    </a:cubicBezTo>
                    <a:cubicBezTo>
                      <a:pt x="1753" y="149"/>
                      <a:pt x="1758" y="140"/>
                      <a:pt x="1765" y="137"/>
                    </a:cubicBezTo>
                    <a:cubicBezTo>
                      <a:pt x="1758" y="137"/>
                      <a:pt x="1762" y="137"/>
                      <a:pt x="1766" y="136"/>
                    </a:cubicBezTo>
                    <a:cubicBezTo>
                      <a:pt x="1767" y="136"/>
                      <a:pt x="1768" y="136"/>
                      <a:pt x="1770" y="136"/>
                    </a:cubicBezTo>
                    <a:cubicBezTo>
                      <a:pt x="1774" y="136"/>
                      <a:pt x="1770" y="136"/>
                      <a:pt x="1766" y="136"/>
                    </a:cubicBezTo>
                    <a:cubicBezTo>
                      <a:pt x="1766" y="137"/>
                      <a:pt x="1766" y="137"/>
                      <a:pt x="1765" y="137"/>
                    </a:cubicBezTo>
                    <a:cubicBezTo>
                      <a:pt x="1768" y="136"/>
                      <a:pt x="1773" y="136"/>
                      <a:pt x="1781" y="136"/>
                    </a:cubicBezTo>
                    <a:cubicBezTo>
                      <a:pt x="1823" y="133"/>
                      <a:pt x="1831" y="136"/>
                      <a:pt x="1847" y="136"/>
                    </a:cubicBezTo>
                    <a:cubicBezTo>
                      <a:pt x="1863" y="136"/>
                      <a:pt x="1874" y="134"/>
                      <a:pt x="1874" y="134"/>
                    </a:cubicBezTo>
                    <a:cubicBezTo>
                      <a:pt x="1874" y="134"/>
                      <a:pt x="1919" y="154"/>
                      <a:pt x="1930" y="154"/>
                    </a:cubicBezTo>
                    <a:cubicBezTo>
                      <a:pt x="1941" y="154"/>
                      <a:pt x="1919" y="152"/>
                      <a:pt x="1941" y="154"/>
                    </a:cubicBezTo>
                    <a:cubicBezTo>
                      <a:pt x="1962" y="157"/>
                      <a:pt x="1989" y="162"/>
                      <a:pt x="1989" y="162"/>
                    </a:cubicBezTo>
                    <a:cubicBezTo>
                      <a:pt x="1989" y="162"/>
                      <a:pt x="1983" y="168"/>
                      <a:pt x="2002" y="168"/>
                    </a:cubicBezTo>
                    <a:cubicBezTo>
                      <a:pt x="2002" y="149"/>
                      <a:pt x="2002" y="149"/>
                      <a:pt x="2002" y="149"/>
                    </a:cubicBezTo>
                    <a:cubicBezTo>
                      <a:pt x="2002" y="149"/>
                      <a:pt x="1941" y="64"/>
                      <a:pt x="1917" y="58"/>
                    </a:cubicBezTo>
                    <a:cubicBezTo>
                      <a:pt x="1893" y="53"/>
                      <a:pt x="1903" y="50"/>
                      <a:pt x="1879" y="40"/>
                    </a:cubicBezTo>
                    <a:cubicBezTo>
                      <a:pt x="1855" y="29"/>
                      <a:pt x="1866" y="32"/>
                      <a:pt x="1829" y="17"/>
                    </a:cubicBezTo>
                    <a:cubicBezTo>
                      <a:pt x="1791" y="3"/>
                      <a:pt x="1818" y="18"/>
                      <a:pt x="1773" y="21"/>
                    </a:cubicBezTo>
                    <a:cubicBezTo>
                      <a:pt x="1727" y="24"/>
                      <a:pt x="1773" y="21"/>
                      <a:pt x="1754" y="45"/>
                    </a:cubicBezTo>
                    <a:cubicBezTo>
                      <a:pt x="1735" y="69"/>
                      <a:pt x="1701" y="72"/>
                      <a:pt x="1655" y="64"/>
                    </a:cubicBezTo>
                    <a:cubicBezTo>
                      <a:pt x="1610" y="56"/>
                      <a:pt x="1642" y="64"/>
                      <a:pt x="1629" y="64"/>
                    </a:cubicBezTo>
                    <a:cubicBezTo>
                      <a:pt x="1615" y="64"/>
                      <a:pt x="1615" y="64"/>
                      <a:pt x="1501" y="32"/>
                    </a:cubicBezTo>
                    <a:cubicBezTo>
                      <a:pt x="1386" y="0"/>
                      <a:pt x="1501" y="32"/>
                      <a:pt x="1474" y="32"/>
                    </a:cubicBezTo>
                    <a:cubicBezTo>
                      <a:pt x="1447" y="32"/>
                      <a:pt x="1458" y="42"/>
                      <a:pt x="1458" y="42"/>
                    </a:cubicBezTo>
                    <a:cubicBezTo>
                      <a:pt x="1458" y="42"/>
                      <a:pt x="1423" y="69"/>
                      <a:pt x="1397" y="80"/>
                    </a:cubicBezTo>
                    <a:cubicBezTo>
                      <a:pt x="1370" y="90"/>
                      <a:pt x="1397" y="80"/>
                      <a:pt x="1362" y="96"/>
                    </a:cubicBezTo>
                    <a:cubicBezTo>
                      <a:pt x="1327" y="112"/>
                      <a:pt x="1362" y="96"/>
                      <a:pt x="1346" y="104"/>
                    </a:cubicBezTo>
                    <a:cubicBezTo>
                      <a:pt x="1330" y="112"/>
                      <a:pt x="1354" y="120"/>
                      <a:pt x="1345" y="146"/>
                    </a:cubicBezTo>
                    <a:cubicBezTo>
                      <a:pt x="1335" y="173"/>
                      <a:pt x="1351" y="181"/>
                      <a:pt x="1344" y="208"/>
                    </a:cubicBezTo>
                    <a:cubicBezTo>
                      <a:pt x="1336" y="234"/>
                      <a:pt x="1351" y="234"/>
                      <a:pt x="1341" y="269"/>
                    </a:cubicBezTo>
                    <a:cubicBezTo>
                      <a:pt x="1330" y="304"/>
                      <a:pt x="1351" y="293"/>
                      <a:pt x="1341" y="330"/>
                    </a:cubicBezTo>
                    <a:cubicBezTo>
                      <a:pt x="1330" y="368"/>
                      <a:pt x="1311" y="341"/>
                      <a:pt x="1290" y="334"/>
                    </a:cubicBezTo>
                    <a:cubicBezTo>
                      <a:pt x="1269" y="326"/>
                      <a:pt x="1269" y="333"/>
                      <a:pt x="1213" y="334"/>
                    </a:cubicBezTo>
                    <a:cubicBezTo>
                      <a:pt x="1195" y="334"/>
                      <a:pt x="1187" y="335"/>
                      <a:pt x="1184" y="337"/>
                    </a:cubicBezTo>
                    <a:cubicBezTo>
                      <a:pt x="1192" y="343"/>
                      <a:pt x="1177" y="340"/>
                      <a:pt x="1184" y="337"/>
                    </a:cubicBezTo>
                    <a:cubicBezTo>
                      <a:pt x="1184" y="337"/>
                      <a:pt x="1184" y="336"/>
                      <a:pt x="1183" y="336"/>
                    </a:cubicBezTo>
                    <a:cubicBezTo>
                      <a:pt x="1170" y="326"/>
                      <a:pt x="1170" y="349"/>
                      <a:pt x="1154" y="357"/>
                    </a:cubicBezTo>
                    <a:cubicBezTo>
                      <a:pt x="1138" y="365"/>
                      <a:pt x="1141" y="360"/>
                      <a:pt x="1119" y="370"/>
                    </a:cubicBezTo>
                    <a:cubicBezTo>
                      <a:pt x="1098" y="381"/>
                      <a:pt x="1103" y="378"/>
                      <a:pt x="1082" y="381"/>
                    </a:cubicBezTo>
                    <a:cubicBezTo>
                      <a:pt x="1082" y="381"/>
                      <a:pt x="1042" y="373"/>
                      <a:pt x="1018" y="365"/>
                    </a:cubicBezTo>
                    <a:cubicBezTo>
                      <a:pt x="994" y="357"/>
                      <a:pt x="1007" y="352"/>
                      <a:pt x="1002" y="341"/>
                    </a:cubicBezTo>
                    <a:cubicBezTo>
                      <a:pt x="997" y="330"/>
                      <a:pt x="986" y="341"/>
                      <a:pt x="986" y="341"/>
                    </a:cubicBezTo>
                    <a:cubicBezTo>
                      <a:pt x="986" y="341"/>
                      <a:pt x="986" y="341"/>
                      <a:pt x="898" y="402"/>
                    </a:cubicBezTo>
                    <a:cubicBezTo>
                      <a:pt x="810" y="464"/>
                      <a:pt x="898" y="402"/>
                      <a:pt x="882" y="429"/>
                    </a:cubicBezTo>
                    <a:cubicBezTo>
                      <a:pt x="866" y="456"/>
                      <a:pt x="882" y="429"/>
                      <a:pt x="871" y="435"/>
                    </a:cubicBezTo>
                    <a:cubicBezTo>
                      <a:pt x="861" y="441"/>
                      <a:pt x="863" y="448"/>
                      <a:pt x="847" y="464"/>
                    </a:cubicBezTo>
                    <a:cubicBezTo>
                      <a:pt x="831" y="480"/>
                      <a:pt x="847" y="464"/>
                      <a:pt x="829" y="466"/>
                    </a:cubicBezTo>
                    <a:cubicBezTo>
                      <a:pt x="810" y="469"/>
                      <a:pt x="802" y="458"/>
                      <a:pt x="794" y="442"/>
                    </a:cubicBezTo>
                    <a:cubicBezTo>
                      <a:pt x="786" y="426"/>
                      <a:pt x="775" y="442"/>
                      <a:pt x="757" y="442"/>
                    </a:cubicBezTo>
                    <a:cubicBezTo>
                      <a:pt x="738" y="442"/>
                      <a:pt x="757" y="442"/>
                      <a:pt x="738" y="445"/>
                    </a:cubicBezTo>
                    <a:cubicBezTo>
                      <a:pt x="719" y="448"/>
                      <a:pt x="725" y="453"/>
                      <a:pt x="687" y="472"/>
                    </a:cubicBezTo>
                    <a:cubicBezTo>
                      <a:pt x="650" y="490"/>
                      <a:pt x="693" y="485"/>
                      <a:pt x="687" y="498"/>
                    </a:cubicBezTo>
                    <a:cubicBezTo>
                      <a:pt x="682" y="512"/>
                      <a:pt x="687" y="520"/>
                      <a:pt x="687" y="520"/>
                    </a:cubicBezTo>
                    <a:cubicBezTo>
                      <a:pt x="687" y="520"/>
                      <a:pt x="687" y="520"/>
                      <a:pt x="666" y="530"/>
                    </a:cubicBezTo>
                    <a:cubicBezTo>
                      <a:pt x="645" y="541"/>
                      <a:pt x="666" y="530"/>
                      <a:pt x="650" y="546"/>
                    </a:cubicBezTo>
                    <a:cubicBezTo>
                      <a:pt x="634" y="562"/>
                      <a:pt x="639" y="544"/>
                      <a:pt x="629" y="546"/>
                    </a:cubicBezTo>
                    <a:cubicBezTo>
                      <a:pt x="618" y="549"/>
                      <a:pt x="621" y="557"/>
                      <a:pt x="608" y="573"/>
                    </a:cubicBezTo>
                    <a:cubicBezTo>
                      <a:pt x="596" y="589"/>
                      <a:pt x="602" y="592"/>
                      <a:pt x="591" y="621"/>
                    </a:cubicBezTo>
                    <a:cubicBezTo>
                      <a:pt x="581" y="650"/>
                      <a:pt x="591" y="621"/>
                      <a:pt x="605" y="671"/>
                    </a:cubicBezTo>
                    <a:cubicBezTo>
                      <a:pt x="618" y="722"/>
                      <a:pt x="591" y="671"/>
                      <a:pt x="591" y="671"/>
                    </a:cubicBezTo>
                    <a:cubicBezTo>
                      <a:pt x="591" y="671"/>
                      <a:pt x="562" y="677"/>
                      <a:pt x="549" y="672"/>
                    </a:cubicBezTo>
                    <a:cubicBezTo>
                      <a:pt x="535" y="666"/>
                      <a:pt x="549" y="672"/>
                      <a:pt x="519" y="671"/>
                    </a:cubicBezTo>
                    <a:cubicBezTo>
                      <a:pt x="490" y="671"/>
                      <a:pt x="479" y="626"/>
                      <a:pt x="463" y="626"/>
                    </a:cubicBezTo>
                    <a:cubicBezTo>
                      <a:pt x="447" y="626"/>
                      <a:pt x="463" y="626"/>
                      <a:pt x="410" y="647"/>
                    </a:cubicBezTo>
                    <a:cubicBezTo>
                      <a:pt x="357" y="668"/>
                      <a:pt x="399" y="650"/>
                      <a:pt x="381" y="661"/>
                    </a:cubicBezTo>
                    <a:cubicBezTo>
                      <a:pt x="362" y="672"/>
                      <a:pt x="370" y="666"/>
                      <a:pt x="341" y="688"/>
                    </a:cubicBezTo>
                    <a:cubicBezTo>
                      <a:pt x="311" y="709"/>
                      <a:pt x="341" y="688"/>
                      <a:pt x="306" y="698"/>
                    </a:cubicBezTo>
                    <a:cubicBezTo>
                      <a:pt x="271" y="709"/>
                      <a:pt x="279" y="701"/>
                      <a:pt x="266" y="713"/>
                    </a:cubicBezTo>
                    <a:cubicBezTo>
                      <a:pt x="253" y="725"/>
                      <a:pt x="255" y="706"/>
                      <a:pt x="239" y="693"/>
                    </a:cubicBezTo>
                    <a:cubicBezTo>
                      <a:pt x="223" y="680"/>
                      <a:pt x="239" y="693"/>
                      <a:pt x="234" y="680"/>
                    </a:cubicBezTo>
                    <a:cubicBezTo>
                      <a:pt x="229" y="667"/>
                      <a:pt x="229" y="666"/>
                      <a:pt x="223" y="653"/>
                    </a:cubicBezTo>
                    <a:cubicBezTo>
                      <a:pt x="218" y="640"/>
                      <a:pt x="202" y="653"/>
                      <a:pt x="202" y="653"/>
                    </a:cubicBezTo>
                    <a:cubicBezTo>
                      <a:pt x="202" y="653"/>
                      <a:pt x="202" y="653"/>
                      <a:pt x="162" y="669"/>
                    </a:cubicBezTo>
                    <a:cubicBezTo>
                      <a:pt x="122" y="685"/>
                      <a:pt x="162" y="669"/>
                      <a:pt x="141" y="694"/>
                    </a:cubicBezTo>
                    <a:cubicBezTo>
                      <a:pt x="119" y="720"/>
                      <a:pt x="114" y="712"/>
                      <a:pt x="114" y="712"/>
                    </a:cubicBezTo>
                    <a:cubicBezTo>
                      <a:pt x="114" y="712"/>
                      <a:pt x="77" y="709"/>
                      <a:pt x="58" y="685"/>
                    </a:cubicBezTo>
                    <a:cubicBezTo>
                      <a:pt x="39" y="661"/>
                      <a:pt x="10" y="698"/>
                      <a:pt x="10" y="698"/>
                    </a:cubicBezTo>
                    <a:cubicBezTo>
                      <a:pt x="10" y="698"/>
                      <a:pt x="5" y="706"/>
                      <a:pt x="0" y="716"/>
                    </a:cubicBezTo>
                    <a:cubicBezTo>
                      <a:pt x="13" y="722"/>
                      <a:pt x="13" y="722"/>
                      <a:pt x="13" y="722"/>
                    </a:cubicBezTo>
                    <a:cubicBezTo>
                      <a:pt x="23" y="744"/>
                      <a:pt x="39" y="760"/>
                      <a:pt x="39" y="76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85" name="Group 126"/>
          <p:cNvGrpSpPr/>
          <p:nvPr/>
        </p:nvGrpSpPr>
        <p:grpSpPr>
          <a:xfrm rot="19700891" flipH="1">
            <a:off x="1594211" y="2399072"/>
            <a:ext cx="1089364" cy="584880"/>
            <a:chOff x="5913812" y="3535754"/>
            <a:chExt cx="3418890" cy="1139764"/>
          </a:xfrm>
        </p:grpSpPr>
        <p:grpSp>
          <p:nvGrpSpPr>
            <p:cNvPr id="86" name="Group 37"/>
            <p:cNvGrpSpPr>
              <a:grpSpLocks noChangeAspect="1"/>
            </p:cNvGrpSpPr>
            <p:nvPr/>
          </p:nvGrpSpPr>
          <p:grpSpPr bwMode="auto">
            <a:xfrm rot="11413052">
              <a:off x="6668248" y="3535754"/>
              <a:ext cx="2664454" cy="1139764"/>
              <a:chOff x="981" y="1161"/>
              <a:chExt cx="4790" cy="2049"/>
            </a:xfrm>
          </p:grpSpPr>
          <p:sp>
            <p:nvSpPr>
              <p:cNvPr id="93" name="Freeform 38"/>
              <p:cNvSpPr>
                <a:spLocks/>
              </p:cNvSpPr>
              <p:nvPr/>
            </p:nvSpPr>
            <p:spPr bwMode="auto">
              <a:xfrm>
                <a:off x="3802" y="1957"/>
                <a:ext cx="35" cy="15"/>
              </a:xfrm>
              <a:custGeom>
                <a:avLst/>
                <a:gdLst>
                  <a:gd name="T0" fmla="*/ 7 w 15"/>
                  <a:gd name="T1" fmla="*/ 0 h 6"/>
                  <a:gd name="T2" fmla="*/ 7 w 15"/>
                  <a:gd name="T3" fmla="*/ 0 h 6"/>
                </a:gdLst>
                <a:ahLst/>
                <a:cxnLst>
                  <a:cxn ang="0">
                    <a:pos x="T0" y="T1"/>
                  </a:cxn>
                  <a:cxn ang="0">
                    <a:pos x="T2" y="T3"/>
                  </a:cxn>
                </a:cxnLst>
                <a:rect l="0" t="0" r="r" b="b"/>
                <a:pathLst>
                  <a:path w="15" h="6">
                    <a:moveTo>
                      <a:pt x="7" y="0"/>
                    </a:moveTo>
                    <a:cubicBezTo>
                      <a:pt x="0" y="3"/>
                      <a:pt x="15" y="6"/>
                      <a:pt x="7"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4" name="Freeform 39"/>
              <p:cNvSpPr>
                <a:spLocks/>
              </p:cNvSpPr>
              <p:nvPr/>
            </p:nvSpPr>
            <p:spPr bwMode="auto">
              <a:xfrm>
                <a:off x="5193" y="1483"/>
                <a:ext cx="19" cy="0"/>
              </a:xfrm>
              <a:custGeom>
                <a:avLst/>
                <a:gdLst>
                  <a:gd name="T0" fmla="*/ 4 w 8"/>
                  <a:gd name="T1" fmla="*/ 0 w 8"/>
                  <a:gd name="T2" fmla="*/ 4 w 8"/>
                </a:gdLst>
                <a:ahLst/>
                <a:cxnLst>
                  <a:cxn ang="0">
                    <a:pos x="T0" y="0"/>
                  </a:cxn>
                  <a:cxn ang="0">
                    <a:pos x="T1" y="0"/>
                  </a:cxn>
                  <a:cxn ang="0">
                    <a:pos x="T2" y="0"/>
                  </a:cxn>
                </a:cxnLst>
                <a:rect l="0" t="0" r="r" b="b"/>
                <a:pathLst>
                  <a:path w="8">
                    <a:moveTo>
                      <a:pt x="4" y="0"/>
                    </a:moveTo>
                    <a:cubicBezTo>
                      <a:pt x="2" y="0"/>
                      <a:pt x="1" y="0"/>
                      <a:pt x="0" y="0"/>
                    </a:cubicBezTo>
                    <a:cubicBezTo>
                      <a:pt x="4" y="0"/>
                      <a:pt x="8" y="0"/>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5" name="Freeform 40"/>
              <p:cNvSpPr>
                <a:spLocks/>
              </p:cNvSpPr>
              <p:nvPr/>
            </p:nvSpPr>
            <p:spPr bwMode="auto">
              <a:xfrm>
                <a:off x="5174" y="1483"/>
                <a:ext cx="19" cy="2"/>
              </a:xfrm>
              <a:custGeom>
                <a:avLst/>
                <a:gdLst>
                  <a:gd name="T0" fmla="*/ 7 w 8"/>
                  <a:gd name="T1" fmla="*/ 1 h 1"/>
                  <a:gd name="T2" fmla="*/ 8 w 8"/>
                  <a:gd name="T3" fmla="*/ 0 h 1"/>
                  <a:gd name="T4" fmla="*/ 7 w 8"/>
                  <a:gd name="T5" fmla="*/ 1 h 1"/>
                </a:gdLst>
                <a:ahLst/>
                <a:cxnLst>
                  <a:cxn ang="0">
                    <a:pos x="T0" y="T1"/>
                  </a:cxn>
                  <a:cxn ang="0">
                    <a:pos x="T2" y="T3"/>
                  </a:cxn>
                  <a:cxn ang="0">
                    <a:pos x="T4" y="T5"/>
                  </a:cxn>
                </a:cxnLst>
                <a:rect l="0" t="0" r="r" b="b"/>
                <a:pathLst>
                  <a:path w="8" h="1">
                    <a:moveTo>
                      <a:pt x="7" y="1"/>
                    </a:moveTo>
                    <a:cubicBezTo>
                      <a:pt x="8" y="1"/>
                      <a:pt x="8" y="1"/>
                      <a:pt x="8" y="0"/>
                    </a:cubicBezTo>
                    <a:cubicBezTo>
                      <a:pt x="4" y="1"/>
                      <a:pt x="0" y="1"/>
                      <a:pt x="7"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6" name="Freeform 41"/>
              <p:cNvSpPr>
                <a:spLocks/>
              </p:cNvSpPr>
              <p:nvPr/>
            </p:nvSpPr>
            <p:spPr bwMode="auto">
              <a:xfrm>
                <a:off x="981" y="1420"/>
                <a:ext cx="4790" cy="1790"/>
              </a:xfrm>
              <a:custGeom>
                <a:avLst/>
                <a:gdLst>
                  <a:gd name="T0" fmla="*/ 2002 w 2028"/>
                  <a:gd name="T1" fmla="*/ 29 h 758"/>
                  <a:gd name="T2" fmla="*/ 1943 w 2028"/>
                  <a:gd name="T3" fmla="*/ 21 h 758"/>
                  <a:gd name="T4" fmla="*/ 1860 w 2028"/>
                  <a:gd name="T5" fmla="*/ 3 h 758"/>
                  <a:gd name="T6" fmla="*/ 1778 w 2028"/>
                  <a:gd name="T7" fmla="*/ 4 h 758"/>
                  <a:gd name="T8" fmla="*/ 1732 w 2028"/>
                  <a:gd name="T9" fmla="*/ 19 h 758"/>
                  <a:gd name="T10" fmla="*/ 1684 w 2028"/>
                  <a:gd name="T11" fmla="*/ 24 h 758"/>
                  <a:gd name="T12" fmla="*/ 1591 w 2028"/>
                  <a:gd name="T13" fmla="*/ 3 h 758"/>
                  <a:gd name="T14" fmla="*/ 1527 w 2028"/>
                  <a:gd name="T15" fmla="*/ 45 h 758"/>
                  <a:gd name="T16" fmla="*/ 1514 w 2028"/>
                  <a:gd name="T17" fmla="*/ 93 h 758"/>
                  <a:gd name="T18" fmla="*/ 1503 w 2028"/>
                  <a:gd name="T19" fmla="*/ 133 h 758"/>
                  <a:gd name="T20" fmla="*/ 1455 w 2028"/>
                  <a:gd name="T21" fmla="*/ 165 h 758"/>
                  <a:gd name="T22" fmla="*/ 1418 w 2028"/>
                  <a:gd name="T23" fmla="*/ 227 h 758"/>
                  <a:gd name="T24" fmla="*/ 1391 w 2028"/>
                  <a:gd name="T25" fmla="*/ 280 h 758"/>
                  <a:gd name="T26" fmla="*/ 1338 w 2028"/>
                  <a:gd name="T27" fmla="*/ 280 h 758"/>
                  <a:gd name="T28" fmla="*/ 1247 w 2028"/>
                  <a:gd name="T29" fmla="*/ 295 h 758"/>
                  <a:gd name="T30" fmla="*/ 1186 w 2028"/>
                  <a:gd name="T31" fmla="*/ 296 h 758"/>
                  <a:gd name="T32" fmla="*/ 1092 w 2028"/>
                  <a:gd name="T33" fmla="*/ 299 h 758"/>
                  <a:gd name="T34" fmla="*/ 1031 w 2028"/>
                  <a:gd name="T35" fmla="*/ 313 h 758"/>
                  <a:gd name="T36" fmla="*/ 972 w 2028"/>
                  <a:gd name="T37" fmla="*/ 349 h 758"/>
                  <a:gd name="T38" fmla="*/ 943 w 2028"/>
                  <a:gd name="T39" fmla="*/ 381 h 758"/>
                  <a:gd name="T40" fmla="*/ 930 w 2028"/>
                  <a:gd name="T41" fmla="*/ 416 h 758"/>
                  <a:gd name="T42" fmla="*/ 890 w 2028"/>
                  <a:gd name="T43" fmla="*/ 408 h 758"/>
                  <a:gd name="T44" fmla="*/ 847 w 2028"/>
                  <a:gd name="T45" fmla="*/ 421 h 758"/>
                  <a:gd name="T46" fmla="*/ 834 w 2028"/>
                  <a:gd name="T47" fmla="*/ 471 h 758"/>
                  <a:gd name="T48" fmla="*/ 762 w 2028"/>
                  <a:gd name="T49" fmla="*/ 477 h 758"/>
                  <a:gd name="T50" fmla="*/ 719 w 2028"/>
                  <a:gd name="T51" fmla="*/ 488 h 758"/>
                  <a:gd name="T52" fmla="*/ 700 w 2028"/>
                  <a:gd name="T53" fmla="*/ 536 h 758"/>
                  <a:gd name="T54" fmla="*/ 668 w 2028"/>
                  <a:gd name="T55" fmla="*/ 563 h 758"/>
                  <a:gd name="T56" fmla="*/ 647 w 2028"/>
                  <a:gd name="T57" fmla="*/ 603 h 758"/>
                  <a:gd name="T58" fmla="*/ 615 w 2028"/>
                  <a:gd name="T59" fmla="*/ 615 h 758"/>
                  <a:gd name="T60" fmla="*/ 546 w 2028"/>
                  <a:gd name="T61" fmla="*/ 615 h 758"/>
                  <a:gd name="T62" fmla="*/ 444 w 2028"/>
                  <a:gd name="T63" fmla="*/ 640 h 758"/>
                  <a:gd name="T64" fmla="*/ 367 w 2028"/>
                  <a:gd name="T65" fmla="*/ 635 h 758"/>
                  <a:gd name="T66" fmla="*/ 255 w 2028"/>
                  <a:gd name="T67" fmla="*/ 629 h 758"/>
                  <a:gd name="T68" fmla="*/ 156 w 2028"/>
                  <a:gd name="T69" fmla="*/ 653 h 758"/>
                  <a:gd name="T70" fmla="*/ 111 w 2028"/>
                  <a:gd name="T71" fmla="*/ 648 h 758"/>
                  <a:gd name="T72" fmla="*/ 52 w 2028"/>
                  <a:gd name="T73" fmla="*/ 627 h 758"/>
                  <a:gd name="T74" fmla="*/ 13 w 2028"/>
                  <a:gd name="T75" fmla="*/ 583 h 758"/>
                  <a:gd name="T76" fmla="*/ 2 w 2028"/>
                  <a:gd name="T77" fmla="*/ 637 h 758"/>
                  <a:gd name="T78" fmla="*/ 84 w 2028"/>
                  <a:gd name="T79" fmla="*/ 709 h 758"/>
                  <a:gd name="T80" fmla="*/ 234 w 2028"/>
                  <a:gd name="T81" fmla="*/ 733 h 758"/>
                  <a:gd name="T82" fmla="*/ 378 w 2028"/>
                  <a:gd name="T83" fmla="*/ 740 h 758"/>
                  <a:gd name="T84" fmla="*/ 487 w 2028"/>
                  <a:gd name="T85" fmla="*/ 707 h 758"/>
                  <a:gd name="T86" fmla="*/ 572 w 2028"/>
                  <a:gd name="T87" fmla="*/ 731 h 758"/>
                  <a:gd name="T88" fmla="*/ 652 w 2028"/>
                  <a:gd name="T89" fmla="*/ 699 h 758"/>
                  <a:gd name="T90" fmla="*/ 674 w 2028"/>
                  <a:gd name="T91" fmla="*/ 661 h 758"/>
                  <a:gd name="T92" fmla="*/ 727 w 2028"/>
                  <a:gd name="T93" fmla="*/ 589 h 758"/>
                  <a:gd name="T94" fmla="*/ 831 w 2028"/>
                  <a:gd name="T95" fmla="*/ 568 h 758"/>
                  <a:gd name="T96" fmla="*/ 943 w 2028"/>
                  <a:gd name="T97" fmla="*/ 539 h 758"/>
                  <a:gd name="T98" fmla="*/ 1036 w 2028"/>
                  <a:gd name="T99" fmla="*/ 504 h 758"/>
                  <a:gd name="T100" fmla="*/ 1100 w 2028"/>
                  <a:gd name="T101" fmla="*/ 400 h 758"/>
                  <a:gd name="T102" fmla="*/ 1175 w 2028"/>
                  <a:gd name="T103" fmla="*/ 355 h 758"/>
                  <a:gd name="T104" fmla="*/ 1346 w 2028"/>
                  <a:gd name="T105" fmla="*/ 371 h 758"/>
                  <a:gd name="T106" fmla="*/ 1444 w 2028"/>
                  <a:gd name="T107" fmla="*/ 325 h 758"/>
                  <a:gd name="T108" fmla="*/ 1500 w 2028"/>
                  <a:gd name="T109" fmla="*/ 251 h 758"/>
                  <a:gd name="T110" fmla="*/ 1607 w 2028"/>
                  <a:gd name="T111" fmla="*/ 208 h 758"/>
                  <a:gd name="T112" fmla="*/ 1679 w 2028"/>
                  <a:gd name="T113" fmla="*/ 163 h 758"/>
                  <a:gd name="T114" fmla="*/ 1711 w 2028"/>
                  <a:gd name="T115" fmla="*/ 117 h 758"/>
                  <a:gd name="T116" fmla="*/ 1791 w 2028"/>
                  <a:gd name="T117" fmla="*/ 91 h 758"/>
                  <a:gd name="T118" fmla="*/ 1895 w 2028"/>
                  <a:gd name="T119" fmla="*/ 88 h 758"/>
                  <a:gd name="T120" fmla="*/ 1959 w 2028"/>
                  <a:gd name="T121" fmla="*/ 59 h 758"/>
                  <a:gd name="T122" fmla="*/ 2015 w 2028"/>
                  <a:gd name="T123" fmla="*/ 35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8" h="758">
                    <a:moveTo>
                      <a:pt x="2015" y="35"/>
                    </a:moveTo>
                    <a:cubicBezTo>
                      <a:pt x="1996" y="35"/>
                      <a:pt x="2002" y="29"/>
                      <a:pt x="2002" y="29"/>
                    </a:cubicBezTo>
                    <a:cubicBezTo>
                      <a:pt x="2002" y="29"/>
                      <a:pt x="1975" y="24"/>
                      <a:pt x="1954" y="21"/>
                    </a:cubicBezTo>
                    <a:cubicBezTo>
                      <a:pt x="1932" y="19"/>
                      <a:pt x="1954" y="21"/>
                      <a:pt x="1943" y="21"/>
                    </a:cubicBezTo>
                    <a:cubicBezTo>
                      <a:pt x="1932" y="21"/>
                      <a:pt x="1887" y="1"/>
                      <a:pt x="1887" y="1"/>
                    </a:cubicBezTo>
                    <a:cubicBezTo>
                      <a:pt x="1887" y="1"/>
                      <a:pt x="1876" y="3"/>
                      <a:pt x="1860" y="3"/>
                    </a:cubicBezTo>
                    <a:cubicBezTo>
                      <a:pt x="1844" y="3"/>
                      <a:pt x="1836" y="0"/>
                      <a:pt x="1794" y="3"/>
                    </a:cubicBezTo>
                    <a:cubicBezTo>
                      <a:pt x="1786" y="3"/>
                      <a:pt x="1781" y="3"/>
                      <a:pt x="1778" y="4"/>
                    </a:cubicBezTo>
                    <a:cubicBezTo>
                      <a:pt x="1771" y="7"/>
                      <a:pt x="1766" y="16"/>
                      <a:pt x="1748" y="19"/>
                    </a:cubicBezTo>
                    <a:cubicBezTo>
                      <a:pt x="1727" y="21"/>
                      <a:pt x="1748" y="19"/>
                      <a:pt x="1732" y="19"/>
                    </a:cubicBezTo>
                    <a:cubicBezTo>
                      <a:pt x="1716" y="19"/>
                      <a:pt x="1719" y="24"/>
                      <a:pt x="1703" y="24"/>
                    </a:cubicBezTo>
                    <a:cubicBezTo>
                      <a:pt x="1687" y="24"/>
                      <a:pt x="1703" y="24"/>
                      <a:pt x="1684" y="24"/>
                    </a:cubicBezTo>
                    <a:cubicBezTo>
                      <a:pt x="1666" y="24"/>
                      <a:pt x="1655" y="13"/>
                      <a:pt x="1655" y="13"/>
                    </a:cubicBezTo>
                    <a:cubicBezTo>
                      <a:pt x="1655" y="13"/>
                      <a:pt x="1628" y="3"/>
                      <a:pt x="1591" y="3"/>
                    </a:cubicBezTo>
                    <a:cubicBezTo>
                      <a:pt x="1554" y="3"/>
                      <a:pt x="1527" y="16"/>
                      <a:pt x="1527" y="16"/>
                    </a:cubicBezTo>
                    <a:cubicBezTo>
                      <a:pt x="1527" y="45"/>
                      <a:pt x="1527" y="45"/>
                      <a:pt x="1527" y="45"/>
                    </a:cubicBezTo>
                    <a:cubicBezTo>
                      <a:pt x="1516" y="83"/>
                      <a:pt x="1516" y="83"/>
                      <a:pt x="1516" y="83"/>
                    </a:cubicBezTo>
                    <a:cubicBezTo>
                      <a:pt x="1516" y="83"/>
                      <a:pt x="1516" y="83"/>
                      <a:pt x="1514" y="93"/>
                    </a:cubicBezTo>
                    <a:cubicBezTo>
                      <a:pt x="1511" y="104"/>
                      <a:pt x="1514" y="104"/>
                      <a:pt x="1514" y="104"/>
                    </a:cubicBezTo>
                    <a:cubicBezTo>
                      <a:pt x="1514" y="104"/>
                      <a:pt x="1508" y="120"/>
                      <a:pt x="1503" y="133"/>
                    </a:cubicBezTo>
                    <a:cubicBezTo>
                      <a:pt x="1498" y="147"/>
                      <a:pt x="1503" y="133"/>
                      <a:pt x="1479" y="149"/>
                    </a:cubicBezTo>
                    <a:cubicBezTo>
                      <a:pt x="1455" y="165"/>
                      <a:pt x="1479" y="149"/>
                      <a:pt x="1455" y="165"/>
                    </a:cubicBezTo>
                    <a:cubicBezTo>
                      <a:pt x="1431" y="181"/>
                      <a:pt x="1455" y="165"/>
                      <a:pt x="1436" y="187"/>
                    </a:cubicBezTo>
                    <a:cubicBezTo>
                      <a:pt x="1418" y="208"/>
                      <a:pt x="1428" y="203"/>
                      <a:pt x="1418" y="227"/>
                    </a:cubicBezTo>
                    <a:cubicBezTo>
                      <a:pt x="1407" y="251"/>
                      <a:pt x="1412" y="237"/>
                      <a:pt x="1404" y="251"/>
                    </a:cubicBezTo>
                    <a:cubicBezTo>
                      <a:pt x="1396" y="264"/>
                      <a:pt x="1399" y="261"/>
                      <a:pt x="1391" y="280"/>
                    </a:cubicBezTo>
                    <a:cubicBezTo>
                      <a:pt x="1383" y="299"/>
                      <a:pt x="1380" y="277"/>
                      <a:pt x="1367" y="280"/>
                    </a:cubicBezTo>
                    <a:cubicBezTo>
                      <a:pt x="1354" y="283"/>
                      <a:pt x="1348" y="280"/>
                      <a:pt x="1338" y="280"/>
                    </a:cubicBezTo>
                    <a:cubicBezTo>
                      <a:pt x="1327" y="280"/>
                      <a:pt x="1303" y="283"/>
                      <a:pt x="1282" y="293"/>
                    </a:cubicBezTo>
                    <a:cubicBezTo>
                      <a:pt x="1260" y="304"/>
                      <a:pt x="1263" y="285"/>
                      <a:pt x="1247" y="295"/>
                    </a:cubicBezTo>
                    <a:cubicBezTo>
                      <a:pt x="1231" y="305"/>
                      <a:pt x="1228" y="288"/>
                      <a:pt x="1210" y="295"/>
                    </a:cubicBezTo>
                    <a:cubicBezTo>
                      <a:pt x="1191" y="302"/>
                      <a:pt x="1194" y="301"/>
                      <a:pt x="1186" y="296"/>
                    </a:cubicBezTo>
                    <a:cubicBezTo>
                      <a:pt x="1178" y="291"/>
                      <a:pt x="1162" y="304"/>
                      <a:pt x="1140" y="299"/>
                    </a:cubicBezTo>
                    <a:cubicBezTo>
                      <a:pt x="1119" y="293"/>
                      <a:pt x="1114" y="299"/>
                      <a:pt x="1092" y="299"/>
                    </a:cubicBezTo>
                    <a:cubicBezTo>
                      <a:pt x="1071" y="299"/>
                      <a:pt x="1076" y="301"/>
                      <a:pt x="1055" y="313"/>
                    </a:cubicBezTo>
                    <a:cubicBezTo>
                      <a:pt x="1034" y="325"/>
                      <a:pt x="1039" y="315"/>
                      <a:pt x="1031" y="313"/>
                    </a:cubicBezTo>
                    <a:cubicBezTo>
                      <a:pt x="1023" y="312"/>
                      <a:pt x="1010" y="333"/>
                      <a:pt x="1010" y="333"/>
                    </a:cubicBezTo>
                    <a:cubicBezTo>
                      <a:pt x="1010" y="333"/>
                      <a:pt x="991" y="344"/>
                      <a:pt x="972" y="349"/>
                    </a:cubicBezTo>
                    <a:cubicBezTo>
                      <a:pt x="954" y="355"/>
                      <a:pt x="972" y="349"/>
                      <a:pt x="959" y="355"/>
                    </a:cubicBezTo>
                    <a:cubicBezTo>
                      <a:pt x="946" y="360"/>
                      <a:pt x="954" y="368"/>
                      <a:pt x="943" y="381"/>
                    </a:cubicBezTo>
                    <a:cubicBezTo>
                      <a:pt x="932" y="395"/>
                      <a:pt x="943" y="404"/>
                      <a:pt x="943" y="404"/>
                    </a:cubicBezTo>
                    <a:cubicBezTo>
                      <a:pt x="943" y="404"/>
                      <a:pt x="938" y="411"/>
                      <a:pt x="930" y="416"/>
                    </a:cubicBezTo>
                    <a:cubicBezTo>
                      <a:pt x="922" y="421"/>
                      <a:pt x="916" y="416"/>
                      <a:pt x="906" y="408"/>
                    </a:cubicBezTo>
                    <a:cubicBezTo>
                      <a:pt x="895" y="400"/>
                      <a:pt x="890" y="408"/>
                      <a:pt x="890" y="408"/>
                    </a:cubicBezTo>
                    <a:cubicBezTo>
                      <a:pt x="890" y="408"/>
                      <a:pt x="890" y="408"/>
                      <a:pt x="882" y="408"/>
                    </a:cubicBezTo>
                    <a:cubicBezTo>
                      <a:pt x="874" y="408"/>
                      <a:pt x="860" y="413"/>
                      <a:pt x="847" y="421"/>
                    </a:cubicBezTo>
                    <a:cubicBezTo>
                      <a:pt x="834" y="429"/>
                      <a:pt x="847" y="448"/>
                      <a:pt x="847" y="448"/>
                    </a:cubicBezTo>
                    <a:cubicBezTo>
                      <a:pt x="847" y="448"/>
                      <a:pt x="847" y="448"/>
                      <a:pt x="834" y="471"/>
                    </a:cubicBezTo>
                    <a:cubicBezTo>
                      <a:pt x="820" y="494"/>
                      <a:pt x="818" y="477"/>
                      <a:pt x="791" y="477"/>
                    </a:cubicBezTo>
                    <a:cubicBezTo>
                      <a:pt x="764" y="477"/>
                      <a:pt x="791" y="477"/>
                      <a:pt x="762" y="477"/>
                    </a:cubicBezTo>
                    <a:cubicBezTo>
                      <a:pt x="732" y="477"/>
                      <a:pt x="762" y="477"/>
                      <a:pt x="740" y="472"/>
                    </a:cubicBezTo>
                    <a:cubicBezTo>
                      <a:pt x="719" y="467"/>
                      <a:pt x="719" y="488"/>
                      <a:pt x="719" y="488"/>
                    </a:cubicBezTo>
                    <a:cubicBezTo>
                      <a:pt x="719" y="488"/>
                      <a:pt x="719" y="488"/>
                      <a:pt x="714" y="501"/>
                    </a:cubicBezTo>
                    <a:cubicBezTo>
                      <a:pt x="708" y="515"/>
                      <a:pt x="711" y="515"/>
                      <a:pt x="700" y="536"/>
                    </a:cubicBezTo>
                    <a:cubicBezTo>
                      <a:pt x="690" y="557"/>
                      <a:pt x="700" y="536"/>
                      <a:pt x="671" y="555"/>
                    </a:cubicBezTo>
                    <a:cubicBezTo>
                      <a:pt x="642" y="573"/>
                      <a:pt x="671" y="555"/>
                      <a:pt x="668" y="563"/>
                    </a:cubicBezTo>
                    <a:cubicBezTo>
                      <a:pt x="666" y="571"/>
                      <a:pt x="655" y="581"/>
                      <a:pt x="655" y="581"/>
                    </a:cubicBezTo>
                    <a:cubicBezTo>
                      <a:pt x="655" y="581"/>
                      <a:pt x="655" y="581"/>
                      <a:pt x="647" y="603"/>
                    </a:cubicBezTo>
                    <a:cubicBezTo>
                      <a:pt x="639" y="624"/>
                      <a:pt x="647" y="603"/>
                      <a:pt x="639" y="615"/>
                    </a:cubicBezTo>
                    <a:cubicBezTo>
                      <a:pt x="631" y="628"/>
                      <a:pt x="631" y="619"/>
                      <a:pt x="615" y="615"/>
                    </a:cubicBezTo>
                    <a:cubicBezTo>
                      <a:pt x="599" y="612"/>
                      <a:pt x="602" y="619"/>
                      <a:pt x="567" y="615"/>
                    </a:cubicBezTo>
                    <a:cubicBezTo>
                      <a:pt x="532" y="612"/>
                      <a:pt x="556" y="616"/>
                      <a:pt x="546" y="615"/>
                    </a:cubicBezTo>
                    <a:cubicBezTo>
                      <a:pt x="535" y="614"/>
                      <a:pt x="511" y="624"/>
                      <a:pt x="492" y="629"/>
                    </a:cubicBezTo>
                    <a:cubicBezTo>
                      <a:pt x="474" y="635"/>
                      <a:pt x="492" y="629"/>
                      <a:pt x="444" y="640"/>
                    </a:cubicBezTo>
                    <a:cubicBezTo>
                      <a:pt x="396" y="651"/>
                      <a:pt x="418" y="640"/>
                      <a:pt x="386" y="637"/>
                    </a:cubicBezTo>
                    <a:cubicBezTo>
                      <a:pt x="354" y="635"/>
                      <a:pt x="375" y="637"/>
                      <a:pt x="367" y="635"/>
                    </a:cubicBezTo>
                    <a:cubicBezTo>
                      <a:pt x="359" y="632"/>
                      <a:pt x="330" y="629"/>
                      <a:pt x="330" y="629"/>
                    </a:cubicBezTo>
                    <a:cubicBezTo>
                      <a:pt x="330" y="629"/>
                      <a:pt x="295" y="629"/>
                      <a:pt x="255" y="629"/>
                    </a:cubicBezTo>
                    <a:cubicBezTo>
                      <a:pt x="215" y="629"/>
                      <a:pt x="244" y="629"/>
                      <a:pt x="196" y="640"/>
                    </a:cubicBezTo>
                    <a:cubicBezTo>
                      <a:pt x="148" y="651"/>
                      <a:pt x="175" y="651"/>
                      <a:pt x="156" y="653"/>
                    </a:cubicBezTo>
                    <a:cubicBezTo>
                      <a:pt x="138" y="656"/>
                      <a:pt x="156" y="653"/>
                      <a:pt x="132" y="648"/>
                    </a:cubicBezTo>
                    <a:cubicBezTo>
                      <a:pt x="108" y="643"/>
                      <a:pt x="132" y="648"/>
                      <a:pt x="111" y="648"/>
                    </a:cubicBezTo>
                    <a:cubicBezTo>
                      <a:pt x="90" y="648"/>
                      <a:pt x="82" y="627"/>
                      <a:pt x="82" y="627"/>
                    </a:cubicBezTo>
                    <a:cubicBezTo>
                      <a:pt x="52" y="627"/>
                      <a:pt x="52" y="627"/>
                      <a:pt x="52" y="627"/>
                    </a:cubicBezTo>
                    <a:cubicBezTo>
                      <a:pt x="52" y="627"/>
                      <a:pt x="36" y="611"/>
                      <a:pt x="26" y="589"/>
                    </a:cubicBezTo>
                    <a:cubicBezTo>
                      <a:pt x="13" y="583"/>
                      <a:pt x="13" y="583"/>
                      <a:pt x="13" y="583"/>
                    </a:cubicBezTo>
                    <a:cubicBezTo>
                      <a:pt x="7" y="595"/>
                      <a:pt x="0" y="611"/>
                      <a:pt x="2" y="619"/>
                    </a:cubicBezTo>
                    <a:cubicBezTo>
                      <a:pt x="4" y="632"/>
                      <a:pt x="2" y="619"/>
                      <a:pt x="2" y="637"/>
                    </a:cubicBezTo>
                    <a:cubicBezTo>
                      <a:pt x="2" y="656"/>
                      <a:pt x="15" y="651"/>
                      <a:pt x="44" y="672"/>
                    </a:cubicBezTo>
                    <a:cubicBezTo>
                      <a:pt x="74" y="693"/>
                      <a:pt x="55" y="685"/>
                      <a:pt x="84" y="709"/>
                    </a:cubicBezTo>
                    <a:cubicBezTo>
                      <a:pt x="84" y="709"/>
                      <a:pt x="122" y="728"/>
                      <a:pt x="188" y="733"/>
                    </a:cubicBezTo>
                    <a:cubicBezTo>
                      <a:pt x="255" y="739"/>
                      <a:pt x="188" y="733"/>
                      <a:pt x="234" y="733"/>
                    </a:cubicBezTo>
                    <a:cubicBezTo>
                      <a:pt x="279" y="733"/>
                      <a:pt x="255" y="704"/>
                      <a:pt x="255" y="704"/>
                    </a:cubicBezTo>
                    <a:cubicBezTo>
                      <a:pt x="255" y="704"/>
                      <a:pt x="298" y="723"/>
                      <a:pt x="378" y="740"/>
                    </a:cubicBezTo>
                    <a:cubicBezTo>
                      <a:pt x="458" y="758"/>
                      <a:pt x="391" y="741"/>
                      <a:pt x="426" y="725"/>
                    </a:cubicBezTo>
                    <a:cubicBezTo>
                      <a:pt x="460" y="709"/>
                      <a:pt x="460" y="709"/>
                      <a:pt x="487" y="707"/>
                    </a:cubicBezTo>
                    <a:cubicBezTo>
                      <a:pt x="514" y="704"/>
                      <a:pt x="522" y="712"/>
                      <a:pt x="556" y="732"/>
                    </a:cubicBezTo>
                    <a:cubicBezTo>
                      <a:pt x="591" y="752"/>
                      <a:pt x="572" y="731"/>
                      <a:pt x="572" y="731"/>
                    </a:cubicBezTo>
                    <a:cubicBezTo>
                      <a:pt x="572" y="731"/>
                      <a:pt x="588" y="733"/>
                      <a:pt x="604" y="731"/>
                    </a:cubicBezTo>
                    <a:cubicBezTo>
                      <a:pt x="620" y="728"/>
                      <a:pt x="604" y="731"/>
                      <a:pt x="652" y="699"/>
                    </a:cubicBezTo>
                    <a:cubicBezTo>
                      <a:pt x="700" y="667"/>
                      <a:pt x="652" y="699"/>
                      <a:pt x="666" y="680"/>
                    </a:cubicBezTo>
                    <a:cubicBezTo>
                      <a:pt x="679" y="661"/>
                      <a:pt x="674" y="661"/>
                      <a:pt x="674" y="661"/>
                    </a:cubicBezTo>
                    <a:cubicBezTo>
                      <a:pt x="674" y="661"/>
                      <a:pt x="679" y="648"/>
                      <a:pt x="690" y="627"/>
                    </a:cubicBezTo>
                    <a:cubicBezTo>
                      <a:pt x="700" y="605"/>
                      <a:pt x="714" y="605"/>
                      <a:pt x="727" y="589"/>
                    </a:cubicBezTo>
                    <a:cubicBezTo>
                      <a:pt x="740" y="573"/>
                      <a:pt x="727" y="589"/>
                      <a:pt x="746" y="584"/>
                    </a:cubicBezTo>
                    <a:cubicBezTo>
                      <a:pt x="764" y="578"/>
                      <a:pt x="778" y="573"/>
                      <a:pt x="831" y="568"/>
                    </a:cubicBezTo>
                    <a:cubicBezTo>
                      <a:pt x="884" y="563"/>
                      <a:pt x="852" y="568"/>
                      <a:pt x="895" y="555"/>
                    </a:cubicBezTo>
                    <a:cubicBezTo>
                      <a:pt x="938" y="541"/>
                      <a:pt x="895" y="555"/>
                      <a:pt x="943" y="539"/>
                    </a:cubicBezTo>
                    <a:cubicBezTo>
                      <a:pt x="991" y="523"/>
                      <a:pt x="983" y="528"/>
                      <a:pt x="999" y="523"/>
                    </a:cubicBezTo>
                    <a:cubicBezTo>
                      <a:pt x="1015" y="517"/>
                      <a:pt x="1018" y="517"/>
                      <a:pt x="1036" y="504"/>
                    </a:cubicBezTo>
                    <a:cubicBezTo>
                      <a:pt x="1055" y="491"/>
                      <a:pt x="1058" y="472"/>
                      <a:pt x="1058" y="472"/>
                    </a:cubicBezTo>
                    <a:cubicBezTo>
                      <a:pt x="1058" y="472"/>
                      <a:pt x="1082" y="421"/>
                      <a:pt x="1100" y="400"/>
                    </a:cubicBezTo>
                    <a:cubicBezTo>
                      <a:pt x="1119" y="379"/>
                      <a:pt x="1100" y="400"/>
                      <a:pt x="1119" y="376"/>
                    </a:cubicBezTo>
                    <a:cubicBezTo>
                      <a:pt x="1138" y="352"/>
                      <a:pt x="1138" y="368"/>
                      <a:pt x="1175" y="355"/>
                    </a:cubicBezTo>
                    <a:cubicBezTo>
                      <a:pt x="1212" y="341"/>
                      <a:pt x="1186" y="352"/>
                      <a:pt x="1231" y="352"/>
                    </a:cubicBezTo>
                    <a:cubicBezTo>
                      <a:pt x="1276" y="352"/>
                      <a:pt x="1231" y="352"/>
                      <a:pt x="1346" y="371"/>
                    </a:cubicBezTo>
                    <a:cubicBezTo>
                      <a:pt x="1460" y="389"/>
                      <a:pt x="1404" y="365"/>
                      <a:pt x="1404" y="365"/>
                    </a:cubicBezTo>
                    <a:cubicBezTo>
                      <a:pt x="1404" y="365"/>
                      <a:pt x="1420" y="357"/>
                      <a:pt x="1444" y="325"/>
                    </a:cubicBezTo>
                    <a:cubicBezTo>
                      <a:pt x="1468" y="293"/>
                      <a:pt x="1458" y="307"/>
                      <a:pt x="1468" y="288"/>
                    </a:cubicBezTo>
                    <a:cubicBezTo>
                      <a:pt x="1479" y="269"/>
                      <a:pt x="1500" y="251"/>
                      <a:pt x="1500" y="251"/>
                    </a:cubicBezTo>
                    <a:cubicBezTo>
                      <a:pt x="1500" y="251"/>
                      <a:pt x="1524" y="240"/>
                      <a:pt x="1583" y="216"/>
                    </a:cubicBezTo>
                    <a:cubicBezTo>
                      <a:pt x="1642" y="192"/>
                      <a:pt x="1583" y="216"/>
                      <a:pt x="1607" y="208"/>
                    </a:cubicBezTo>
                    <a:cubicBezTo>
                      <a:pt x="1631" y="200"/>
                      <a:pt x="1663" y="189"/>
                      <a:pt x="1663" y="189"/>
                    </a:cubicBezTo>
                    <a:cubicBezTo>
                      <a:pt x="1663" y="189"/>
                      <a:pt x="1671" y="179"/>
                      <a:pt x="1679" y="163"/>
                    </a:cubicBezTo>
                    <a:cubicBezTo>
                      <a:pt x="1687" y="147"/>
                      <a:pt x="1692" y="139"/>
                      <a:pt x="1692" y="139"/>
                    </a:cubicBezTo>
                    <a:cubicBezTo>
                      <a:pt x="1692" y="139"/>
                      <a:pt x="1706" y="125"/>
                      <a:pt x="1711" y="117"/>
                    </a:cubicBezTo>
                    <a:cubicBezTo>
                      <a:pt x="1716" y="109"/>
                      <a:pt x="1727" y="107"/>
                      <a:pt x="1740" y="99"/>
                    </a:cubicBezTo>
                    <a:cubicBezTo>
                      <a:pt x="1754" y="91"/>
                      <a:pt x="1756" y="96"/>
                      <a:pt x="1791" y="91"/>
                    </a:cubicBezTo>
                    <a:cubicBezTo>
                      <a:pt x="1826" y="85"/>
                      <a:pt x="1791" y="91"/>
                      <a:pt x="1850" y="91"/>
                    </a:cubicBezTo>
                    <a:cubicBezTo>
                      <a:pt x="1908" y="91"/>
                      <a:pt x="1868" y="91"/>
                      <a:pt x="1895" y="88"/>
                    </a:cubicBezTo>
                    <a:cubicBezTo>
                      <a:pt x="1922" y="85"/>
                      <a:pt x="1895" y="88"/>
                      <a:pt x="1916" y="77"/>
                    </a:cubicBezTo>
                    <a:cubicBezTo>
                      <a:pt x="1938" y="67"/>
                      <a:pt x="1930" y="69"/>
                      <a:pt x="1959" y="59"/>
                    </a:cubicBezTo>
                    <a:cubicBezTo>
                      <a:pt x="1988" y="48"/>
                      <a:pt x="1980" y="53"/>
                      <a:pt x="2004" y="45"/>
                    </a:cubicBezTo>
                    <a:cubicBezTo>
                      <a:pt x="2028" y="37"/>
                      <a:pt x="2015" y="35"/>
                      <a:pt x="2015" y="35"/>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7" name="Freeform 42"/>
              <p:cNvSpPr>
                <a:spLocks/>
              </p:cNvSpPr>
              <p:nvPr/>
            </p:nvSpPr>
            <p:spPr bwMode="auto">
              <a:xfrm>
                <a:off x="1022" y="1161"/>
                <a:ext cx="4729" cy="1864"/>
              </a:xfrm>
              <a:custGeom>
                <a:avLst/>
                <a:gdLst>
                  <a:gd name="T0" fmla="*/ 98 w 2002"/>
                  <a:gd name="T1" fmla="*/ 781 h 789"/>
                  <a:gd name="T2" fmla="*/ 183 w 2002"/>
                  <a:gd name="T3" fmla="*/ 773 h 789"/>
                  <a:gd name="T4" fmla="*/ 354 w 2002"/>
                  <a:gd name="T5" fmla="*/ 768 h 789"/>
                  <a:gd name="T6" fmla="*/ 479 w 2002"/>
                  <a:gd name="T7" fmla="*/ 762 h 789"/>
                  <a:gd name="T8" fmla="*/ 602 w 2002"/>
                  <a:gd name="T9" fmla="*/ 748 h 789"/>
                  <a:gd name="T10" fmla="*/ 642 w 2002"/>
                  <a:gd name="T11" fmla="*/ 714 h 789"/>
                  <a:gd name="T12" fmla="*/ 687 w 2002"/>
                  <a:gd name="T13" fmla="*/ 669 h 789"/>
                  <a:gd name="T14" fmla="*/ 727 w 2002"/>
                  <a:gd name="T15" fmla="*/ 605 h 789"/>
                  <a:gd name="T16" fmla="*/ 821 w 2002"/>
                  <a:gd name="T17" fmla="*/ 604 h 789"/>
                  <a:gd name="T18" fmla="*/ 869 w 2002"/>
                  <a:gd name="T19" fmla="*/ 541 h 789"/>
                  <a:gd name="T20" fmla="*/ 917 w 2002"/>
                  <a:gd name="T21" fmla="*/ 549 h 789"/>
                  <a:gd name="T22" fmla="*/ 946 w 2002"/>
                  <a:gd name="T23" fmla="*/ 488 h 789"/>
                  <a:gd name="T24" fmla="*/ 1018 w 2002"/>
                  <a:gd name="T25" fmla="*/ 446 h 789"/>
                  <a:gd name="T26" fmla="*/ 1127 w 2002"/>
                  <a:gd name="T27" fmla="*/ 432 h 789"/>
                  <a:gd name="T28" fmla="*/ 1234 w 2002"/>
                  <a:gd name="T29" fmla="*/ 428 h 789"/>
                  <a:gd name="T30" fmla="*/ 1354 w 2002"/>
                  <a:gd name="T31" fmla="*/ 413 h 789"/>
                  <a:gd name="T32" fmla="*/ 1405 w 2002"/>
                  <a:gd name="T33" fmla="*/ 360 h 789"/>
                  <a:gd name="T34" fmla="*/ 1466 w 2002"/>
                  <a:gd name="T35" fmla="*/ 282 h 789"/>
                  <a:gd name="T36" fmla="*/ 1501 w 2002"/>
                  <a:gd name="T37" fmla="*/ 226 h 789"/>
                  <a:gd name="T38" fmla="*/ 1514 w 2002"/>
                  <a:gd name="T39" fmla="*/ 149 h 789"/>
                  <a:gd name="T40" fmla="*/ 1671 w 2002"/>
                  <a:gd name="T41" fmla="*/ 157 h 789"/>
                  <a:gd name="T42" fmla="*/ 1735 w 2002"/>
                  <a:gd name="T43" fmla="*/ 152 h 789"/>
                  <a:gd name="T44" fmla="*/ 1770 w 2002"/>
                  <a:gd name="T45" fmla="*/ 136 h 789"/>
                  <a:gd name="T46" fmla="*/ 1781 w 2002"/>
                  <a:gd name="T47" fmla="*/ 136 h 789"/>
                  <a:gd name="T48" fmla="*/ 1930 w 2002"/>
                  <a:gd name="T49" fmla="*/ 154 h 789"/>
                  <a:gd name="T50" fmla="*/ 2002 w 2002"/>
                  <a:gd name="T51" fmla="*/ 168 h 789"/>
                  <a:gd name="T52" fmla="*/ 1879 w 2002"/>
                  <a:gd name="T53" fmla="*/ 40 h 789"/>
                  <a:gd name="T54" fmla="*/ 1754 w 2002"/>
                  <a:gd name="T55" fmla="*/ 45 h 789"/>
                  <a:gd name="T56" fmla="*/ 1501 w 2002"/>
                  <a:gd name="T57" fmla="*/ 32 h 789"/>
                  <a:gd name="T58" fmla="*/ 1397 w 2002"/>
                  <a:gd name="T59" fmla="*/ 80 h 789"/>
                  <a:gd name="T60" fmla="*/ 1345 w 2002"/>
                  <a:gd name="T61" fmla="*/ 146 h 789"/>
                  <a:gd name="T62" fmla="*/ 1341 w 2002"/>
                  <a:gd name="T63" fmla="*/ 330 h 789"/>
                  <a:gd name="T64" fmla="*/ 1184 w 2002"/>
                  <a:gd name="T65" fmla="*/ 337 h 789"/>
                  <a:gd name="T66" fmla="*/ 1154 w 2002"/>
                  <a:gd name="T67" fmla="*/ 357 h 789"/>
                  <a:gd name="T68" fmla="*/ 1018 w 2002"/>
                  <a:gd name="T69" fmla="*/ 365 h 789"/>
                  <a:gd name="T70" fmla="*/ 898 w 2002"/>
                  <a:gd name="T71" fmla="*/ 402 h 789"/>
                  <a:gd name="T72" fmla="*/ 847 w 2002"/>
                  <a:gd name="T73" fmla="*/ 464 h 789"/>
                  <a:gd name="T74" fmla="*/ 757 w 2002"/>
                  <a:gd name="T75" fmla="*/ 442 h 789"/>
                  <a:gd name="T76" fmla="*/ 687 w 2002"/>
                  <a:gd name="T77" fmla="*/ 498 h 789"/>
                  <a:gd name="T78" fmla="*/ 650 w 2002"/>
                  <a:gd name="T79" fmla="*/ 546 h 789"/>
                  <a:gd name="T80" fmla="*/ 591 w 2002"/>
                  <a:gd name="T81" fmla="*/ 621 h 789"/>
                  <a:gd name="T82" fmla="*/ 549 w 2002"/>
                  <a:gd name="T83" fmla="*/ 672 h 789"/>
                  <a:gd name="T84" fmla="*/ 410 w 2002"/>
                  <a:gd name="T85" fmla="*/ 647 h 789"/>
                  <a:gd name="T86" fmla="*/ 306 w 2002"/>
                  <a:gd name="T87" fmla="*/ 698 h 789"/>
                  <a:gd name="T88" fmla="*/ 234 w 2002"/>
                  <a:gd name="T89" fmla="*/ 680 h 789"/>
                  <a:gd name="T90" fmla="*/ 162 w 2002"/>
                  <a:gd name="T91" fmla="*/ 669 h 789"/>
                  <a:gd name="T92" fmla="*/ 58 w 2002"/>
                  <a:gd name="T93" fmla="*/ 685 h 789"/>
                  <a:gd name="T94" fmla="*/ 13 w 2002"/>
                  <a:gd name="T95" fmla="*/ 722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02" h="789">
                    <a:moveTo>
                      <a:pt x="39" y="760"/>
                    </a:moveTo>
                    <a:cubicBezTo>
                      <a:pt x="69" y="760"/>
                      <a:pt x="69" y="760"/>
                      <a:pt x="69" y="760"/>
                    </a:cubicBezTo>
                    <a:cubicBezTo>
                      <a:pt x="69" y="760"/>
                      <a:pt x="77" y="781"/>
                      <a:pt x="98" y="781"/>
                    </a:cubicBezTo>
                    <a:cubicBezTo>
                      <a:pt x="119" y="781"/>
                      <a:pt x="95" y="776"/>
                      <a:pt x="119" y="781"/>
                    </a:cubicBezTo>
                    <a:cubicBezTo>
                      <a:pt x="143" y="786"/>
                      <a:pt x="125" y="789"/>
                      <a:pt x="143" y="786"/>
                    </a:cubicBezTo>
                    <a:cubicBezTo>
                      <a:pt x="162" y="784"/>
                      <a:pt x="135" y="784"/>
                      <a:pt x="183" y="773"/>
                    </a:cubicBezTo>
                    <a:cubicBezTo>
                      <a:pt x="231" y="762"/>
                      <a:pt x="202" y="762"/>
                      <a:pt x="242" y="762"/>
                    </a:cubicBezTo>
                    <a:cubicBezTo>
                      <a:pt x="282" y="762"/>
                      <a:pt x="317" y="762"/>
                      <a:pt x="317" y="762"/>
                    </a:cubicBezTo>
                    <a:cubicBezTo>
                      <a:pt x="317" y="762"/>
                      <a:pt x="346" y="765"/>
                      <a:pt x="354" y="768"/>
                    </a:cubicBezTo>
                    <a:cubicBezTo>
                      <a:pt x="362" y="770"/>
                      <a:pt x="341" y="768"/>
                      <a:pt x="373" y="770"/>
                    </a:cubicBezTo>
                    <a:cubicBezTo>
                      <a:pt x="405" y="773"/>
                      <a:pt x="383" y="784"/>
                      <a:pt x="431" y="773"/>
                    </a:cubicBezTo>
                    <a:cubicBezTo>
                      <a:pt x="479" y="762"/>
                      <a:pt x="461" y="768"/>
                      <a:pt x="479" y="762"/>
                    </a:cubicBezTo>
                    <a:cubicBezTo>
                      <a:pt x="498" y="757"/>
                      <a:pt x="522" y="747"/>
                      <a:pt x="533" y="748"/>
                    </a:cubicBezTo>
                    <a:cubicBezTo>
                      <a:pt x="543" y="749"/>
                      <a:pt x="519" y="745"/>
                      <a:pt x="554" y="748"/>
                    </a:cubicBezTo>
                    <a:cubicBezTo>
                      <a:pt x="589" y="752"/>
                      <a:pt x="586" y="745"/>
                      <a:pt x="602" y="748"/>
                    </a:cubicBezTo>
                    <a:cubicBezTo>
                      <a:pt x="618" y="752"/>
                      <a:pt x="618" y="761"/>
                      <a:pt x="626" y="748"/>
                    </a:cubicBezTo>
                    <a:cubicBezTo>
                      <a:pt x="634" y="736"/>
                      <a:pt x="626" y="757"/>
                      <a:pt x="634" y="736"/>
                    </a:cubicBezTo>
                    <a:cubicBezTo>
                      <a:pt x="642" y="714"/>
                      <a:pt x="642" y="714"/>
                      <a:pt x="642" y="714"/>
                    </a:cubicBezTo>
                    <a:cubicBezTo>
                      <a:pt x="642" y="714"/>
                      <a:pt x="653" y="704"/>
                      <a:pt x="655" y="696"/>
                    </a:cubicBezTo>
                    <a:cubicBezTo>
                      <a:pt x="658" y="688"/>
                      <a:pt x="629" y="706"/>
                      <a:pt x="658" y="688"/>
                    </a:cubicBezTo>
                    <a:cubicBezTo>
                      <a:pt x="687" y="669"/>
                      <a:pt x="677" y="690"/>
                      <a:pt x="687" y="669"/>
                    </a:cubicBezTo>
                    <a:cubicBezTo>
                      <a:pt x="698" y="648"/>
                      <a:pt x="695" y="648"/>
                      <a:pt x="701" y="634"/>
                    </a:cubicBezTo>
                    <a:cubicBezTo>
                      <a:pt x="706" y="621"/>
                      <a:pt x="706" y="621"/>
                      <a:pt x="706" y="621"/>
                    </a:cubicBezTo>
                    <a:cubicBezTo>
                      <a:pt x="706" y="621"/>
                      <a:pt x="706" y="600"/>
                      <a:pt x="727" y="605"/>
                    </a:cubicBezTo>
                    <a:cubicBezTo>
                      <a:pt x="749" y="610"/>
                      <a:pt x="719" y="610"/>
                      <a:pt x="749" y="610"/>
                    </a:cubicBezTo>
                    <a:cubicBezTo>
                      <a:pt x="778" y="610"/>
                      <a:pt x="751" y="610"/>
                      <a:pt x="778" y="610"/>
                    </a:cubicBezTo>
                    <a:cubicBezTo>
                      <a:pt x="805" y="610"/>
                      <a:pt x="807" y="627"/>
                      <a:pt x="821" y="604"/>
                    </a:cubicBezTo>
                    <a:cubicBezTo>
                      <a:pt x="834" y="581"/>
                      <a:pt x="834" y="581"/>
                      <a:pt x="834" y="581"/>
                    </a:cubicBezTo>
                    <a:cubicBezTo>
                      <a:pt x="834" y="581"/>
                      <a:pt x="821" y="562"/>
                      <a:pt x="834" y="554"/>
                    </a:cubicBezTo>
                    <a:cubicBezTo>
                      <a:pt x="847" y="546"/>
                      <a:pt x="861" y="541"/>
                      <a:pt x="869" y="541"/>
                    </a:cubicBezTo>
                    <a:cubicBezTo>
                      <a:pt x="877" y="541"/>
                      <a:pt x="877" y="541"/>
                      <a:pt x="877" y="541"/>
                    </a:cubicBezTo>
                    <a:cubicBezTo>
                      <a:pt x="877" y="541"/>
                      <a:pt x="882" y="533"/>
                      <a:pt x="893" y="541"/>
                    </a:cubicBezTo>
                    <a:cubicBezTo>
                      <a:pt x="903" y="549"/>
                      <a:pt x="909" y="554"/>
                      <a:pt x="917" y="549"/>
                    </a:cubicBezTo>
                    <a:cubicBezTo>
                      <a:pt x="925" y="544"/>
                      <a:pt x="930" y="537"/>
                      <a:pt x="930" y="537"/>
                    </a:cubicBezTo>
                    <a:cubicBezTo>
                      <a:pt x="930" y="537"/>
                      <a:pt x="919" y="528"/>
                      <a:pt x="930" y="514"/>
                    </a:cubicBezTo>
                    <a:cubicBezTo>
                      <a:pt x="941" y="501"/>
                      <a:pt x="933" y="493"/>
                      <a:pt x="946" y="488"/>
                    </a:cubicBezTo>
                    <a:cubicBezTo>
                      <a:pt x="959" y="482"/>
                      <a:pt x="941" y="488"/>
                      <a:pt x="959" y="482"/>
                    </a:cubicBezTo>
                    <a:cubicBezTo>
                      <a:pt x="978" y="477"/>
                      <a:pt x="997" y="466"/>
                      <a:pt x="997" y="466"/>
                    </a:cubicBezTo>
                    <a:cubicBezTo>
                      <a:pt x="997" y="466"/>
                      <a:pt x="1010" y="445"/>
                      <a:pt x="1018" y="446"/>
                    </a:cubicBezTo>
                    <a:cubicBezTo>
                      <a:pt x="1026" y="448"/>
                      <a:pt x="1021" y="458"/>
                      <a:pt x="1042" y="446"/>
                    </a:cubicBezTo>
                    <a:cubicBezTo>
                      <a:pt x="1063" y="434"/>
                      <a:pt x="1058" y="432"/>
                      <a:pt x="1079" y="432"/>
                    </a:cubicBezTo>
                    <a:cubicBezTo>
                      <a:pt x="1101" y="432"/>
                      <a:pt x="1106" y="426"/>
                      <a:pt x="1127" y="432"/>
                    </a:cubicBezTo>
                    <a:cubicBezTo>
                      <a:pt x="1149" y="437"/>
                      <a:pt x="1165" y="424"/>
                      <a:pt x="1173" y="429"/>
                    </a:cubicBezTo>
                    <a:cubicBezTo>
                      <a:pt x="1181" y="434"/>
                      <a:pt x="1178" y="435"/>
                      <a:pt x="1197" y="428"/>
                    </a:cubicBezTo>
                    <a:cubicBezTo>
                      <a:pt x="1215" y="421"/>
                      <a:pt x="1218" y="438"/>
                      <a:pt x="1234" y="428"/>
                    </a:cubicBezTo>
                    <a:cubicBezTo>
                      <a:pt x="1250" y="418"/>
                      <a:pt x="1247" y="437"/>
                      <a:pt x="1269" y="426"/>
                    </a:cubicBezTo>
                    <a:cubicBezTo>
                      <a:pt x="1290" y="416"/>
                      <a:pt x="1314" y="413"/>
                      <a:pt x="1325" y="413"/>
                    </a:cubicBezTo>
                    <a:cubicBezTo>
                      <a:pt x="1335" y="413"/>
                      <a:pt x="1341" y="416"/>
                      <a:pt x="1354" y="413"/>
                    </a:cubicBezTo>
                    <a:cubicBezTo>
                      <a:pt x="1367" y="410"/>
                      <a:pt x="1370" y="432"/>
                      <a:pt x="1378" y="413"/>
                    </a:cubicBezTo>
                    <a:cubicBezTo>
                      <a:pt x="1386" y="394"/>
                      <a:pt x="1383" y="397"/>
                      <a:pt x="1391" y="384"/>
                    </a:cubicBezTo>
                    <a:cubicBezTo>
                      <a:pt x="1399" y="370"/>
                      <a:pt x="1394" y="384"/>
                      <a:pt x="1405" y="360"/>
                    </a:cubicBezTo>
                    <a:cubicBezTo>
                      <a:pt x="1415" y="336"/>
                      <a:pt x="1405" y="341"/>
                      <a:pt x="1423" y="320"/>
                    </a:cubicBezTo>
                    <a:cubicBezTo>
                      <a:pt x="1442" y="298"/>
                      <a:pt x="1418" y="314"/>
                      <a:pt x="1442" y="298"/>
                    </a:cubicBezTo>
                    <a:cubicBezTo>
                      <a:pt x="1466" y="282"/>
                      <a:pt x="1442" y="298"/>
                      <a:pt x="1466" y="282"/>
                    </a:cubicBezTo>
                    <a:cubicBezTo>
                      <a:pt x="1490" y="266"/>
                      <a:pt x="1485" y="280"/>
                      <a:pt x="1490" y="266"/>
                    </a:cubicBezTo>
                    <a:cubicBezTo>
                      <a:pt x="1495" y="253"/>
                      <a:pt x="1501" y="237"/>
                      <a:pt x="1501" y="237"/>
                    </a:cubicBezTo>
                    <a:cubicBezTo>
                      <a:pt x="1501" y="237"/>
                      <a:pt x="1498" y="237"/>
                      <a:pt x="1501" y="226"/>
                    </a:cubicBezTo>
                    <a:cubicBezTo>
                      <a:pt x="1503" y="216"/>
                      <a:pt x="1503" y="216"/>
                      <a:pt x="1503" y="216"/>
                    </a:cubicBezTo>
                    <a:cubicBezTo>
                      <a:pt x="1514" y="178"/>
                      <a:pt x="1514" y="178"/>
                      <a:pt x="1514" y="178"/>
                    </a:cubicBezTo>
                    <a:cubicBezTo>
                      <a:pt x="1514" y="149"/>
                      <a:pt x="1514" y="149"/>
                      <a:pt x="1514" y="149"/>
                    </a:cubicBezTo>
                    <a:cubicBezTo>
                      <a:pt x="1514" y="149"/>
                      <a:pt x="1541" y="136"/>
                      <a:pt x="1578" y="136"/>
                    </a:cubicBezTo>
                    <a:cubicBezTo>
                      <a:pt x="1615" y="136"/>
                      <a:pt x="1642" y="146"/>
                      <a:pt x="1642" y="146"/>
                    </a:cubicBezTo>
                    <a:cubicBezTo>
                      <a:pt x="1642" y="146"/>
                      <a:pt x="1653" y="157"/>
                      <a:pt x="1671" y="157"/>
                    </a:cubicBezTo>
                    <a:cubicBezTo>
                      <a:pt x="1690" y="157"/>
                      <a:pt x="1674" y="157"/>
                      <a:pt x="1690" y="157"/>
                    </a:cubicBezTo>
                    <a:cubicBezTo>
                      <a:pt x="1706" y="157"/>
                      <a:pt x="1703" y="152"/>
                      <a:pt x="1719" y="152"/>
                    </a:cubicBezTo>
                    <a:cubicBezTo>
                      <a:pt x="1735" y="152"/>
                      <a:pt x="1714" y="154"/>
                      <a:pt x="1735" y="152"/>
                    </a:cubicBezTo>
                    <a:cubicBezTo>
                      <a:pt x="1753" y="149"/>
                      <a:pt x="1758" y="140"/>
                      <a:pt x="1765" y="137"/>
                    </a:cubicBezTo>
                    <a:cubicBezTo>
                      <a:pt x="1758" y="137"/>
                      <a:pt x="1762" y="137"/>
                      <a:pt x="1766" y="136"/>
                    </a:cubicBezTo>
                    <a:cubicBezTo>
                      <a:pt x="1767" y="136"/>
                      <a:pt x="1768" y="136"/>
                      <a:pt x="1770" y="136"/>
                    </a:cubicBezTo>
                    <a:cubicBezTo>
                      <a:pt x="1774" y="136"/>
                      <a:pt x="1770" y="136"/>
                      <a:pt x="1766" y="136"/>
                    </a:cubicBezTo>
                    <a:cubicBezTo>
                      <a:pt x="1766" y="137"/>
                      <a:pt x="1766" y="137"/>
                      <a:pt x="1765" y="137"/>
                    </a:cubicBezTo>
                    <a:cubicBezTo>
                      <a:pt x="1768" y="136"/>
                      <a:pt x="1773" y="136"/>
                      <a:pt x="1781" y="136"/>
                    </a:cubicBezTo>
                    <a:cubicBezTo>
                      <a:pt x="1823" y="133"/>
                      <a:pt x="1831" y="136"/>
                      <a:pt x="1847" y="136"/>
                    </a:cubicBezTo>
                    <a:cubicBezTo>
                      <a:pt x="1863" y="136"/>
                      <a:pt x="1874" y="134"/>
                      <a:pt x="1874" y="134"/>
                    </a:cubicBezTo>
                    <a:cubicBezTo>
                      <a:pt x="1874" y="134"/>
                      <a:pt x="1919" y="154"/>
                      <a:pt x="1930" y="154"/>
                    </a:cubicBezTo>
                    <a:cubicBezTo>
                      <a:pt x="1941" y="154"/>
                      <a:pt x="1919" y="152"/>
                      <a:pt x="1941" y="154"/>
                    </a:cubicBezTo>
                    <a:cubicBezTo>
                      <a:pt x="1962" y="157"/>
                      <a:pt x="1989" y="162"/>
                      <a:pt x="1989" y="162"/>
                    </a:cubicBezTo>
                    <a:cubicBezTo>
                      <a:pt x="1989" y="162"/>
                      <a:pt x="1983" y="168"/>
                      <a:pt x="2002" y="168"/>
                    </a:cubicBezTo>
                    <a:cubicBezTo>
                      <a:pt x="2002" y="149"/>
                      <a:pt x="2002" y="149"/>
                      <a:pt x="2002" y="149"/>
                    </a:cubicBezTo>
                    <a:cubicBezTo>
                      <a:pt x="2002" y="149"/>
                      <a:pt x="1941" y="64"/>
                      <a:pt x="1917" y="58"/>
                    </a:cubicBezTo>
                    <a:cubicBezTo>
                      <a:pt x="1893" y="53"/>
                      <a:pt x="1903" y="50"/>
                      <a:pt x="1879" y="40"/>
                    </a:cubicBezTo>
                    <a:cubicBezTo>
                      <a:pt x="1855" y="29"/>
                      <a:pt x="1866" y="32"/>
                      <a:pt x="1829" y="17"/>
                    </a:cubicBezTo>
                    <a:cubicBezTo>
                      <a:pt x="1791" y="3"/>
                      <a:pt x="1818" y="18"/>
                      <a:pt x="1773" y="21"/>
                    </a:cubicBezTo>
                    <a:cubicBezTo>
                      <a:pt x="1727" y="24"/>
                      <a:pt x="1773" y="21"/>
                      <a:pt x="1754" y="45"/>
                    </a:cubicBezTo>
                    <a:cubicBezTo>
                      <a:pt x="1735" y="69"/>
                      <a:pt x="1701" y="72"/>
                      <a:pt x="1655" y="64"/>
                    </a:cubicBezTo>
                    <a:cubicBezTo>
                      <a:pt x="1610" y="56"/>
                      <a:pt x="1642" y="64"/>
                      <a:pt x="1629" y="64"/>
                    </a:cubicBezTo>
                    <a:cubicBezTo>
                      <a:pt x="1615" y="64"/>
                      <a:pt x="1615" y="64"/>
                      <a:pt x="1501" y="32"/>
                    </a:cubicBezTo>
                    <a:cubicBezTo>
                      <a:pt x="1386" y="0"/>
                      <a:pt x="1501" y="32"/>
                      <a:pt x="1474" y="32"/>
                    </a:cubicBezTo>
                    <a:cubicBezTo>
                      <a:pt x="1447" y="32"/>
                      <a:pt x="1458" y="42"/>
                      <a:pt x="1458" y="42"/>
                    </a:cubicBezTo>
                    <a:cubicBezTo>
                      <a:pt x="1458" y="42"/>
                      <a:pt x="1423" y="69"/>
                      <a:pt x="1397" y="80"/>
                    </a:cubicBezTo>
                    <a:cubicBezTo>
                      <a:pt x="1370" y="90"/>
                      <a:pt x="1397" y="80"/>
                      <a:pt x="1362" y="96"/>
                    </a:cubicBezTo>
                    <a:cubicBezTo>
                      <a:pt x="1327" y="112"/>
                      <a:pt x="1362" y="96"/>
                      <a:pt x="1346" y="104"/>
                    </a:cubicBezTo>
                    <a:cubicBezTo>
                      <a:pt x="1330" y="112"/>
                      <a:pt x="1354" y="120"/>
                      <a:pt x="1345" y="146"/>
                    </a:cubicBezTo>
                    <a:cubicBezTo>
                      <a:pt x="1335" y="173"/>
                      <a:pt x="1351" y="181"/>
                      <a:pt x="1344" y="208"/>
                    </a:cubicBezTo>
                    <a:cubicBezTo>
                      <a:pt x="1336" y="234"/>
                      <a:pt x="1351" y="234"/>
                      <a:pt x="1341" y="269"/>
                    </a:cubicBezTo>
                    <a:cubicBezTo>
                      <a:pt x="1330" y="304"/>
                      <a:pt x="1351" y="293"/>
                      <a:pt x="1341" y="330"/>
                    </a:cubicBezTo>
                    <a:cubicBezTo>
                      <a:pt x="1330" y="368"/>
                      <a:pt x="1311" y="341"/>
                      <a:pt x="1290" y="334"/>
                    </a:cubicBezTo>
                    <a:cubicBezTo>
                      <a:pt x="1269" y="326"/>
                      <a:pt x="1269" y="333"/>
                      <a:pt x="1213" y="334"/>
                    </a:cubicBezTo>
                    <a:cubicBezTo>
                      <a:pt x="1195" y="334"/>
                      <a:pt x="1187" y="335"/>
                      <a:pt x="1184" y="337"/>
                    </a:cubicBezTo>
                    <a:cubicBezTo>
                      <a:pt x="1192" y="343"/>
                      <a:pt x="1177" y="340"/>
                      <a:pt x="1184" y="337"/>
                    </a:cubicBezTo>
                    <a:cubicBezTo>
                      <a:pt x="1184" y="337"/>
                      <a:pt x="1184" y="336"/>
                      <a:pt x="1183" y="336"/>
                    </a:cubicBezTo>
                    <a:cubicBezTo>
                      <a:pt x="1170" y="326"/>
                      <a:pt x="1170" y="349"/>
                      <a:pt x="1154" y="357"/>
                    </a:cubicBezTo>
                    <a:cubicBezTo>
                      <a:pt x="1138" y="365"/>
                      <a:pt x="1141" y="360"/>
                      <a:pt x="1119" y="370"/>
                    </a:cubicBezTo>
                    <a:cubicBezTo>
                      <a:pt x="1098" y="381"/>
                      <a:pt x="1103" y="378"/>
                      <a:pt x="1082" y="381"/>
                    </a:cubicBezTo>
                    <a:cubicBezTo>
                      <a:pt x="1082" y="381"/>
                      <a:pt x="1042" y="373"/>
                      <a:pt x="1018" y="365"/>
                    </a:cubicBezTo>
                    <a:cubicBezTo>
                      <a:pt x="994" y="357"/>
                      <a:pt x="1007" y="352"/>
                      <a:pt x="1002" y="341"/>
                    </a:cubicBezTo>
                    <a:cubicBezTo>
                      <a:pt x="997" y="330"/>
                      <a:pt x="986" y="341"/>
                      <a:pt x="986" y="341"/>
                    </a:cubicBezTo>
                    <a:cubicBezTo>
                      <a:pt x="986" y="341"/>
                      <a:pt x="986" y="341"/>
                      <a:pt x="898" y="402"/>
                    </a:cubicBezTo>
                    <a:cubicBezTo>
                      <a:pt x="810" y="464"/>
                      <a:pt x="898" y="402"/>
                      <a:pt x="882" y="429"/>
                    </a:cubicBezTo>
                    <a:cubicBezTo>
                      <a:pt x="866" y="456"/>
                      <a:pt x="882" y="429"/>
                      <a:pt x="871" y="435"/>
                    </a:cubicBezTo>
                    <a:cubicBezTo>
                      <a:pt x="861" y="441"/>
                      <a:pt x="863" y="448"/>
                      <a:pt x="847" y="464"/>
                    </a:cubicBezTo>
                    <a:cubicBezTo>
                      <a:pt x="831" y="480"/>
                      <a:pt x="847" y="464"/>
                      <a:pt x="829" y="466"/>
                    </a:cubicBezTo>
                    <a:cubicBezTo>
                      <a:pt x="810" y="469"/>
                      <a:pt x="802" y="458"/>
                      <a:pt x="794" y="442"/>
                    </a:cubicBezTo>
                    <a:cubicBezTo>
                      <a:pt x="786" y="426"/>
                      <a:pt x="775" y="442"/>
                      <a:pt x="757" y="442"/>
                    </a:cubicBezTo>
                    <a:cubicBezTo>
                      <a:pt x="738" y="442"/>
                      <a:pt x="757" y="442"/>
                      <a:pt x="738" y="445"/>
                    </a:cubicBezTo>
                    <a:cubicBezTo>
                      <a:pt x="719" y="448"/>
                      <a:pt x="725" y="453"/>
                      <a:pt x="687" y="472"/>
                    </a:cubicBezTo>
                    <a:cubicBezTo>
                      <a:pt x="650" y="490"/>
                      <a:pt x="693" y="485"/>
                      <a:pt x="687" y="498"/>
                    </a:cubicBezTo>
                    <a:cubicBezTo>
                      <a:pt x="682" y="512"/>
                      <a:pt x="687" y="520"/>
                      <a:pt x="687" y="520"/>
                    </a:cubicBezTo>
                    <a:cubicBezTo>
                      <a:pt x="687" y="520"/>
                      <a:pt x="687" y="520"/>
                      <a:pt x="666" y="530"/>
                    </a:cubicBezTo>
                    <a:cubicBezTo>
                      <a:pt x="645" y="541"/>
                      <a:pt x="666" y="530"/>
                      <a:pt x="650" y="546"/>
                    </a:cubicBezTo>
                    <a:cubicBezTo>
                      <a:pt x="634" y="562"/>
                      <a:pt x="639" y="544"/>
                      <a:pt x="629" y="546"/>
                    </a:cubicBezTo>
                    <a:cubicBezTo>
                      <a:pt x="618" y="549"/>
                      <a:pt x="621" y="557"/>
                      <a:pt x="608" y="573"/>
                    </a:cubicBezTo>
                    <a:cubicBezTo>
                      <a:pt x="596" y="589"/>
                      <a:pt x="602" y="592"/>
                      <a:pt x="591" y="621"/>
                    </a:cubicBezTo>
                    <a:cubicBezTo>
                      <a:pt x="581" y="650"/>
                      <a:pt x="591" y="621"/>
                      <a:pt x="605" y="671"/>
                    </a:cubicBezTo>
                    <a:cubicBezTo>
                      <a:pt x="618" y="722"/>
                      <a:pt x="591" y="671"/>
                      <a:pt x="591" y="671"/>
                    </a:cubicBezTo>
                    <a:cubicBezTo>
                      <a:pt x="591" y="671"/>
                      <a:pt x="562" y="677"/>
                      <a:pt x="549" y="672"/>
                    </a:cubicBezTo>
                    <a:cubicBezTo>
                      <a:pt x="535" y="666"/>
                      <a:pt x="549" y="672"/>
                      <a:pt x="519" y="671"/>
                    </a:cubicBezTo>
                    <a:cubicBezTo>
                      <a:pt x="490" y="671"/>
                      <a:pt x="479" y="626"/>
                      <a:pt x="463" y="626"/>
                    </a:cubicBezTo>
                    <a:cubicBezTo>
                      <a:pt x="447" y="626"/>
                      <a:pt x="463" y="626"/>
                      <a:pt x="410" y="647"/>
                    </a:cubicBezTo>
                    <a:cubicBezTo>
                      <a:pt x="357" y="668"/>
                      <a:pt x="399" y="650"/>
                      <a:pt x="381" y="661"/>
                    </a:cubicBezTo>
                    <a:cubicBezTo>
                      <a:pt x="362" y="672"/>
                      <a:pt x="370" y="666"/>
                      <a:pt x="341" y="688"/>
                    </a:cubicBezTo>
                    <a:cubicBezTo>
                      <a:pt x="311" y="709"/>
                      <a:pt x="341" y="688"/>
                      <a:pt x="306" y="698"/>
                    </a:cubicBezTo>
                    <a:cubicBezTo>
                      <a:pt x="271" y="709"/>
                      <a:pt x="279" y="701"/>
                      <a:pt x="266" y="713"/>
                    </a:cubicBezTo>
                    <a:cubicBezTo>
                      <a:pt x="253" y="725"/>
                      <a:pt x="255" y="706"/>
                      <a:pt x="239" y="693"/>
                    </a:cubicBezTo>
                    <a:cubicBezTo>
                      <a:pt x="223" y="680"/>
                      <a:pt x="239" y="693"/>
                      <a:pt x="234" y="680"/>
                    </a:cubicBezTo>
                    <a:cubicBezTo>
                      <a:pt x="229" y="667"/>
                      <a:pt x="229" y="666"/>
                      <a:pt x="223" y="653"/>
                    </a:cubicBezTo>
                    <a:cubicBezTo>
                      <a:pt x="218" y="640"/>
                      <a:pt x="202" y="653"/>
                      <a:pt x="202" y="653"/>
                    </a:cubicBezTo>
                    <a:cubicBezTo>
                      <a:pt x="202" y="653"/>
                      <a:pt x="202" y="653"/>
                      <a:pt x="162" y="669"/>
                    </a:cubicBezTo>
                    <a:cubicBezTo>
                      <a:pt x="122" y="685"/>
                      <a:pt x="162" y="669"/>
                      <a:pt x="141" y="694"/>
                    </a:cubicBezTo>
                    <a:cubicBezTo>
                      <a:pt x="119" y="720"/>
                      <a:pt x="114" y="712"/>
                      <a:pt x="114" y="712"/>
                    </a:cubicBezTo>
                    <a:cubicBezTo>
                      <a:pt x="114" y="712"/>
                      <a:pt x="77" y="709"/>
                      <a:pt x="58" y="685"/>
                    </a:cubicBezTo>
                    <a:cubicBezTo>
                      <a:pt x="39" y="661"/>
                      <a:pt x="10" y="698"/>
                      <a:pt x="10" y="698"/>
                    </a:cubicBezTo>
                    <a:cubicBezTo>
                      <a:pt x="10" y="698"/>
                      <a:pt x="5" y="706"/>
                      <a:pt x="0" y="716"/>
                    </a:cubicBezTo>
                    <a:cubicBezTo>
                      <a:pt x="13" y="722"/>
                      <a:pt x="13" y="722"/>
                      <a:pt x="13" y="722"/>
                    </a:cubicBezTo>
                    <a:cubicBezTo>
                      <a:pt x="23" y="744"/>
                      <a:pt x="39" y="760"/>
                      <a:pt x="39" y="76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7" name="Group 37"/>
            <p:cNvGrpSpPr>
              <a:grpSpLocks noChangeAspect="1"/>
            </p:cNvGrpSpPr>
            <p:nvPr/>
          </p:nvGrpSpPr>
          <p:grpSpPr bwMode="auto">
            <a:xfrm rot="11807619">
              <a:off x="5913812" y="3678849"/>
              <a:ext cx="1586378" cy="697146"/>
              <a:chOff x="991" y="1161"/>
              <a:chExt cx="4790" cy="2105"/>
            </a:xfrm>
          </p:grpSpPr>
          <p:sp>
            <p:nvSpPr>
              <p:cNvPr id="88" name="Freeform 38"/>
              <p:cNvSpPr>
                <a:spLocks/>
              </p:cNvSpPr>
              <p:nvPr/>
            </p:nvSpPr>
            <p:spPr bwMode="auto">
              <a:xfrm>
                <a:off x="3802" y="1957"/>
                <a:ext cx="35" cy="15"/>
              </a:xfrm>
              <a:custGeom>
                <a:avLst/>
                <a:gdLst>
                  <a:gd name="T0" fmla="*/ 7 w 15"/>
                  <a:gd name="T1" fmla="*/ 0 h 6"/>
                  <a:gd name="T2" fmla="*/ 7 w 15"/>
                  <a:gd name="T3" fmla="*/ 0 h 6"/>
                </a:gdLst>
                <a:ahLst/>
                <a:cxnLst>
                  <a:cxn ang="0">
                    <a:pos x="T0" y="T1"/>
                  </a:cxn>
                  <a:cxn ang="0">
                    <a:pos x="T2" y="T3"/>
                  </a:cxn>
                </a:cxnLst>
                <a:rect l="0" t="0" r="r" b="b"/>
                <a:pathLst>
                  <a:path w="15" h="6">
                    <a:moveTo>
                      <a:pt x="7" y="0"/>
                    </a:moveTo>
                    <a:cubicBezTo>
                      <a:pt x="0" y="3"/>
                      <a:pt x="15" y="6"/>
                      <a:pt x="7"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9" name="Freeform 39"/>
              <p:cNvSpPr>
                <a:spLocks/>
              </p:cNvSpPr>
              <p:nvPr/>
            </p:nvSpPr>
            <p:spPr bwMode="auto">
              <a:xfrm>
                <a:off x="5193" y="1483"/>
                <a:ext cx="19" cy="0"/>
              </a:xfrm>
              <a:custGeom>
                <a:avLst/>
                <a:gdLst>
                  <a:gd name="T0" fmla="*/ 4 w 8"/>
                  <a:gd name="T1" fmla="*/ 0 w 8"/>
                  <a:gd name="T2" fmla="*/ 4 w 8"/>
                </a:gdLst>
                <a:ahLst/>
                <a:cxnLst>
                  <a:cxn ang="0">
                    <a:pos x="T0" y="0"/>
                  </a:cxn>
                  <a:cxn ang="0">
                    <a:pos x="T1" y="0"/>
                  </a:cxn>
                  <a:cxn ang="0">
                    <a:pos x="T2" y="0"/>
                  </a:cxn>
                </a:cxnLst>
                <a:rect l="0" t="0" r="r" b="b"/>
                <a:pathLst>
                  <a:path w="8">
                    <a:moveTo>
                      <a:pt x="4" y="0"/>
                    </a:moveTo>
                    <a:cubicBezTo>
                      <a:pt x="2" y="0"/>
                      <a:pt x="1" y="0"/>
                      <a:pt x="0" y="0"/>
                    </a:cubicBezTo>
                    <a:cubicBezTo>
                      <a:pt x="4" y="0"/>
                      <a:pt x="8" y="0"/>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0" name="Freeform 40"/>
              <p:cNvSpPr>
                <a:spLocks/>
              </p:cNvSpPr>
              <p:nvPr/>
            </p:nvSpPr>
            <p:spPr bwMode="auto">
              <a:xfrm>
                <a:off x="5174" y="1483"/>
                <a:ext cx="19" cy="2"/>
              </a:xfrm>
              <a:custGeom>
                <a:avLst/>
                <a:gdLst>
                  <a:gd name="T0" fmla="*/ 7 w 8"/>
                  <a:gd name="T1" fmla="*/ 1 h 1"/>
                  <a:gd name="T2" fmla="*/ 8 w 8"/>
                  <a:gd name="T3" fmla="*/ 0 h 1"/>
                  <a:gd name="T4" fmla="*/ 7 w 8"/>
                  <a:gd name="T5" fmla="*/ 1 h 1"/>
                </a:gdLst>
                <a:ahLst/>
                <a:cxnLst>
                  <a:cxn ang="0">
                    <a:pos x="T0" y="T1"/>
                  </a:cxn>
                  <a:cxn ang="0">
                    <a:pos x="T2" y="T3"/>
                  </a:cxn>
                  <a:cxn ang="0">
                    <a:pos x="T4" y="T5"/>
                  </a:cxn>
                </a:cxnLst>
                <a:rect l="0" t="0" r="r" b="b"/>
                <a:pathLst>
                  <a:path w="8" h="1">
                    <a:moveTo>
                      <a:pt x="7" y="1"/>
                    </a:moveTo>
                    <a:cubicBezTo>
                      <a:pt x="8" y="1"/>
                      <a:pt x="8" y="1"/>
                      <a:pt x="8" y="0"/>
                    </a:cubicBezTo>
                    <a:cubicBezTo>
                      <a:pt x="4" y="1"/>
                      <a:pt x="0" y="1"/>
                      <a:pt x="7"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41"/>
              <p:cNvSpPr>
                <a:spLocks/>
              </p:cNvSpPr>
              <p:nvPr/>
            </p:nvSpPr>
            <p:spPr bwMode="auto">
              <a:xfrm>
                <a:off x="991" y="1476"/>
                <a:ext cx="4790" cy="1790"/>
              </a:xfrm>
              <a:custGeom>
                <a:avLst/>
                <a:gdLst>
                  <a:gd name="T0" fmla="*/ 2002 w 2028"/>
                  <a:gd name="T1" fmla="*/ 29 h 758"/>
                  <a:gd name="T2" fmla="*/ 1943 w 2028"/>
                  <a:gd name="T3" fmla="*/ 21 h 758"/>
                  <a:gd name="T4" fmla="*/ 1860 w 2028"/>
                  <a:gd name="T5" fmla="*/ 3 h 758"/>
                  <a:gd name="T6" fmla="*/ 1778 w 2028"/>
                  <a:gd name="T7" fmla="*/ 4 h 758"/>
                  <a:gd name="T8" fmla="*/ 1732 w 2028"/>
                  <a:gd name="T9" fmla="*/ 19 h 758"/>
                  <a:gd name="T10" fmla="*/ 1684 w 2028"/>
                  <a:gd name="T11" fmla="*/ 24 h 758"/>
                  <a:gd name="T12" fmla="*/ 1591 w 2028"/>
                  <a:gd name="T13" fmla="*/ 3 h 758"/>
                  <a:gd name="T14" fmla="*/ 1527 w 2028"/>
                  <a:gd name="T15" fmla="*/ 45 h 758"/>
                  <a:gd name="T16" fmla="*/ 1514 w 2028"/>
                  <a:gd name="T17" fmla="*/ 93 h 758"/>
                  <a:gd name="T18" fmla="*/ 1503 w 2028"/>
                  <a:gd name="T19" fmla="*/ 133 h 758"/>
                  <a:gd name="T20" fmla="*/ 1455 w 2028"/>
                  <a:gd name="T21" fmla="*/ 165 h 758"/>
                  <a:gd name="T22" fmla="*/ 1418 w 2028"/>
                  <a:gd name="T23" fmla="*/ 227 h 758"/>
                  <a:gd name="T24" fmla="*/ 1391 w 2028"/>
                  <a:gd name="T25" fmla="*/ 280 h 758"/>
                  <a:gd name="T26" fmla="*/ 1338 w 2028"/>
                  <a:gd name="T27" fmla="*/ 280 h 758"/>
                  <a:gd name="T28" fmla="*/ 1247 w 2028"/>
                  <a:gd name="T29" fmla="*/ 295 h 758"/>
                  <a:gd name="T30" fmla="*/ 1186 w 2028"/>
                  <a:gd name="T31" fmla="*/ 296 h 758"/>
                  <a:gd name="T32" fmla="*/ 1092 w 2028"/>
                  <a:gd name="T33" fmla="*/ 299 h 758"/>
                  <a:gd name="T34" fmla="*/ 1031 w 2028"/>
                  <a:gd name="T35" fmla="*/ 313 h 758"/>
                  <a:gd name="T36" fmla="*/ 972 w 2028"/>
                  <a:gd name="T37" fmla="*/ 349 h 758"/>
                  <a:gd name="T38" fmla="*/ 943 w 2028"/>
                  <a:gd name="T39" fmla="*/ 381 h 758"/>
                  <a:gd name="T40" fmla="*/ 930 w 2028"/>
                  <a:gd name="T41" fmla="*/ 416 h 758"/>
                  <a:gd name="T42" fmla="*/ 890 w 2028"/>
                  <a:gd name="T43" fmla="*/ 408 h 758"/>
                  <a:gd name="T44" fmla="*/ 847 w 2028"/>
                  <a:gd name="T45" fmla="*/ 421 h 758"/>
                  <a:gd name="T46" fmla="*/ 834 w 2028"/>
                  <a:gd name="T47" fmla="*/ 471 h 758"/>
                  <a:gd name="T48" fmla="*/ 762 w 2028"/>
                  <a:gd name="T49" fmla="*/ 477 h 758"/>
                  <a:gd name="T50" fmla="*/ 719 w 2028"/>
                  <a:gd name="T51" fmla="*/ 488 h 758"/>
                  <a:gd name="T52" fmla="*/ 700 w 2028"/>
                  <a:gd name="T53" fmla="*/ 536 h 758"/>
                  <a:gd name="T54" fmla="*/ 668 w 2028"/>
                  <a:gd name="T55" fmla="*/ 563 h 758"/>
                  <a:gd name="T56" fmla="*/ 647 w 2028"/>
                  <a:gd name="T57" fmla="*/ 603 h 758"/>
                  <a:gd name="T58" fmla="*/ 615 w 2028"/>
                  <a:gd name="T59" fmla="*/ 615 h 758"/>
                  <a:gd name="T60" fmla="*/ 546 w 2028"/>
                  <a:gd name="T61" fmla="*/ 615 h 758"/>
                  <a:gd name="T62" fmla="*/ 444 w 2028"/>
                  <a:gd name="T63" fmla="*/ 640 h 758"/>
                  <a:gd name="T64" fmla="*/ 367 w 2028"/>
                  <a:gd name="T65" fmla="*/ 635 h 758"/>
                  <a:gd name="T66" fmla="*/ 255 w 2028"/>
                  <a:gd name="T67" fmla="*/ 629 h 758"/>
                  <a:gd name="T68" fmla="*/ 156 w 2028"/>
                  <a:gd name="T69" fmla="*/ 653 h 758"/>
                  <a:gd name="T70" fmla="*/ 111 w 2028"/>
                  <a:gd name="T71" fmla="*/ 648 h 758"/>
                  <a:gd name="T72" fmla="*/ 52 w 2028"/>
                  <a:gd name="T73" fmla="*/ 627 h 758"/>
                  <a:gd name="T74" fmla="*/ 13 w 2028"/>
                  <a:gd name="T75" fmla="*/ 583 h 758"/>
                  <a:gd name="T76" fmla="*/ 2 w 2028"/>
                  <a:gd name="T77" fmla="*/ 637 h 758"/>
                  <a:gd name="T78" fmla="*/ 84 w 2028"/>
                  <a:gd name="T79" fmla="*/ 709 h 758"/>
                  <a:gd name="T80" fmla="*/ 234 w 2028"/>
                  <a:gd name="T81" fmla="*/ 733 h 758"/>
                  <a:gd name="T82" fmla="*/ 378 w 2028"/>
                  <a:gd name="T83" fmla="*/ 740 h 758"/>
                  <a:gd name="T84" fmla="*/ 487 w 2028"/>
                  <a:gd name="T85" fmla="*/ 707 h 758"/>
                  <a:gd name="T86" fmla="*/ 572 w 2028"/>
                  <a:gd name="T87" fmla="*/ 731 h 758"/>
                  <a:gd name="T88" fmla="*/ 652 w 2028"/>
                  <a:gd name="T89" fmla="*/ 699 h 758"/>
                  <a:gd name="T90" fmla="*/ 674 w 2028"/>
                  <a:gd name="T91" fmla="*/ 661 h 758"/>
                  <a:gd name="T92" fmla="*/ 727 w 2028"/>
                  <a:gd name="T93" fmla="*/ 589 h 758"/>
                  <a:gd name="T94" fmla="*/ 831 w 2028"/>
                  <a:gd name="T95" fmla="*/ 568 h 758"/>
                  <a:gd name="T96" fmla="*/ 943 w 2028"/>
                  <a:gd name="T97" fmla="*/ 539 h 758"/>
                  <a:gd name="T98" fmla="*/ 1036 w 2028"/>
                  <a:gd name="T99" fmla="*/ 504 h 758"/>
                  <a:gd name="T100" fmla="*/ 1100 w 2028"/>
                  <a:gd name="T101" fmla="*/ 400 h 758"/>
                  <a:gd name="T102" fmla="*/ 1175 w 2028"/>
                  <a:gd name="T103" fmla="*/ 355 h 758"/>
                  <a:gd name="T104" fmla="*/ 1346 w 2028"/>
                  <a:gd name="T105" fmla="*/ 371 h 758"/>
                  <a:gd name="T106" fmla="*/ 1444 w 2028"/>
                  <a:gd name="T107" fmla="*/ 325 h 758"/>
                  <a:gd name="T108" fmla="*/ 1500 w 2028"/>
                  <a:gd name="T109" fmla="*/ 251 h 758"/>
                  <a:gd name="T110" fmla="*/ 1607 w 2028"/>
                  <a:gd name="T111" fmla="*/ 208 h 758"/>
                  <a:gd name="T112" fmla="*/ 1679 w 2028"/>
                  <a:gd name="T113" fmla="*/ 163 h 758"/>
                  <a:gd name="T114" fmla="*/ 1711 w 2028"/>
                  <a:gd name="T115" fmla="*/ 117 h 758"/>
                  <a:gd name="T116" fmla="*/ 1791 w 2028"/>
                  <a:gd name="T117" fmla="*/ 91 h 758"/>
                  <a:gd name="T118" fmla="*/ 1895 w 2028"/>
                  <a:gd name="T119" fmla="*/ 88 h 758"/>
                  <a:gd name="T120" fmla="*/ 1959 w 2028"/>
                  <a:gd name="T121" fmla="*/ 59 h 758"/>
                  <a:gd name="T122" fmla="*/ 2015 w 2028"/>
                  <a:gd name="T123" fmla="*/ 35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8" h="758">
                    <a:moveTo>
                      <a:pt x="2015" y="35"/>
                    </a:moveTo>
                    <a:cubicBezTo>
                      <a:pt x="1996" y="35"/>
                      <a:pt x="2002" y="29"/>
                      <a:pt x="2002" y="29"/>
                    </a:cubicBezTo>
                    <a:cubicBezTo>
                      <a:pt x="2002" y="29"/>
                      <a:pt x="1975" y="24"/>
                      <a:pt x="1954" y="21"/>
                    </a:cubicBezTo>
                    <a:cubicBezTo>
                      <a:pt x="1932" y="19"/>
                      <a:pt x="1954" y="21"/>
                      <a:pt x="1943" y="21"/>
                    </a:cubicBezTo>
                    <a:cubicBezTo>
                      <a:pt x="1932" y="21"/>
                      <a:pt x="1887" y="1"/>
                      <a:pt x="1887" y="1"/>
                    </a:cubicBezTo>
                    <a:cubicBezTo>
                      <a:pt x="1887" y="1"/>
                      <a:pt x="1876" y="3"/>
                      <a:pt x="1860" y="3"/>
                    </a:cubicBezTo>
                    <a:cubicBezTo>
                      <a:pt x="1844" y="3"/>
                      <a:pt x="1836" y="0"/>
                      <a:pt x="1794" y="3"/>
                    </a:cubicBezTo>
                    <a:cubicBezTo>
                      <a:pt x="1786" y="3"/>
                      <a:pt x="1781" y="3"/>
                      <a:pt x="1778" y="4"/>
                    </a:cubicBezTo>
                    <a:cubicBezTo>
                      <a:pt x="1771" y="7"/>
                      <a:pt x="1766" y="16"/>
                      <a:pt x="1748" y="19"/>
                    </a:cubicBezTo>
                    <a:cubicBezTo>
                      <a:pt x="1727" y="21"/>
                      <a:pt x="1748" y="19"/>
                      <a:pt x="1732" y="19"/>
                    </a:cubicBezTo>
                    <a:cubicBezTo>
                      <a:pt x="1716" y="19"/>
                      <a:pt x="1719" y="24"/>
                      <a:pt x="1703" y="24"/>
                    </a:cubicBezTo>
                    <a:cubicBezTo>
                      <a:pt x="1687" y="24"/>
                      <a:pt x="1703" y="24"/>
                      <a:pt x="1684" y="24"/>
                    </a:cubicBezTo>
                    <a:cubicBezTo>
                      <a:pt x="1666" y="24"/>
                      <a:pt x="1655" y="13"/>
                      <a:pt x="1655" y="13"/>
                    </a:cubicBezTo>
                    <a:cubicBezTo>
                      <a:pt x="1655" y="13"/>
                      <a:pt x="1628" y="3"/>
                      <a:pt x="1591" y="3"/>
                    </a:cubicBezTo>
                    <a:cubicBezTo>
                      <a:pt x="1554" y="3"/>
                      <a:pt x="1527" y="16"/>
                      <a:pt x="1527" y="16"/>
                    </a:cubicBezTo>
                    <a:cubicBezTo>
                      <a:pt x="1527" y="45"/>
                      <a:pt x="1527" y="45"/>
                      <a:pt x="1527" y="45"/>
                    </a:cubicBezTo>
                    <a:cubicBezTo>
                      <a:pt x="1516" y="83"/>
                      <a:pt x="1516" y="83"/>
                      <a:pt x="1516" y="83"/>
                    </a:cubicBezTo>
                    <a:cubicBezTo>
                      <a:pt x="1516" y="83"/>
                      <a:pt x="1516" y="83"/>
                      <a:pt x="1514" y="93"/>
                    </a:cubicBezTo>
                    <a:cubicBezTo>
                      <a:pt x="1511" y="104"/>
                      <a:pt x="1514" y="104"/>
                      <a:pt x="1514" y="104"/>
                    </a:cubicBezTo>
                    <a:cubicBezTo>
                      <a:pt x="1514" y="104"/>
                      <a:pt x="1508" y="120"/>
                      <a:pt x="1503" y="133"/>
                    </a:cubicBezTo>
                    <a:cubicBezTo>
                      <a:pt x="1498" y="147"/>
                      <a:pt x="1503" y="133"/>
                      <a:pt x="1479" y="149"/>
                    </a:cubicBezTo>
                    <a:cubicBezTo>
                      <a:pt x="1455" y="165"/>
                      <a:pt x="1479" y="149"/>
                      <a:pt x="1455" y="165"/>
                    </a:cubicBezTo>
                    <a:cubicBezTo>
                      <a:pt x="1431" y="181"/>
                      <a:pt x="1455" y="165"/>
                      <a:pt x="1436" y="187"/>
                    </a:cubicBezTo>
                    <a:cubicBezTo>
                      <a:pt x="1418" y="208"/>
                      <a:pt x="1428" y="203"/>
                      <a:pt x="1418" y="227"/>
                    </a:cubicBezTo>
                    <a:cubicBezTo>
                      <a:pt x="1407" y="251"/>
                      <a:pt x="1412" y="237"/>
                      <a:pt x="1404" y="251"/>
                    </a:cubicBezTo>
                    <a:cubicBezTo>
                      <a:pt x="1396" y="264"/>
                      <a:pt x="1399" y="261"/>
                      <a:pt x="1391" y="280"/>
                    </a:cubicBezTo>
                    <a:cubicBezTo>
                      <a:pt x="1383" y="299"/>
                      <a:pt x="1380" y="277"/>
                      <a:pt x="1367" y="280"/>
                    </a:cubicBezTo>
                    <a:cubicBezTo>
                      <a:pt x="1354" y="283"/>
                      <a:pt x="1348" y="280"/>
                      <a:pt x="1338" y="280"/>
                    </a:cubicBezTo>
                    <a:cubicBezTo>
                      <a:pt x="1327" y="280"/>
                      <a:pt x="1303" y="283"/>
                      <a:pt x="1282" y="293"/>
                    </a:cubicBezTo>
                    <a:cubicBezTo>
                      <a:pt x="1260" y="304"/>
                      <a:pt x="1263" y="285"/>
                      <a:pt x="1247" y="295"/>
                    </a:cubicBezTo>
                    <a:cubicBezTo>
                      <a:pt x="1231" y="305"/>
                      <a:pt x="1228" y="288"/>
                      <a:pt x="1210" y="295"/>
                    </a:cubicBezTo>
                    <a:cubicBezTo>
                      <a:pt x="1191" y="302"/>
                      <a:pt x="1194" y="301"/>
                      <a:pt x="1186" y="296"/>
                    </a:cubicBezTo>
                    <a:cubicBezTo>
                      <a:pt x="1178" y="291"/>
                      <a:pt x="1162" y="304"/>
                      <a:pt x="1140" y="299"/>
                    </a:cubicBezTo>
                    <a:cubicBezTo>
                      <a:pt x="1119" y="293"/>
                      <a:pt x="1114" y="299"/>
                      <a:pt x="1092" y="299"/>
                    </a:cubicBezTo>
                    <a:cubicBezTo>
                      <a:pt x="1071" y="299"/>
                      <a:pt x="1076" y="301"/>
                      <a:pt x="1055" y="313"/>
                    </a:cubicBezTo>
                    <a:cubicBezTo>
                      <a:pt x="1034" y="325"/>
                      <a:pt x="1039" y="315"/>
                      <a:pt x="1031" y="313"/>
                    </a:cubicBezTo>
                    <a:cubicBezTo>
                      <a:pt x="1023" y="312"/>
                      <a:pt x="1010" y="333"/>
                      <a:pt x="1010" y="333"/>
                    </a:cubicBezTo>
                    <a:cubicBezTo>
                      <a:pt x="1010" y="333"/>
                      <a:pt x="991" y="344"/>
                      <a:pt x="972" y="349"/>
                    </a:cubicBezTo>
                    <a:cubicBezTo>
                      <a:pt x="954" y="355"/>
                      <a:pt x="972" y="349"/>
                      <a:pt x="959" y="355"/>
                    </a:cubicBezTo>
                    <a:cubicBezTo>
                      <a:pt x="946" y="360"/>
                      <a:pt x="954" y="368"/>
                      <a:pt x="943" y="381"/>
                    </a:cubicBezTo>
                    <a:cubicBezTo>
                      <a:pt x="932" y="395"/>
                      <a:pt x="943" y="404"/>
                      <a:pt x="943" y="404"/>
                    </a:cubicBezTo>
                    <a:cubicBezTo>
                      <a:pt x="943" y="404"/>
                      <a:pt x="938" y="411"/>
                      <a:pt x="930" y="416"/>
                    </a:cubicBezTo>
                    <a:cubicBezTo>
                      <a:pt x="922" y="421"/>
                      <a:pt x="916" y="416"/>
                      <a:pt x="906" y="408"/>
                    </a:cubicBezTo>
                    <a:cubicBezTo>
                      <a:pt x="895" y="400"/>
                      <a:pt x="890" y="408"/>
                      <a:pt x="890" y="408"/>
                    </a:cubicBezTo>
                    <a:cubicBezTo>
                      <a:pt x="890" y="408"/>
                      <a:pt x="890" y="408"/>
                      <a:pt x="882" y="408"/>
                    </a:cubicBezTo>
                    <a:cubicBezTo>
                      <a:pt x="874" y="408"/>
                      <a:pt x="860" y="413"/>
                      <a:pt x="847" y="421"/>
                    </a:cubicBezTo>
                    <a:cubicBezTo>
                      <a:pt x="834" y="429"/>
                      <a:pt x="847" y="448"/>
                      <a:pt x="847" y="448"/>
                    </a:cubicBezTo>
                    <a:cubicBezTo>
                      <a:pt x="847" y="448"/>
                      <a:pt x="847" y="448"/>
                      <a:pt x="834" y="471"/>
                    </a:cubicBezTo>
                    <a:cubicBezTo>
                      <a:pt x="820" y="494"/>
                      <a:pt x="818" y="477"/>
                      <a:pt x="791" y="477"/>
                    </a:cubicBezTo>
                    <a:cubicBezTo>
                      <a:pt x="764" y="477"/>
                      <a:pt x="791" y="477"/>
                      <a:pt x="762" y="477"/>
                    </a:cubicBezTo>
                    <a:cubicBezTo>
                      <a:pt x="732" y="477"/>
                      <a:pt x="762" y="477"/>
                      <a:pt x="740" y="472"/>
                    </a:cubicBezTo>
                    <a:cubicBezTo>
                      <a:pt x="719" y="467"/>
                      <a:pt x="719" y="488"/>
                      <a:pt x="719" y="488"/>
                    </a:cubicBezTo>
                    <a:cubicBezTo>
                      <a:pt x="719" y="488"/>
                      <a:pt x="719" y="488"/>
                      <a:pt x="714" y="501"/>
                    </a:cubicBezTo>
                    <a:cubicBezTo>
                      <a:pt x="708" y="515"/>
                      <a:pt x="711" y="515"/>
                      <a:pt x="700" y="536"/>
                    </a:cubicBezTo>
                    <a:cubicBezTo>
                      <a:pt x="690" y="557"/>
                      <a:pt x="700" y="536"/>
                      <a:pt x="671" y="555"/>
                    </a:cubicBezTo>
                    <a:cubicBezTo>
                      <a:pt x="642" y="573"/>
                      <a:pt x="671" y="555"/>
                      <a:pt x="668" y="563"/>
                    </a:cubicBezTo>
                    <a:cubicBezTo>
                      <a:pt x="666" y="571"/>
                      <a:pt x="655" y="581"/>
                      <a:pt x="655" y="581"/>
                    </a:cubicBezTo>
                    <a:cubicBezTo>
                      <a:pt x="655" y="581"/>
                      <a:pt x="655" y="581"/>
                      <a:pt x="647" y="603"/>
                    </a:cubicBezTo>
                    <a:cubicBezTo>
                      <a:pt x="639" y="624"/>
                      <a:pt x="647" y="603"/>
                      <a:pt x="639" y="615"/>
                    </a:cubicBezTo>
                    <a:cubicBezTo>
                      <a:pt x="631" y="628"/>
                      <a:pt x="631" y="619"/>
                      <a:pt x="615" y="615"/>
                    </a:cubicBezTo>
                    <a:cubicBezTo>
                      <a:pt x="599" y="612"/>
                      <a:pt x="602" y="619"/>
                      <a:pt x="567" y="615"/>
                    </a:cubicBezTo>
                    <a:cubicBezTo>
                      <a:pt x="532" y="612"/>
                      <a:pt x="556" y="616"/>
                      <a:pt x="546" y="615"/>
                    </a:cubicBezTo>
                    <a:cubicBezTo>
                      <a:pt x="535" y="614"/>
                      <a:pt x="511" y="624"/>
                      <a:pt x="492" y="629"/>
                    </a:cubicBezTo>
                    <a:cubicBezTo>
                      <a:pt x="474" y="635"/>
                      <a:pt x="492" y="629"/>
                      <a:pt x="444" y="640"/>
                    </a:cubicBezTo>
                    <a:cubicBezTo>
                      <a:pt x="396" y="651"/>
                      <a:pt x="418" y="640"/>
                      <a:pt x="386" y="637"/>
                    </a:cubicBezTo>
                    <a:cubicBezTo>
                      <a:pt x="354" y="635"/>
                      <a:pt x="375" y="637"/>
                      <a:pt x="367" y="635"/>
                    </a:cubicBezTo>
                    <a:cubicBezTo>
                      <a:pt x="359" y="632"/>
                      <a:pt x="330" y="629"/>
                      <a:pt x="330" y="629"/>
                    </a:cubicBezTo>
                    <a:cubicBezTo>
                      <a:pt x="330" y="629"/>
                      <a:pt x="295" y="629"/>
                      <a:pt x="255" y="629"/>
                    </a:cubicBezTo>
                    <a:cubicBezTo>
                      <a:pt x="215" y="629"/>
                      <a:pt x="244" y="629"/>
                      <a:pt x="196" y="640"/>
                    </a:cubicBezTo>
                    <a:cubicBezTo>
                      <a:pt x="148" y="651"/>
                      <a:pt x="175" y="651"/>
                      <a:pt x="156" y="653"/>
                    </a:cubicBezTo>
                    <a:cubicBezTo>
                      <a:pt x="138" y="656"/>
                      <a:pt x="156" y="653"/>
                      <a:pt x="132" y="648"/>
                    </a:cubicBezTo>
                    <a:cubicBezTo>
                      <a:pt x="108" y="643"/>
                      <a:pt x="132" y="648"/>
                      <a:pt x="111" y="648"/>
                    </a:cubicBezTo>
                    <a:cubicBezTo>
                      <a:pt x="90" y="648"/>
                      <a:pt x="82" y="627"/>
                      <a:pt x="82" y="627"/>
                    </a:cubicBezTo>
                    <a:cubicBezTo>
                      <a:pt x="52" y="627"/>
                      <a:pt x="52" y="627"/>
                      <a:pt x="52" y="627"/>
                    </a:cubicBezTo>
                    <a:cubicBezTo>
                      <a:pt x="52" y="627"/>
                      <a:pt x="36" y="611"/>
                      <a:pt x="26" y="589"/>
                    </a:cubicBezTo>
                    <a:cubicBezTo>
                      <a:pt x="13" y="583"/>
                      <a:pt x="13" y="583"/>
                      <a:pt x="13" y="583"/>
                    </a:cubicBezTo>
                    <a:cubicBezTo>
                      <a:pt x="7" y="595"/>
                      <a:pt x="0" y="611"/>
                      <a:pt x="2" y="619"/>
                    </a:cubicBezTo>
                    <a:cubicBezTo>
                      <a:pt x="4" y="632"/>
                      <a:pt x="2" y="619"/>
                      <a:pt x="2" y="637"/>
                    </a:cubicBezTo>
                    <a:cubicBezTo>
                      <a:pt x="2" y="656"/>
                      <a:pt x="15" y="651"/>
                      <a:pt x="44" y="672"/>
                    </a:cubicBezTo>
                    <a:cubicBezTo>
                      <a:pt x="74" y="693"/>
                      <a:pt x="55" y="685"/>
                      <a:pt x="84" y="709"/>
                    </a:cubicBezTo>
                    <a:cubicBezTo>
                      <a:pt x="84" y="709"/>
                      <a:pt x="122" y="728"/>
                      <a:pt x="188" y="733"/>
                    </a:cubicBezTo>
                    <a:cubicBezTo>
                      <a:pt x="255" y="739"/>
                      <a:pt x="188" y="733"/>
                      <a:pt x="234" y="733"/>
                    </a:cubicBezTo>
                    <a:cubicBezTo>
                      <a:pt x="279" y="733"/>
                      <a:pt x="255" y="704"/>
                      <a:pt x="255" y="704"/>
                    </a:cubicBezTo>
                    <a:cubicBezTo>
                      <a:pt x="255" y="704"/>
                      <a:pt x="298" y="723"/>
                      <a:pt x="378" y="740"/>
                    </a:cubicBezTo>
                    <a:cubicBezTo>
                      <a:pt x="458" y="758"/>
                      <a:pt x="391" y="741"/>
                      <a:pt x="426" y="725"/>
                    </a:cubicBezTo>
                    <a:cubicBezTo>
                      <a:pt x="460" y="709"/>
                      <a:pt x="460" y="709"/>
                      <a:pt x="487" y="707"/>
                    </a:cubicBezTo>
                    <a:cubicBezTo>
                      <a:pt x="514" y="704"/>
                      <a:pt x="522" y="712"/>
                      <a:pt x="556" y="732"/>
                    </a:cubicBezTo>
                    <a:cubicBezTo>
                      <a:pt x="591" y="752"/>
                      <a:pt x="572" y="731"/>
                      <a:pt x="572" y="731"/>
                    </a:cubicBezTo>
                    <a:cubicBezTo>
                      <a:pt x="572" y="731"/>
                      <a:pt x="588" y="733"/>
                      <a:pt x="604" y="731"/>
                    </a:cubicBezTo>
                    <a:cubicBezTo>
                      <a:pt x="620" y="728"/>
                      <a:pt x="604" y="731"/>
                      <a:pt x="652" y="699"/>
                    </a:cubicBezTo>
                    <a:cubicBezTo>
                      <a:pt x="700" y="667"/>
                      <a:pt x="652" y="699"/>
                      <a:pt x="666" y="680"/>
                    </a:cubicBezTo>
                    <a:cubicBezTo>
                      <a:pt x="679" y="661"/>
                      <a:pt x="674" y="661"/>
                      <a:pt x="674" y="661"/>
                    </a:cubicBezTo>
                    <a:cubicBezTo>
                      <a:pt x="674" y="661"/>
                      <a:pt x="679" y="648"/>
                      <a:pt x="690" y="627"/>
                    </a:cubicBezTo>
                    <a:cubicBezTo>
                      <a:pt x="700" y="605"/>
                      <a:pt x="714" y="605"/>
                      <a:pt x="727" y="589"/>
                    </a:cubicBezTo>
                    <a:cubicBezTo>
                      <a:pt x="740" y="573"/>
                      <a:pt x="727" y="589"/>
                      <a:pt x="746" y="584"/>
                    </a:cubicBezTo>
                    <a:cubicBezTo>
                      <a:pt x="764" y="578"/>
                      <a:pt x="778" y="573"/>
                      <a:pt x="831" y="568"/>
                    </a:cubicBezTo>
                    <a:cubicBezTo>
                      <a:pt x="884" y="563"/>
                      <a:pt x="852" y="568"/>
                      <a:pt x="895" y="555"/>
                    </a:cubicBezTo>
                    <a:cubicBezTo>
                      <a:pt x="938" y="541"/>
                      <a:pt x="895" y="555"/>
                      <a:pt x="943" y="539"/>
                    </a:cubicBezTo>
                    <a:cubicBezTo>
                      <a:pt x="991" y="523"/>
                      <a:pt x="983" y="528"/>
                      <a:pt x="999" y="523"/>
                    </a:cubicBezTo>
                    <a:cubicBezTo>
                      <a:pt x="1015" y="517"/>
                      <a:pt x="1018" y="517"/>
                      <a:pt x="1036" y="504"/>
                    </a:cubicBezTo>
                    <a:cubicBezTo>
                      <a:pt x="1055" y="491"/>
                      <a:pt x="1058" y="472"/>
                      <a:pt x="1058" y="472"/>
                    </a:cubicBezTo>
                    <a:cubicBezTo>
                      <a:pt x="1058" y="472"/>
                      <a:pt x="1082" y="421"/>
                      <a:pt x="1100" y="400"/>
                    </a:cubicBezTo>
                    <a:cubicBezTo>
                      <a:pt x="1119" y="379"/>
                      <a:pt x="1100" y="400"/>
                      <a:pt x="1119" y="376"/>
                    </a:cubicBezTo>
                    <a:cubicBezTo>
                      <a:pt x="1138" y="352"/>
                      <a:pt x="1138" y="368"/>
                      <a:pt x="1175" y="355"/>
                    </a:cubicBezTo>
                    <a:cubicBezTo>
                      <a:pt x="1212" y="341"/>
                      <a:pt x="1186" y="352"/>
                      <a:pt x="1231" y="352"/>
                    </a:cubicBezTo>
                    <a:cubicBezTo>
                      <a:pt x="1276" y="352"/>
                      <a:pt x="1231" y="352"/>
                      <a:pt x="1346" y="371"/>
                    </a:cubicBezTo>
                    <a:cubicBezTo>
                      <a:pt x="1460" y="389"/>
                      <a:pt x="1404" y="365"/>
                      <a:pt x="1404" y="365"/>
                    </a:cubicBezTo>
                    <a:cubicBezTo>
                      <a:pt x="1404" y="365"/>
                      <a:pt x="1420" y="357"/>
                      <a:pt x="1444" y="325"/>
                    </a:cubicBezTo>
                    <a:cubicBezTo>
                      <a:pt x="1468" y="293"/>
                      <a:pt x="1458" y="307"/>
                      <a:pt x="1468" y="288"/>
                    </a:cubicBezTo>
                    <a:cubicBezTo>
                      <a:pt x="1479" y="269"/>
                      <a:pt x="1500" y="251"/>
                      <a:pt x="1500" y="251"/>
                    </a:cubicBezTo>
                    <a:cubicBezTo>
                      <a:pt x="1500" y="251"/>
                      <a:pt x="1524" y="240"/>
                      <a:pt x="1583" y="216"/>
                    </a:cubicBezTo>
                    <a:cubicBezTo>
                      <a:pt x="1642" y="192"/>
                      <a:pt x="1583" y="216"/>
                      <a:pt x="1607" y="208"/>
                    </a:cubicBezTo>
                    <a:cubicBezTo>
                      <a:pt x="1631" y="200"/>
                      <a:pt x="1663" y="189"/>
                      <a:pt x="1663" y="189"/>
                    </a:cubicBezTo>
                    <a:cubicBezTo>
                      <a:pt x="1663" y="189"/>
                      <a:pt x="1671" y="179"/>
                      <a:pt x="1679" y="163"/>
                    </a:cubicBezTo>
                    <a:cubicBezTo>
                      <a:pt x="1687" y="147"/>
                      <a:pt x="1692" y="139"/>
                      <a:pt x="1692" y="139"/>
                    </a:cubicBezTo>
                    <a:cubicBezTo>
                      <a:pt x="1692" y="139"/>
                      <a:pt x="1706" y="125"/>
                      <a:pt x="1711" y="117"/>
                    </a:cubicBezTo>
                    <a:cubicBezTo>
                      <a:pt x="1716" y="109"/>
                      <a:pt x="1727" y="107"/>
                      <a:pt x="1740" y="99"/>
                    </a:cubicBezTo>
                    <a:cubicBezTo>
                      <a:pt x="1754" y="91"/>
                      <a:pt x="1756" y="96"/>
                      <a:pt x="1791" y="91"/>
                    </a:cubicBezTo>
                    <a:cubicBezTo>
                      <a:pt x="1826" y="85"/>
                      <a:pt x="1791" y="91"/>
                      <a:pt x="1850" y="91"/>
                    </a:cubicBezTo>
                    <a:cubicBezTo>
                      <a:pt x="1908" y="91"/>
                      <a:pt x="1868" y="91"/>
                      <a:pt x="1895" y="88"/>
                    </a:cubicBezTo>
                    <a:cubicBezTo>
                      <a:pt x="1922" y="85"/>
                      <a:pt x="1895" y="88"/>
                      <a:pt x="1916" y="77"/>
                    </a:cubicBezTo>
                    <a:cubicBezTo>
                      <a:pt x="1938" y="67"/>
                      <a:pt x="1930" y="69"/>
                      <a:pt x="1959" y="59"/>
                    </a:cubicBezTo>
                    <a:cubicBezTo>
                      <a:pt x="1988" y="48"/>
                      <a:pt x="1980" y="53"/>
                      <a:pt x="2004" y="45"/>
                    </a:cubicBezTo>
                    <a:cubicBezTo>
                      <a:pt x="2028" y="37"/>
                      <a:pt x="2015" y="35"/>
                      <a:pt x="2015" y="35"/>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42"/>
              <p:cNvSpPr>
                <a:spLocks/>
              </p:cNvSpPr>
              <p:nvPr/>
            </p:nvSpPr>
            <p:spPr bwMode="auto">
              <a:xfrm>
                <a:off x="1022" y="1161"/>
                <a:ext cx="4729" cy="1864"/>
              </a:xfrm>
              <a:custGeom>
                <a:avLst/>
                <a:gdLst>
                  <a:gd name="T0" fmla="*/ 98 w 2002"/>
                  <a:gd name="T1" fmla="*/ 781 h 789"/>
                  <a:gd name="T2" fmla="*/ 183 w 2002"/>
                  <a:gd name="T3" fmla="*/ 773 h 789"/>
                  <a:gd name="T4" fmla="*/ 354 w 2002"/>
                  <a:gd name="T5" fmla="*/ 768 h 789"/>
                  <a:gd name="T6" fmla="*/ 479 w 2002"/>
                  <a:gd name="T7" fmla="*/ 762 h 789"/>
                  <a:gd name="T8" fmla="*/ 602 w 2002"/>
                  <a:gd name="T9" fmla="*/ 748 h 789"/>
                  <a:gd name="T10" fmla="*/ 642 w 2002"/>
                  <a:gd name="T11" fmla="*/ 714 h 789"/>
                  <a:gd name="T12" fmla="*/ 687 w 2002"/>
                  <a:gd name="T13" fmla="*/ 669 h 789"/>
                  <a:gd name="T14" fmla="*/ 727 w 2002"/>
                  <a:gd name="T15" fmla="*/ 605 h 789"/>
                  <a:gd name="T16" fmla="*/ 821 w 2002"/>
                  <a:gd name="T17" fmla="*/ 604 h 789"/>
                  <a:gd name="T18" fmla="*/ 869 w 2002"/>
                  <a:gd name="T19" fmla="*/ 541 h 789"/>
                  <a:gd name="T20" fmla="*/ 917 w 2002"/>
                  <a:gd name="T21" fmla="*/ 549 h 789"/>
                  <a:gd name="T22" fmla="*/ 946 w 2002"/>
                  <a:gd name="T23" fmla="*/ 488 h 789"/>
                  <a:gd name="T24" fmla="*/ 1018 w 2002"/>
                  <a:gd name="T25" fmla="*/ 446 h 789"/>
                  <a:gd name="T26" fmla="*/ 1127 w 2002"/>
                  <a:gd name="T27" fmla="*/ 432 h 789"/>
                  <a:gd name="T28" fmla="*/ 1234 w 2002"/>
                  <a:gd name="T29" fmla="*/ 428 h 789"/>
                  <a:gd name="T30" fmla="*/ 1354 w 2002"/>
                  <a:gd name="T31" fmla="*/ 413 h 789"/>
                  <a:gd name="T32" fmla="*/ 1405 w 2002"/>
                  <a:gd name="T33" fmla="*/ 360 h 789"/>
                  <a:gd name="T34" fmla="*/ 1466 w 2002"/>
                  <a:gd name="T35" fmla="*/ 282 h 789"/>
                  <a:gd name="T36" fmla="*/ 1501 w 2002"/>
                  <a:gd name="T37" fmla="*/ 226 h 789"/>
                  <a:gd name="T38" fmla="*/ 1514 w 2002"/>
                  <a:gd name="T39" fmla="*/ 149 h 789"/>
                  <a:gd name="T40" fmla="*/ 1671 w 2002"/>
                  <a:gd name="T41" fmla="*/ 157 h 789"/>
                  <a:gd name="T42" fmla="*/ 1735 w 2002"/>
                  <a:gd name="T43" fmla="*/ 152 h 789"/>
                  <a:gd name="T44" fmla="*/ 1770 w 2002"/>
                  <a:gd name="T45" fmla="*/ 136 h 789"/>
                  <a:gd name="T46" fmla="*/ 1781 w 2002"/>
                  <a:gd name="T47" fmla="*/ 136 h 789"/>
                  <a:gd name="T48" fmla="*/ 1930 w 2002"/>
                  <a:gd name="T49" fmla="*/ 154 h 789"/>
                  <a:gd name="T50" fmla="*/ 2002 w 2002"/>
                  <a:gd name="T51" fmla="*/ 168 h 789"/>
                  <a:gd name="T52" fmla="*/ 1879 w 2002"/>
                  <a:gd name="T53" fmla="*/ 40 h 789"/>
                  <a:gd name="T54" fmla="*/ 1754 w 2002"/>
                  <a:gd name="T55" fmla="*/ 45 h 789"/>
                  <a:gd name="T56" fmla="*/ 1501 w 2002"/>
                  <a:gd name="T57" fmla="*/ 32 h 789"/>
                  <a:gd name="T58" fmla="*/ 1397 w 2002"/>
                  <a:gd name="T59" fmla="*/ 80 h 789"/>
                  <a:gd name="T60" fmla="*/ 1345 w 2002"/>
                  <a:gd name="T61" fmla="*/ 146 h 789"/>
                  <a:gd name="T62" fmla="*/ 1341 w 2002"/>
                  <a:gd name="T63" fmla="*/ 330 h 789"/>
                  <a:gd name="T64" fmla="*/ 1184 w 2002"/>
                  <a:gd name="T65" fmla="*/ 337 h 789"/>
                  <a:gd name="T66" fmla="*/ 1154 w 2002"/>
                  <a:gd name="T67" fmla="*/ 357 h 789"/>
                  <a:gd name="T68" fmla="*/ 1018 w 2002"/>
                  <a:gd name="T69" fmla="*/ 365 h 789"/>
                  <a:gd name="T70" fmla="*/ 898 w 2002"/>
                  <a:gd name="T71" fmla="*/ 402 h 789"/>
                  <a:gd name="T72" fmla="*/ 847 w 2002"/>
                  <a:gd name="T73" fmla="*/ 464 h 789"/>
                  <a:gd name="T74" fmla="*/ 757 w 2002"/>
                  <a:gd name="T75" fmla="*/ 442 h 789"/>
                  <a:gd name="T76" fmla="*/ 687 w 2002"/>
                  <a:gd name="T77" fmla="*/ 498 h 789"/>
                  <a:gd name="T78" fmla="*/ 650 w 2002"/>
                  <a:gd name="T79" fmla="*/ 546 h 789"/>
                  <a:gd name="T80" fmla="*/ 591 w 2002"/>
                  <a:gd name="T81" fmla="*/ 621 h 789"/>
                  <a:gd name="T82" fmla="*/ 549 w 2002"/>
                  <a:gd name="T83" fmla="*/ 672 h 789"/>
                  <a:gd name="T84" fmla="*/ 410 w 2002"/>
                  <a:gd name="T85" fmla="*/ 647 h 789"/>
                  <a:gd name="T86" fmla="*/ 306 w 2002"/>
                  <a:gd name="T87" fmla="*/ 698 h 789"/>
                  <a:gd name="T88" fmla="*/ 234 w 2002"/>
                  <a:gd name="T89" fmla="*/ 680 h 789"/>
                  <a:gd name="T90" fmla="*/ 162 w 2002"/>
                  <a:gd name="T91" fmla="*/ 669 h 789"/>
                  <a:gd name="T92" fmla="*/ 58 w 2002"/>
                  <a:gd name="T93" fmla="*/ 685 h 789"/>
                  <a:gd name="T94" fmla="*/ 13 w 2002"/>
                  <a:gd name="T95" fmla="*/ 722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02" h="789">
                    <a:moveTo>
                      <a:pt x="39" y="760"/>
                    </a:moveTo>
                    <a:cubicBezTo>
                      <a:pt x="69" y="760"/>
                      <a:pt x="69" y="760"/>
                      <a:pt x="69" y="760"/>
                    </a:cubicBezTo>
                    <a:cubicBezTo>
                      <a:pt x="69" y="760"/>
                      <a:pt x="77" y="781"/>
                      <a:pt x="98" y="781"/>
                    </a:cubicBezTo>
                    <a:cubicBezTo>
                      <a:pt x="119" y="781"/>
                      <a:pt x="95" y="776"/>
                      <a:pt x="119" y="781"/>
                    </a:cubicBezTo>
                    <a:cubicBezTo>
                      <a:pt x="143" y="786"/>
                      <a:pt x="125" y="789"/>
                      <a:pt x="143" y="786"/>
                    </a:cubicBezTo>
                    <a:cubicBezTo>
                      <a:pt x="162" y="784"/>
                      <a:pt x="135" y="784"/>
                      <a:pt x="183" y="773"/>
                    </a:cubicBezTo>
                    <a:cubicBezTo>
                      <a:pt x="231" y="762"/>
                      <a:pt x="202" y="762"/>
                      <a:pt x="242" y="762"/>
                    </a:cubicBezTo>
                    <a:cubicBezTo>
                      <a:pt x="282" y="762"/>
                      <a:pt x="317" y="762"/>
                      <a:pt x="317" y="762"/>
                    </a:cubicBezTo>
                    <a:cubicBezTo>
                      <a:pt x="317" y="762"/>
                      <a:pt x="346" y="765"/>
                      <a:pt x="354" y="768"/>
                    </a:cubicBezTo>
                    <a:cubicBezTo>
                      <a:pt x="362" y="770"/>
                      <a:pt x="341" y="768"/>
                      <a:pt x="373" y="770"/>
                    </a:cubicBezTo>
                    <a:cubicBezTo>
                      <a:pt x="405" y="773"/>
                      <a:pt x="383" y="784"/>
                      <a:pt x="431" y="773"/>
                    </a:cubicBezTo>
                    <a:cubicBezTo>
                      <a:pt x="479" y="762"/>
                      <a:pt x="461" y="768"/>
                      <a:pt x="479" y="762"/>
                    </a:cubicBezTo>
                    <a:cubicBezTo>
                      <a:pt x="498" y="757"/>
                      <a:pt x="522" y="747"/>
                      <a:pt x="533" y="748"/>
                    </a:cubicBezTo>
                    <a:cubicBezTo>
                      <a:pt x="543" y="749"/>
                      <a:pt x="519" y="745"/>
                      <a:pt x="554" y="748"/>
                    </a:cubicBezTo>
                    <a:cubicBezTo>
                      <a:pt x="589" y="752"/>
                      <a:pt x="586" y="745"/>
                      <a:pt x="602" y="748"/>
                    </a:cubicBezTo>
                    <a:cubicBezTo>
                      <a:pt x="618" y="752"/>
                      <a:pt x="618" y="761"/>
                      <a:pt x="626" y="748"/>
                    </a:cubicBezTo>
                    <a:cubicBezTo>
                      <a:pt x="634" y="736"/>
                      <a:pt x="626" y="757"/>
                      <a:pt x="634" y="736"/>
                    </a:cubicBezTo>
                    <a:cubicBezTo>
                      <a:pt x="642" y="714"/>
                      <a:pt x="642" y="714"/>
                      <a:pt x="642" y="714"/>
                    </a:cubicBezTo>
                    <a:cubicBezTo>
                      <a:pt x="642" y="714"/>
                      <a:pt x="653" y="704"/>
                      <a:pt x="655" y="696"/>
                    </a:cubicBezTo>
                    <a:cubicBezTo>
                      <a:pt x="658" y="688"/>
                      <a:pt x="629" y="706"/>
                      <a:pt x="658" y="688"/>
                    </a:cubicBezTo>
                    <a:cubicBezTo>
                      <a:pt x="687" y="669"/>
                      <a:pt x="677" y="690"/>
                      <a:pt x="687" y="669"/>
                    </a:cubicBezTo>
                    <a:cubicBezTo>
                      <a:pt x="698" y="648"/>
                      <a:pt x="695" y="648"/>
                      <a:pt x="701" y="634"/>
                    </a:cubicBezTo>
                    <a:cubicBezTo>
                      <a:pt x="706" y="621"/>
                      <a:pt x="706" y="621"/>
                      <a:pt x="706" y="621"/>
                    </a:cubicBezTo>
                    <a:cubicBezTo>
                      <a:pt x="706" y="621"/>
                      <a:pt x="706" y="600"/>
                      <a:pt x="727" y="605"/>
                    </a:cubicBezTo>
                    <a:cubicBezTo>
                      <a:pt x="749" y="610"/>
                      <a:pt x="719" y="610"/>
                      <a:pt x="749" y="610"/>
                    </a:cubicBezTo>
                    <a:cubicBezTo>
                      <a:pt x="778" y="610"/>
                      <a:pt x="751" y="610"/>
                      <a:pt x="778" y="610"/>
                    </a:cubicBezTo>
                    <a:cubicBezTo>
                      <a:pt x="805" y="610"/>
                      <a:pt x="807" y="627"/>
                      <a:pt x="821" y="604"/>
                    </a:cubicBezTo>
                    <a:cubicBezTo>
                      <a:pt x="834" y="581"/>
                      <a:pt x="834" y="581"/>
                      <a:pt x="834" y="581"/>
                    </a:cubicBezTo>
                    <a:cubicBezTo>
                      <a:pt x="834" y="581"/>
                      <a:pt x="821" y="562"/>
                      <a:pt x="834" y="554"/>
                    </a:cubicBezTo>
                    <a:cubicBezTo>
                      <a:pt x="847" y="546"/>
                      <a:pt x="861" y="541"/>
                      <a:pt x="869" y="541"/>
                    </a:cubicBezTo>
                    <a:cubicBezTo>
                      <a:pt x="877" y="541"/>
                      <a:pt x="877" y="541"/>
                      <a:pt x="877" y="541"/>
                    </a:cubicBezTo>
                    <a:cubicBezTo>
                      <a:pt x="877" y="541"/>
                      <a:pt x="882" y="533"/>
                      <a:pt x="893" y="541"/>
                    </a:cubicBezTo>
                    <a:cubicBezTo>
                      <a:pt x="903" y="549"/>
                      <a:pt x="909" y="554"/>
                      <a:pt x="917" y="549"/>
                    </a:cubicBezTo>
                    <a:cubicBezTo>
                      <a:pt x="925" y="544"/>
                      <a:pt x="930" y="537"/>
                      <a:pt x="930" y="537"/>
                    </a:cubicBezTo>
                    <a:cubicBezTo>
                      <a:pt x="930" y="537"/>
                      <a:pt x="919" y="528"/>
                      <a:pt x="930" y="514"/>
                    </a:cubicBezTo>
                    <a:cubicBezTo>
                      <a:pt x="941" y="501"/>
                      <a:pt x="933" y="493"/>
                      <a:pt x="946" y="488"/>
                    </a:cubicBezTo>
                    <a:cubicBezTo>
                      <a:pt x="959" y="482"/>
                      <a:pt x="941" y="488"/>
                      <a:pt x="959" y="482"/>
                    </a:cubicBezTo>
                    <a:cubicBezTo>
                      <a:pt x="978" y="477"/>
                      <a:pt x="997" y="466"/>
                      <a:pt x="997" y="466"/>
                    </a:cubicBezTo>
                    <a:cubicBezTo>
                      <a:pt x="997" y="466"/>
                      <a:pt x="1010" y="445"/>
                      <a:pt x="1018" y="446"/>
                    </a:cubicBezTo>
                    <a:cubicBezTo>
                      <a:pt x="1026" y="448"/>
                      <a:pt x="1021" y="458"/>
                      <a:pt x="1042" y="446"/>
                    </a:cubicBezTo>
                    <a:cubicBezTo>
                      <a:pt x="1063" y="434"/>
                      <a:pt x="1058" y="432"/>
                      <a:pt x="1079" y="432"/>
                    </a:cubicBezTo>
                    <a:cubicBezTo>
                      <a:pt x="1101" y="432"/>
                      <a:pt x="1106" y="426"/>
                      <a:pt x="1127" y="432"/>
                    </a:cubicBezTo>
                    <a:cubicBezTo>
                      <a:pt x="1149" y="437"/>
                      <a:pt x="1165" y="424"/>
                      <a:pt x="1173" y="429"/>
                    </a:cubicBezTo>
                    <a:cubicBezTo>
                      <a:pt x="1181" y="434"/>
                      <a:pt x="1178" y="435"/>
                      <a:pt x="1197" y="428"/>
                    </a:cubicBezTo>
                    <a:cubicBezTo>
                      <a:pt x="1215" y="421"/>
                      <a:pt x="1218" y="438"/>
                      <a:pt x="1234" y="428"/>
                    </a:cubicBezTo>
                    <a:cubicBezTo>
                      <a:pt x="1250" y="418"/>
                      <a:pt x="1247" y="437"/>
                      <a:pt x="1269" y="426"/>
                    </a:cubicBezTo>
                    <a:cubicBezTo>
                      <a:pt x="1290" y="416"/>
                      <a:pt x="1314" y="413"/>
                      <a:pt x="1325" y="413"/>
                    </a:cubicBezTo>
                    <a:cubicBezTo>
                      <a:pt x="1335" y="413"/>
                      <a:pt x="1341" y="416"/>
                      <a:pt x="1354" y="413"/>
                    </a:cubicBezTo>
                    <a:cubicBezTo>
                      <a:pt x="1367" y="410"/>
                      <a:pt x="1370" y="432"/>
                      <a:pt x="1378" y="413"/>
                    </a:cubicBezTo>
                    <a:cubicBezTo>
                      <a:pt x="1386" y="394"/>
                      <a:pt x="1383" y="397"/>
                      <a:pt x="1391" y="384"/>
                    </a:cubicBezTo>
                    <a:cubicBezTo>
                      <a:pt x="1399" y="370"/>
                      <a:pt x="1394" y="384"/>
                      <a:pt x="1405" y="360"/>
                    </a:cubicBezTo>
                    <a:cubicBezTo>
                      <a:pt x="1415" y="336"/>
                      <a:pt x="1405" y="341"/>
                      <a:pt x="1423" y="320"/>
                    </a:cubicBezTo>
                    <a:cubicBezTo>
                      <a:pt x="1442" y="298"/>
                      <a:pt x="1418" y="314"/>
                      <a:pt x="1442" y="298"/>
                    </a:cubicBezTo>
                    <a:cubicBezTo>
                      <a:pt x="1466" y="282"/>
                      <a:pt x="1442" y="298"/>
                      <a:pt x="1466" y="282"/>
                    </a:cubicBezTo>
                    <a:cubicBezTo>
                      <a:pt x="1490" y="266"/>
                      <a:pt x="1485" y="280"/>
                      <a:pt x="1490" y="266"/>
                    </a:cubicBezTo>
                    <a:cubicBezTo>
                      <a:pt x="1495" y="253"/>
                      <a:pt x="1501" y="237"/>
                      <a:pt x="1501" y="237"/>
                    </a:cubicBezTo>
                    <a:cubicBezTo>
                      <a:pt x="1501" y="237"/>
                      <a:pt x="1498" y="237"/>
                      <a:pt x="1501" y="226"/>
                    </a:cubicBezTo>
                    <a:cubicBezTo>
                      <a:pt x="1503" y="216"/>
                      <a:pt x="1503" y="216"/>
                      <a:pt x="1503" y="216"/>
                    </a:cubicBezTo>
                    <a:cubicBezTo>
                      <a:pt x="1514" y="178"/>
                      <a:pt x="1514" y="178"/>
                      <a:pt x="1514" y="178"/>
                    </a:cubicBezTo>
                    <a:cubicBezTo>
                      <a:pt x="1514" y="149"/>
                      <a:pt x="1514" y="149"/>
                      <a:pt x="1514" y="149"/>
                    </a:cubicBezTo>
                    <a:cubicBezTo>
                      <a:pt x="1514" y="149"/>
                      <a:pt x="1541" y="136"/>
                      <a:pt x="1578" y="136"/>
                    </a:cubicBezTo>
                    <a:cubicBezTo>
                      <a:pt x="1615" y="136"/>
                      <a:pt x="1642" y="146"/>
                      <a:pt x="1642" y="146"/>
                    </a:cubicBezTo>
                    <a:cubicBezTo>
                      <a:pt x="1642" y="146"/>
                      <a:pt x="1653" y="157"/>
                      <a:pt x="1671" y="157"/>
                    </a:cubicBezTo>
                    <a:cubicBezTo>
                      <a:pt x="1690" y="157"/>
                      <a:pt x="1674" y="157"/>
                      <a:pt x="1690" y="157"/>
                    </a:cubicBezTo>
                    <a:cubicBezTo>
                      <a:pt x="1706" y="157"/>
                      <a:pt x="1703" y="152"/>
                      <a:pt x="1719" y="152"/>
                    </a:cubicBezTo>
                    <a:cubicBezTo>
                      <a:pt x="1735" y="152"/>
                      <a:pt x="1714" y="154"/>
                      <a:pt x="1735" y="152"/>
                    </a:cubicBezTo>
                    <a:cubicBezTo>
                      <a:pt x="1753" y="149"/>
                      <a:pt x="1758" y="140"/>
                      <a:pt x="1765" y="137"/>
                    </a:cubicBezTo>
                    <a:cubicBezTo>
                      <a:pt x="1758" y="137"/>
                      <a:pt x="1762" y="137"/>
                      <a:pt x="1766" y="136"/>
                    </a:cubicBezTo>
                    <a:cubicBezTo>
                      <a:pt x="1767" y="136"/>
                      <a:pt x="1768" y="136"/>
                      <a:pt x="1770" y="136"/>
                    </a:cubicBezTo>
                    <a:cubicBezTo>
                      <a:pt x="1774" y="136"/>
                      <a:pt x="1770" y="136"/>
                      <a:pt x="1766" y="136"/>
                    </a:cubicBezTo>
                    <a:cubicBezTo>
                      <a:pt x="1766" y="137"/>
                      <a:pt x="1766" y="137"/>
                      <a:pt x="1765" y="137"/>
                    </a:cubicBezTo>
                    <a:cubicBezTo>
                      <a:pt x="1768" y="136"/>
                      <a:pt x="1773" y="136"/>
                      <a:pt x="1781" y="136"/>
                    </a:cubicBezTo>
                    <a:cubicBezTo>
                      <a:pt x="1823" y="133"/>
                      <a:pt x="1831" y="136"/>
                      <a:pt x="1847" y="136"/>
                    </a:cubicBezTo>
                    <a:cubicBezTo>
                      <a:pt x="1863" y="136"/>
                      <a:pt x="1874" y="134"/>
                      <a:pt x="1874" y="134"/>
                    </a:cubicBezTo>
                    <a:cubicBezTo>
                      <a:pt x="1874" y="134"/>
                      <a:pt x="1919" y="154"/>
                      <a:pt x="1930" y="154"/>
                    </a:cubicBezTo>
                    <a:cubicBezTo>
                      <a:pt x="1941" y="154"/>
                      <a:pt x="1919" y="152"/>
                      <a:pt x="1941" y="154"/>
                    </a:cubicBezTo>
                    <a:cubicBezTo>
                      <a:pt x="1962" y="157"/>
                      <a:pt x="1989" y="162"/>
                      <a:pt x="1989" y="162"/>
                    </a:cubicBezTo>
                    <a:cubicBezTo>
                      <a:pt x="1989" y="162"/>
                      <a:pt x="1983" y="168"/>
                      <a:pt x="2002" y="168"/>
                    </a:cubicBezTo>
                    <a:cubicBezTo>
                      <a:pt x="2002" y="149"/>
                      <a:pt x="2002" y="149"/>
                      <a:pt x="2002" y="149"/>
                    </a:cubicBezTo>
                    <a:cubicBezTo>
                      <a:pt x="2002" y="149"/>
                      <a:pt x="1941" y="64"/>
                      <a:pt x="1917" y="58"/>
                    </a:cubicBezTo>
                    <a:cubicBezTo>
                      <a:pt x="1893" y="53"/>
                      <a:pt x="1903" y="50"/>
                      <a:pt x="1879" y="40"/>
                    </a:cubicBezTo>
                    <a:cubicBezTo>
                      <a:pt x="1855" y="29"/>
                      <a:pt x="1866" y="32"/>
                      <a:pt x="1829" y="17"/>
                    </a:cubicBezTo>
                    <a:cubicBezTo>
                      <a:pt x="1791" y="3"/>
                      <a:pt x="1818" y="18"/>
                      <a:pt x="1773" y="21"/>
                    </a:cubicBezTo>
                    <a:cubicBezTo>
                      <a:pt x="1727" y="24"/>
                      <a:pt x="1773" y="21"/>
                      <a:pt x="1754" y="45"/>
                    </a:cubicBezTo>
                    <a:cubicBezTo>
                      <a:pt x="1735" y="69"/>
                      <a:pt x="1701" y="72"/>
                      <a:pt x="1655" y="64"/>
                    </a:cubicBezTo>
                    <a:cubicBezTo>
                      <a:pt x="1610" y="56"/>
                      <a:pt x="1642" y="64"/>
                      <a:pt x="1629" y="64"/>
                    </a:cubicBezTo>
                    <a:cubicBezTo>
                      <a:pt x="1615" y="64"/>
                      <a:pt x="1615" y="64"/>
                      <a:pt x="1501" y="32"/>
                    </a:cubicBezTo>
                    <a:cubicBezTo>
                      <a:pt x="1386" y="0"/>
                      <a:pt x="1501" y="32"/>
                      <a:pt x="1474" y="32"/>
                    </a:cubicBezTo>
                    <a:cubicBezTo>
                      <a:pt x="1447" y="32"/>
                      <a:pt x="1458" y="42"/>
                      <a:pt x="1458" y="42"/>
                    </a:cubicBezTo>
                    <a:cubicBezTo>
                      <a:pt x="1458" y="42"/>
                      <a:pt x="1423" y="69"/>
                      <a:pt x="1397" y="80"/>
                    </a:cubicBezTo>
                    <a:cubicBezTo>
                      <a:pt x="1370" y="90"/>
                      <a:pt x="1397" y="80"/>
                      <a:pt x="1362" y="96"/>
                    </a:cubicBezTo>
                    <a:cubicBezTo>
                      <a:pt x="1327" y="112"/>
                      <a:pt x="1362" y="96"/>
                      <a:pt x="1346" y="104"/>
                    </a:cubicBezTo>
                    <a:cubicBezTo>
                      <a:pt x="1330" y="112"/>
                      <a:pt x="1354" y="120"/>
                      <a:pt x="1345" y="146"/>
                    </a:cubicBezTo>
                    <a:cubicBezTo>
                      <a:pt x="1335" y="173"/>
                      <a:pt x="1351" y="181"/>
                      <a:pt x="1344" y="208"/>
                    </a:cubicBezTo>
                    <a:cubicBezTo>
                      <a:pt x="1336" y="234"/>
                      <a:pt x="1351" y="234"/>
                      <a:pt x="1341" y="269"/>
                    </a:cubicBezTo>
                    <a:cubicBezTo>
                      <a:pt x="1330" y="304"/>
                      <a:pt x="1351" y="293"/>
                      <a:pt x="1341" y="330"/>
                    </a:cubicBezTo>
                    <a:cubicBezTo>
                      <a:pt x="1330" y="368"/>
                      <a:pt x="1311" y="341"/>
                      <a:pt x="1290" y="334"/>
                    </a:cubicBezTo>
                    <a:cubicBezTo>
                      <a:pt x="1269" y="326"/>
                      <a:pt x="1269" y="333"/>
                      <a:pt x="1213" y="334"/>
                    </a:cubicBezTo>
                    <a:cubicBezTo>
                      <a:pt x="1195" y="334"/>
                      <a:pt x="1187" y="335"/>
                      <a:pt x="1184" y="337"/>
                    </a:cubicBezTo>
                    <a:cubicBezTo>
                      <a:pt x="1192" y="343"/>
                      <a:pt x="1177" y="340"/>
                      <a:pt x="1184" y="337"/>
                    </a:cubicBezTo>
                    <a:cubicBezTo>
                      <a:pt x="1184" y="337"/>
                      <a:pt x="1184" y="336"/>
                      <a:pt x="1183" y="336"/>
                    </a:cubicBezTo>
                    <a:cubicBezTo>
                      <a:pt x="1170" y="326"/>
                      <a:pt x="1170" y="349"/>
                      <a:pt x="1154" y="357"/>
                    </a:cubicBezTo>
                    <a:cubicBezTo>
                      <a:pt x="1138" y="365"/>
                      <a:pt x="1141" y="360"/>
                      <a:pt x="1119" y="370"/>
                    </a:cubicBezTo>
                    <a:cubicBezTo>
                      <a:pt x="1098" y="381"/>
                      <a:pt x="1103" y="378"/>
                      <a:pt x="1082" y="381"/>
                    </a:cubicBezTo>
                    <a:cubicBezTo>
                      <a:pt x="1082" y="381"/>
                      <a:pt x="1042" y="373"/>
                      <a:pt x="1018" y="365"/>
                    </a:cubicBezTo>
                    <a:cubicBezTo>
                      <a:pt x="994" y="357"/>
                      <a:pt x="1007" y="352"/>
                      <a:pt x="1002" y="341"/>
                    </a:cubicBezTo>
                    <a:cubicBezTo>
                      <a:pt x="997" y="330"/>
                      <a:pt x="986" y="341"/>
                      <a:pt x="986" y="341"/>
                    </a:cubicBezTo>
                    <a:cubicBezTo>
                      <a:pt x="986" y="341"/>
                      <a:pt x="986" y="341"/>
                      <a:pt x="898" y="402"/>
                    </a:cubicBezTo>
                    <a:cubicBezTo>
                      <a:pt x="810" y="464"/>
                      <a:pt x="898" y="402"/>
                      <a:pt x="882" y="429"/>
                    </a:cubicBezTo>
                    <a:cubicBezTo>
                      <a:pt x="866" y="456"/>
                      <a:pt x="882" y="429"/>
                      <a:pt x="871" y="435"/>
                    </a:cubicBezTo>
                    <a:cubicBezTo>
                      <a:pt x="861" y="441"/>
                      <a:pt x="863" y="448"/>
                      <a:pt x="847" y="464"/>
                    </a:cubicBezTo>
                    <a:cubicBezTo>
                      <a:pt x="831" y="480"/>
                      <a:pt x="847" y="464"/>
                      <a:pt x="829" y="466"/>
                    </a:cubicBezTo>
                    <a:cubicBezTo>
                      <a:pt x="810" y="469"/>
                      <a:pt x="802" y="458"/>
                      <a:pt x="794" y="442"/>
                    </a:cubicBezTo>
                    <a:cubicBezTo>
                      <a:pt x="786" y="426"/>
                      <a:pt x="775" y="442"/>
                      <a:pt x="757" y="442"/>
                    </a:cubicBezTo>
                    <a:cubicBezTo>
                      <a:pt x="738" y="442"/>
                      <a:pt x="757" y="442"/>
                      <a:pt x="738" y="445"/>
                    </a:cubicBezTo>
                    <a:cubicBezTo>
                      <a:pt x="719" y="448"/>
                      <a:pt x="725" y="453"/>
                      <a:pt x="687" y="472"/>
                    </a:cubicBezTo>
                    <a:cubicBezTo>
                      <a:pt x="650" y="490"/>
                      <a:pt x="693" y="485"/>
                      <a:pt x="687" y="498"/>
                    </a:cubicBezTo>
                    <a:cubicBezTo>
                      <a:pt x="682" y="512"/>
                      <a:pt x="687" y="520"/>
                      <a:pt x="687" y="520"/>
                    </a:cubicBezTo>
                    <a:cubicBezTo>
                      <a:pt x="687" y="520"/>
                      <a:pt x="687" y="520"/>
                      <a:pt x="666" y="530"/>
                    </a:cubicBezTo>
                    <a:cubicBezTo>
                      <a:pt x="645" y="541"/>
                      <a:pt x="666" y="530"/>
                      <a:pt x="650" y="546"/>
                    </a:cubicBezTo>
                    <a:cubicBezTo>
                      <a:pt x="634" y="562"/>
                      <a:pt x="639" y="544"/>
                      <a:pt x="629" y="546"/>
                    </a:cubicBezTo>
                    <a:cubicBezTo>
                      <a:pt x="618" y="549"/>
                      <a:pt x="621" y="557"/>
                      <a:pt x="608" y="573"/>
                    </a:cubicBezTo>
                    <a:cubicBezTo>
                      <a:pt x="596" y="589"/>
                      <a:pt x="602" y="592"/>
                      <a:pt x="591" y="621"/>
                    </a:cubicBezTo>
                    <a:cubicBezTo>
                      <a:pt x="581" y="650"/>
                      <a:pt x="591" y="621"/>
                      <a:pt x="605" y="671"/>
                    </a:cubicBezTo>
                    <a:cubicBezTo>
                      <a:pt x="618" y="722"/>
                      <a:pt x="591" y="671"/>
                      <a:pt x="591" y="671"/>
                    </a:cubicBezTo>
                    <a:cubicBezTo>
                      <a:pt x="591" y="671"/>
                      <a:pt x="562" y="677"/>
                      <a:pt x="549" y="672"/>
                    </a:cubicBezTo>
                    <a:cubicBezTo>
                      <a:pt x="535" y="666"/>
                      <a:pt x="549" y="672"/>
                      <a:pt x="519" y="671"/>
                    </a:cubicBezTo>
                    <a:cubicBezTo>
                      <a:pt x="490" y="671"/>
                      <a:pt x="479" y="626"/>
                      <a:pt x="463" y="626"/>
                    </a:cubicBezTo>
                    <a:cubicBezTo>
                      <a:pt x="447" y="626"/>
                      <a:pt x="463" y="626"/>
                      <a:pt x="410" y="647"/>
                    </a:cubicBezTo>
                    <a:cubicBezTo>
                      <a:pt x="357" y="668"/>
                      <a:pt x="399" y="650"/>
                      <a:pt x="381" y="661"/>
                    </a:cubicBezTo>
                    <a:cubicBezTo>
                      <a:pt x="362" y="672"/>
                      <a:pt x="370" y="666"/>
                      <a:pt x="341" y="688"/>
                    </a:cubicBezTo>
                    <a:cubicBezTo>
                      <a:pt x="311" y="709"/>
                      <a:pt x="341" y="688"/>
                      <a:pt x="306" y="698"/>
                    </a:cubicBezTo>
                    <a:cubicBezTo>
                      <a:pt x="271" y="709"/>
                      <a:pt x="279" y="701"/>
                      <a:pt x="266" y="713"/>
                    </a:cubicBezTo>
                    <a:cubicBezTo>
                      <a:pt x="253" y="725"/>
                      <a:pt x="255" y="706"/>
                      <a:pt x="239" y="693"/>
                    </a:cubicBezTo>
                    <a:cubicBezTo>
                      <a:pt x="223" y="680"/>
                      <a:pt x="239" y="693"/>
                      <a:pt x="234" y="680"/>
                    </a:cubicBezTo>
                    <a:cubicBezTo>
                      <a:pt x="229" y="667"/>
                      <a:pt x="229" y="666"/>
                      <a:pt x="223" y="653"/>
                    </a:cubicBezTo>
                    <a:cubicBezTo>
                      <a:pt x="218" y="640"/>
                      <a:pt x="202" y="653"/>
                      <a:pt x="202" y="653"/>
                    </a:cubicBezTo>
                    <a:cubicBezTo>
                      <a:pt x="202" y="653"/>
                      <a:pt x="202" y="653"/>
                      <a:pt x="162" y="669"/>
                    </a:cubicBezTo>
                    <a:cubicBezTo>
                      <a:pt x="122" y="685"/>
                      <a:pt x="162" y="669"/>
                      <a:pt x="141" y="694"/>
                    </a:cubicBezTo>
                    <a:cubicBezTo>
                      <a:pt x="119" y="720"/>
                      <a:pt x="114" y="712"/>
                      <a:pt x="114" y="712"/>
                    </a:cubicBezTo>
                    <a:cubicBezTo>
                      <a:pt x="114" y="712"/>
                      <a:pt x="77" y="709"/>
                      <a:pt x="58" y="685"/>
                    </a:cubicBezTo>
                    <a:cubicBezTo>
                      <a:pt x="39" y="661"/>
                      <a:pt x="10" y="698"/>
                      <a:pt x="10" y="698"/>
                    </a:cubicBezTo>
                    <a:cubicBezTo>
                      <a:pt x="10" y="698"/>
                      <a:pt x="5" y="706"/>
                      <a:pt x="0" y="716"/>
                    </a:cubicBezTo>
                    <a:cubicBezTo>
                      <a:pt x="13" y="722"/>
                      <a:pt x="13" y="722"/>
                      <a:pt x="13" y="722"/>
                    </a:cubicBezTo>
                    <a:cubicBezTo>
                      <a:pt x="23" y="744"/>
                      <a:pt x="39" y="760"/>
                      <a:pt x="39" y="76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76" name="Group 99"/>
          <p:cNvGrpSpPr/>
          <p:nvPr/>
        </p:nvGrpSpPr>
        <p:grpSpPr>
          <a:xfrm>
            <a:off x="1808654" y="2171532"/>
            <a:ext cx="135579" cy="237329"/>
            <a:chOff x="457260" y="2002908"/>
            <a:chExt cx="622987" cy="1319527"/>
          </a:xfrm>
        </p:grpSpPr>
        <p:sp>
          <p:nvSpPr>
            <p:cNvPr id="77" name="Rectangle 40"/>
            <p:cNvSpPr>
              <a:spLocks noChangeArrowheads="1"/>
            </p:cNvSpPr>
            <p:nvPr/>
          </p:nvSpPr>
          <p:spPr bwMode="auto">
            <a:xfrm flipH="1">
              <a:off x="730649" y="2908038"/>
              <a:ext cx="72581" cy="414397"/>
            </a:xfrm>
            <a:prstGeom prst="rect">
              <a:avLst/>
            </a:prstGeom>
            <a:solidFill>
              <a:srgbClr val="EF9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rgbClr val="EF9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0" name="Group 103"/>
          <p:cNvGrpSpPr/>
          <p:nvPr/>
        </p:nvGrpSpPr>
        <p:grpSpPr>
          <a:xfrm>
            <a:off x="1520772" y="2171532"/>
            <a:ext cx="135579" cy="237329"/>
            <a:chOff x="457260" y="2002908"/>
            <a:chExt cx="622987" cy="1319527"/>
          </a:xfrm>
        </p:grpSpPr>
        <p:sp>
          <p:nvSpPr>
            <p:cNvPr id="81" name="Rectangle 40"/>
            <p:cNvSpPr>
              <a:spLocks noChangeArrowheads="1"/>
            </p:cNvSpPr>
            <p:nvPr/>
          </p:nvSpPr>
          <p:spPr bwMode="auto">
            <a:xfrm flipH="1">
              <a:off x="730649" y="2908038"/>
              <a:ext cx="72581" cy="414397"/>
            </a:xfrm>
            <a:prstGeom prst="rect">
              <a:avLst/>
            </a:prstGeom>
            <a:solidFill>
              <a:srgbClr val="EF9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rgbClr val="EF9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4" name="Group 108"/>
          <p:cNvGrpSpPr/>
          <p:nvPr/>
        </p:nvGrpSpPr>
        <p:grpSpPr>
          <a:xfrm>
            <a:off x="1622390" y="2120997"/>
            <a:ext cx="198502" cy="382220"/>
            <a:chOff x="457260" y="2002908"/>
            <a:chExt cx="622987" cy="1319527"/>
          </a:xfrm>
        </p:grpSpPr>
        <p:sp>
          <p:nvSpPr>
            <p:cNvPr id="98" name="Rectangle 40"/>
            <p:cNvSpPr>
              <a:spLocks noChangeArrowheads="1"/>
            </p:cNvSpPr>
            <p:nvPr/>
          </p:nvSpPr>
          <p:spPr bwMode="auto">
            <a:xfrm flipH="1">
              <a:off x="730649" y="2908038"/>
              <a:ext cx="72581" cy="414397"/>
            </a:xfrm>
            <a:prstGeom prst="rect">
              <a:avLst/>
            </a:prstGeom>
            <a:solidFill>
              <a:srgbClr val="EF9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9"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1"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rgbClr val="EF9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2" name="Group 112"/>
          <p:cNvGrpSpPr/>
          <p:nvPr/>
        </p:nvGrpSpPr>
        <p:grpSpPr>
          <a:xfrm>
            <a:off x="2066092" y="2212660"/>
            <a:ext cx="135579" cy="237329"/>
            <a:chOff x="457260" y="2002908"/>
            <a:chExt cx="622987" cy="1319527"/>
          </a:xfrm>
        </p:grpSpPr>
        <p:sp>
          <p:nvSpPr>
            <p:cNvPr id="143" name="Rectangle 40"/>
            <p:cNvSpPr>
              <a:spLocks noChangeArrowheads="1"/>
            </p:cNvSpPr>
            <p:nvPr/>
          </p:nvSpPr>
          <p:spPr bwMode="auto">
            <a:xfrm flipH="1">
              <a:off x="730649" y="2908038"/>
              <a:ext cx="72581" cy="414397"/>
            </a:xfrm>
            <a:prstGeom prst="rect">
              <a:avLst/>
            </a:prstGeom>
            <a:solidFill>
              <a:srgbClr val="EF9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4"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5"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rgbClr val="EF9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6" name="Group 118"/>
          <p:cNvGrpSpPr/>
          <p:nvPr/>
        </p:nvGrpSpPr>
        <p:grpSpPr>
          <a:xfrm>
            <a:off x="1790147" y="2330368"/>
            <a:ext cx="135579" cy="237329"/>
            <a:chOff x="457260" y="2002908"/>
            <a:chExt cx="622987" cy="1319527"/>
          </a:xfrm>
        </p:grpSpPr>
        <p:sp>
          <p:nvSpPr>
            <p:cNvPr id="147" name="Rectangle 40"/>
            <p:cNvSpPr>
              <a:spLocks noChangeArrowheads="1"/>
            </p:cNvSpPr>
            <p:nvPr/>
          </p:nvSpPr>
          <p:spPr bwMode="auto">
            <a:xfrm flipH="1">
              <a:off x="730649" y="2908038"/>
              <a:ext cx="72581" cy="414397"/>
            </a:xfrm>
            <a:prstGeom prst="rect">
              <a:avLst/>
            </a:prstGeom>
            <a:solidFill>
              <a:srgbClr val="EF9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8"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9"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rgbClr val="EF9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50" name="Group 122"/>
          <p:cNvGrpSpPr/>
          <p:nvPr/>
        </p:nvGrpSpPr>
        <p:grpSpPr>
          <a:xfrm>
            <a:off x="1916027" y="2179525"/>
            <a:ext cx="198502" cy="382220"/>
            <a:chOff x="457260" y="2002908"/>
            <a:chExt cx="622987" cy="1319527"/>
          </a:xfrm>
        </p:grpSpPr>
        <p:sp>
          <p:nvSpPr>
            <p:cNvPr id="151" name="Rectangle 40"/>
            <p:cNvSpPr>
              <a:spLocks noChangeArrowheads="1"/>
            </p:cNvSpPr>
            <p:nvPr/>
          </p:nvSpPr>
          <p:spPr bwMode="auto">
            <a:xfrm flipH="1">
              <a:off x="730649" y="2908038"/>
              <a:ext cx="72581" cy="414397"/>
            </a:xfrm>
            <a:prstGeom prst="rect">
              <a:avLst/>
            </a:prstGeom>
            <a:solidFill>
              <a:srgbClr val="EF9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2"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3"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rgbClr val="EF9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54" name="矩形 153"/>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11</a:t>
            </a:r>
            <a:endParaRPr lang="zh-CN" altLang="en-US" dirty="0"/>
          </a:p>
        </p:txBody>
      </p:sp>
    </p:spTree>
    <p:extLst>
      <p:ext uri="{BB962C8B-B14F-4D97-AF65-F5344CB8AC3E}">
        <p14:creationId xmlns:p14="http://schemas.microsoft.com/office/powerpoint/2010/main" val="2354297619"/>
      </p:ext>
    </p:extLst>
  </p:cSld>
  <p:clrMapOvr>
    <a:masterClrMapping/>
  </p:clrMapOvr>
  <mc:AlternateContent xmlns:mc="http://schemas.openxmlformats.org/markup-compatibility/2006" xmlns:p14="http://schemas.microsoft.com/office/powerpoint/2010/main">
    <mc:Choice Requires="p14">
      <p:transition spd="slow" p14:dur="1300" advClick="0" advTm="1000">
        <p14:pan dir="u"/>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54"/>
                                        </p:tgtEl>
                                        <p:attrNameLst>
                                          <p:attrName>style.visibility</p:attrName>
                                        </p:attrNameLst>
                                      </p:cBhvr>
                                      <p:to>
                                        <p:strVal val="visible"/>
                                      </p:to>
                                    </p:set>
                                    <p:animEffect transition="in" filter="fade">
                                      <p:cBhvr>
                                        <p:cTn id="12" dur="500"/>
                                        <p:tgtEl>
                                          <p:spTgt spid="154"/>
                                        </p:tgtEl>
                                      </p:cBhvr>
                                    </p:animEffect>
                                  </p:childTnLst>
                                </p:cTn>
                              </p:par>
                              <p:par>
                                <p:cTn id="13" presetID="35" presetClass="path" presetSubtype="0" accel="50000" decel="50000" fill="hold" nodeType="withEffect">
                                  <p:stCondLst>
                                    <p:cond delay="0"/>
                                  </p:stCondLst>
                                  <p:childTnLst>
                                    <p:animMotion origin="layout" path="M -1.94444E-6 4.19753E-6 L -0.08819 -0.00433 " pathEditMode="relative" rAng="0" ptsTypes="AA">
                                      <p:cBhvr>
                                        <p:cTn id="14" dur="1250" spd="-100000" fill="hold"/>
                                        <p:tgtEl>
                                          <p:spTgt spid="2"/>
                                        </p:tgtEl>
                                        <p:attrNameLst>
                                          <p:attrName>ppt_x</p:attrName>
                                          <p:attrName>ppt_y</p:attrName>
                                        </p:attrNameLst>
                                      </p:cBhvr>
                                      <p:rCtr x="-4410" y="-216"/>
                                    </p:animMotion>
                                  </p:childTnLst>
                                </p:cTn>
                              </p:par>
                            </p:childTnLst>
                          </p:cTn>
                        </p:par>
                        <p:par>
                          <p:cTn id="15" fill="hold">
                            <p:stCondLst>
                              <p:cond delay="1250"/>
                            </p:stCondLst>
                            <p:childTnLst>
                              <p:par>
                                <p:cTn id="16" presetID="53" presetClass="entr" presetSubtype="16"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p:cTn id="18" dur="750" fill="hold"/>
                                        <p:tgtEl>
                                          <p:spTgt spid="29"/>
                                        </p:tgtEl>
                                        <p:attrNameLst>
                                          <p:attrName>ppt_w</p:attrName>
                                        </p:attrNameLst>
                                      </p:cBhvr>
                                      <p:tavLst>
                                        <p:tav tm="0">
                                          <p:val>
                                            <p:fltVal val="0"/>
                                          </p:val>
                                        </p:tav>
                                        <p:tav tm="100000">
                                          <p:val>
                                            <p:strVal val="#ppt_w"/>
                                          </p:val>
                                        </p:tav>
                                      </p:tavLst>
                                    </p:anim>
                                    <p:anim calcmode="lin" valueType="num">
                                      <p:cBhvr>
                                        <p:cTn id="19" dur="750" fill="hold"/>
                                        <p:tgtEl>
                                          <p:spTgt spid="29"/>
                                        </p:tgtEl>
                                        <p:attrNameLst>
                                          <p:attrName>ppt_h</p:attrName>
                                        </p:attrNameLst>
                                      </p:cBhvr>
                                      <p:tavLst>
                                        <p:tav tm="0">
                                          <p:val>
                                            <p:fltVal val="0"/>
                                          </p:val>
                                        </p:tav>
                                        <p:tav tm="100000">
                                          <p:val>
                                            <p:strVal val="#ppt_h"/>
                                          </p:val>
                                        </p:tav>
                                      </p:tavLst>
                                    </p:anim>
                                    <p:animEffect transition="in" filter="fade">
                                      <p:cBhvr>
                                        <p:cTn id="20" dur="750"/>
                                        <p:tgtEl>
                                          <p:spTgt spid="29"/>
                                        </p:tgtEl>
                                      </p:cBhvr>
                                    </p:animEffect>
                                  </p:childTnLst>
                                </p:cTn>
                              </p:par>
                              <p:par>
                                <p:cTn id="21" presetID="35" presetClass="path" presetSubtype="0" accel="50000" decel="50000" fill="hold" grpId="1" nodeType="withEffect">
                                  <p:stCondLst>
                                    <p:cond delay="0"/>
                                  </p:stCondLst>
                                  <p:childTnLst>
                                    <p:animMotion origin="layout" path="M -2.5E-6 4.93827E-6 L 0.12153 4.93827E-6 " pathEditMode="relative" rAng="0" ptsTypes="AA">
                                      <p:cBhvr>
                                        <p:cTn id="22" dur="1250" spd="-100000" fill="hold"/>
                                        <p:tgtEl>
                                          <p:spTgt spid="29"/>
                                        </p:tgtEl>
                                        <p:attrNameLst>
                                          <p:attrName>ppt_x</p:attrName>
                                          <p:attrName>ppt_y</p:attrName>
                                        </p:attrNameLst>
                                      </p:cBhvr>
                                      <p:rCtr x="6076" y="0"/>
                                    </p:animMotion>
                                  </p:childTnLst>
                                </p:cTn>
                              </p:par>
                              <p:par>
                                <p:cTn id="23" presetID="10" presetClass="entr" presetSubtype="0" fill="hold" nodeType="withEffect">
                                  <p:stCondLst>
                                    <p:cond delay="750"/>
                                  </p:stCondLst>
                                  <p:childTnLst>
                                    <p:set>
                                      <p:cBhvr>
                                        <p:cTn id="24" dur="1" fill="hold">
                                          <p:stCondLst>
                                            <p:cond delay="0"/>
                                          </p:stCondLst>
                                        </p:cTn>
                                        <p:tgtEl>
                                          <p:spTgt spid="85"/>
                                        </p:tgtEl>
                                        <p:attrNameLst>
                                          <p:attrName>style.visibility</p:attrName>
                                        </p:attrNameLst>
                                      </p:cBhvr>
                                      <p:to>
                                        <p:strVal val="visible"/>
                                      </p:to>
                                    </p:set>
                                    <p:animEffect transition="in" filter="fade">
                                      <p:cBhvr>
                                        <p:cTn id="25" dur="500"/>
                                        <p:tgtEl>
                                          <p:spTgt spid="85"/>
                                        </p:tgtEl>
                                      </p:cBhvr>
                                    </p:animEffect>
                                  </p:childTnLst>
                                </p:cTn>
                              </p:par>
                              <p:par>
                                <p:cTn id="26" presetID="10" presetClass="entr" presetSubtype="0" fill="hold" nodeType="withEffect">
                                  <p:stCondLst>
                                    <p:cond delay="75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500"/>
                                        <p:tgtEl>
                                          <p:spTgt spid="30"/>
                                        </p:tgtEl>
                                      </p:cBhvr>
                                    </p:animEffect>
                                  </p:childTnLst>
                                </p:cTn>
                              </p:par>
                              <p:par>
                                <p:cTn id="29" presetID="10" presetClass="entr" presetSubtype="0" fill="hold" nodeType="withEffect">
                                  <p:stCondLst>
                                    <p:cond delay="925"/>
                                  </p:stCondLst>
                                  <p:childTnLst>
                                    <p:set>
                                      <p:cBhvr>
                                        <p:cTn id="30" dur="1" fill="hold">
                                          <p:stCondLst>
                                            <p:cond delay="0"/>
                                          </p:stCondLst>
                                        </p:cTn>
                                        <p:tgtEl>
                                          <p:spTgt spid="80"/>
                                        </p:tgtEl>
                                        <p:attrNameLst>
                                          <p:attrName>style.visibility</p:attrName>
                                        </p:attrNameLst>
                                      </p:cBhvr>
                                      <p:to>
                                        <p:strVal val="visible"/>
                                      </p:to>
                                    </p:set>
                                    <p:animEffect transition="in" filter="fade">
                                      <p:cBhvr>
                                        <p:cTn id="31" dur="500"/>
                                        <p:tgtEl>
                                          <p:spTgt spid="80"/>
                                        </p:tgtEl>
                                      </p:cBhvr>
                                    </p:animEffect>
                                  </p:childTnLst>
                                </p:cTn>
                              </p:par>
                              <p:par>
                                <p:cTn id="32" presetID="64" presetClass="path" presetSubtype="0" accel="50000" decel="50000" fill="hold" nodeType="withEffect">
                                  <p:stCondLst>
                                    <p:cond delay="925"/>
                                  </p:stCondLst>
                                  <p:childTnLst>
                                    <p:animMotion origin="layout" path="M 0 0 L 0 -0.25 E" pathEditMode="relative" ptsTypes="">
                                      <p:cBhvr>
                                        <p:cTn id="33" dur="500" spd="-100000" fill="hold"/>
                                        <p:tgtEl>
                                          <p:spTgt spid="80"/>
                                        </p:tgtEl>
                                        <p:attrNameLst>
                                          <p:attrName>ppt_x</p:attrName>
                                          <p:attrName>ppt_y</p:attrName>
                                        </p:attrNameLst>
                                      </p:cBhvr>
                                    </p:animMotion>
                                  </p:childTnLst>
                                </p:cTn>
                              </p:par>
                              <p:par>
                                <p:cTn id="34" presetID="10" presetClass="entr" presetSubtype="0" fill="hold" nodeType="withEffect">
                                  <p:stCondLst>
                                    <p:cond delay="808"/>
                                  </p:stCondLst>
                                  <p:childTnLst>
                                    <p:set>
                                      <p:cBhvr>
                                        <p:cTn id="35" dur="1" fill="hold">
                                          <p:stCondLst>
                                            <p:cond delay="0"/>
                                          </p:stCondLst>
                                        </p:cTn>
                                        <p:tgtEl>
                                          <p:spTgt spid="84"/>
                                        </p:tgtEl>
                                        <p:attrNameLst>
                                          <p:attrName>style.visibility</p:attrName>
                                        </p:attrNameLst>
                                      </p:cBhvr>
                                      <p:to>
                                        <p:strVal val="visible"/>
                                      </p:to>
                                    </p:set>
                                    <p:animEffect transition="in" filter="fade">
                                      <p:cBhvr>
                                        <p:cTn id="36" dur="500"/>
                                        <p:tgtEl>
                                          <p:spTgt spid="84"/>
                                        </p:tgtEl>
                                      </p:cBhvr>
                                    </p:animEffect>
                                  </p:childTnLst>
                                </p:cTn>
                              </p:par>
                              <p:par>
                                <p:cTn id="37" presetID="64" presetClass="path" presetSubtype="0" accel="50000" decel="50000" fill="hold" nodeType="withEffect">
                                  <p:stCondLst>
                                    <p:cond delay="808"/>
                                  </p:stCondLst>
                                  <p:childTnLst>
                                    <p:animMotion origin="layout" path="M 0 0 L 0 -0.25 E" pathEditMode="relative" ptsTypes="">
                                      <p:cBhvr>
                                        <p:cTn id="38" dur="500" spd="-100000" fill="hold"/>
                                        <p:tgtEl>
                                          <p:spTgt spid="84"/>
                                        </p:tgtEl>
                                        <p:attrNameLst>
                                          <p:attrName>ppt_x</p:attrName>
                                          <p:attrName>ppt_y</p:attrName>
                                        </p:attrNameLst>
                                      </p:cBhvr>
                                    </p:animMotion>
                                  </p:childTnLst>
                                </p:cTn>
                              </p:par>
                              <p:par>
                                <p:cTn id="39" presetID="10" presetClass="entr" presetSubtype="0" fill="hold" nodeType="withEffect">
                                  <p:stCondLst>
                                    <p:cond delay="826"/>
                                  </p:stCondLst>
                                  <p:childTnLst>
                                    <p:set>
                                      <p:cBhvr>
                                        <p:cTn id="40" dur="1" fill="hold">
                                          <p:stCondLst>
                                            <p:cond delay="0"/>
                                          </p:stCondLst>
                                        </p:cTn>
                                        <p:tgtEl>
                                          <p:spTgt spid="76"/>
                                        </p:tgtEl>
                                        <p:attrNameLst>
                                          <p:attrName>style.visibility</p:attrName>
                                        </p:attrNameLst>
                                      </p:cBhvr>
                                      <p:to>
                                        <p:strVal val="visible"/>
                                      </p:to>
                                    </p:set>
                                    <p:animEffect transition="in" filter="fade">
                                      <p:cBhvr>
                                        <p:cTn id="41" dur="500"/>
                                        <p:tgtEl>
                                          <p:spTgt spid="76"/>
                                        </p:tgtEl>
                                      </p:cBhvr>
                                    </p:animEffect>
                                  </p:childTnLst>
                                </p:cTn>
                              </p:par>
                              <p:par>
                                <p:cTn id="42" presetID="64" presetClass="path" presetSubtype="0" accel="50000" decel="50000" fill="hold" nodeType="withEffect">
                                  <p:stCondLst>
                                    <p:cond delay="826"/>
                                  </p:stCondLst>
                                  <p:childTnLst>
                                    <p:animMotion origin="layout" path="M 0 0 L 0 -0.25 E" pathEditMode="relative" ptsTypes="">
                                      <p:cBhvr>
                                        <p:cTn id="43" dur="500" spd="-100000" fill="hold"/>
                                        <p:tgtEl>
                                          <p:spTgt spid="76"/>
                                        </p:tgtEl>
                                        <p:attrNameLst>
                                          <p:attrName>ppt_x</p:attrName>
                                          <p:attrName>ppt_y</p:attrName>
                                        </p:attrNameLst>
                                      </p:cBhvr>
                                    </p:animMotion>
                                  </p:childTnLst>
                                </p:cTn>
                              </p:par>
                              <p:par>
                                <p:cTn id="44" presetID="10" presetClass="entr" presetSubtype="0" fill="hold" nodeType="withEffect">
                                  <p:stCondLst>
                                    <p:cond delay="989"/>
                                  </p:stCondLst>
                                  <p:childTnLst>
                                    <p:set>
                                      <p:cBhvr>
                                        <p:cTn id="45" dur="1" fill="hold">
                                          <p:stCondLst>
                                            <p:cond delay="0"/>
                                          </p:stCondLst>
                                        </p:cTn>
                                        <p:tgtEl>
                                          <p:spTgt spid="146"/>
                                        </p:tgtEl>
                                        <p:attrNameLst>
                                          <p:attrName>style.visibility</p:attrName>
                                        </p:attrNameLst>
                                      </p:cBhvr>
                                      <p:to>
                                        <p:strVal val="visible"/>
                                      </p:to>
                                    </p:set>
                                    <p:animEffect transition="in" filter="fade">
                                      <p:cBhvr>
                                        <p:cTn id="46" dur="500"/>
                                        <p:tgtEl>
                                          <p:spTgt spid="146"/>
                                        </p:tgtEl>
                                      </p:cBhvr>
                                    </p:animEffect>
                                  </p:childTnLst>
                                </p:cTn>
                              </p:par>
                              <p:par>
                                <p:cTn id="47" presetID="64" presetClass="path" presetSubtype="0" accel="50000" decel="50000" fill="hold" nodeType="withEffect">
                                  <p:stCondLst>
                                    <p:cond delay="989"/>
                                  </p:stCondLst>
                                  <p:childTnLst>
                                    <p:animMotion origin="layout" path="M 0 0 L 0 -0.25 E" pathEditMode="relative" ptsTypes="">
                                      <p:cBhvr>
                                        <p:cTn id="48" dur="500" spd="-100000" fill="hold"/>
                                        <p:tgtEl>
                                          <p:spTgt spid="146"/>
                                        </p:tgtEl>
                                        <p:attrNameLst>
                                          <p:attrName>ppt_x</p:attrName>
                                          <p:attrName>ppt_y</p:attrName>
                                        </p:attrNameLst>
                                      </p:cBhvr>
                                    </p:animMotion>
                                  </p:childTnLst>
                                </p:cTn>
                              </p:par>
                              <p:par>
                                <p:cTn id="49" presetID="10" presetClass="entr" presetSubtype="0" fill="hold" nodeType="withEffect">
                                  <p:stCondLst>
                                    <p:cond delay="810"/>
                                  </p:stCondLst>
                                  <p:childTnLst>
                                    <p:set>
                                      <p:cBhvr>
                                        <p:cTn id="50" dur="1" fill="hold">
                                          <p:stCondLst>
                                            <p:cond delay="0"/>
                                          </p:stCondLst>
                                        </p:cTn>
                                        <p:tgtEl>
                                          <p:spTgt spid="150"/>
                                        </p:tgtEl>
                                        <p:attrNameLst>
                                          <p:attrName>style.visibility</p:attrName>
                                        </p:attrNameLst>
                                      </p:cBhvr>
                                      <p:to>
                                        <p:strVal val="visible"/>
                                      </p:to>
                                    </p:set>
                                    <p:animEffect transition="in" filter="fade">
                                      <p:cBhvr>
                                        <p:cTn id="51" dur="500"/>
                                        <p:tgtEl>
                                          <p:spTgt spid="150"/>
                                        </p:tgtEl>
                                      </p:cBhvr>
                                    </p:animEffect>
                                  </p:childTnLst>
                                </p:cTn>
                              </p:par>
                              <p:par>
                                <p:cTn id="52" presetID="64" presetClass="path" presetSubtype="0" accel="50000" decel="50000" fill="hold" nodeType="withEffect">
                                  <p:stCondLst>
                                    <p:cond delay="810"/>
                                  </p:stCondLst>
                                  <p:childTnLst>
                                    <p:animMotion origin="layout" path="M 0 0 L 0 -0.25 E" pathEditMode="relative" ptsTypes="">
                                      <p:cBhvr>
                                        <p:cTn id="53" dur="500" spd="-100000" fill="hold"/>
                                        <p:tgtEl>
                                          <p:spTgt spid="150"/>
                                        </p:tgtEl>
                                        <p:attrNameLst>
                                          <p:attrName>ppt_x</p:attrName>
                                          <p:attrName>ppt_y</p:attrName>
                                        </p:attrNameLst>
                                      </p:cBhvr>
                                    </p:animMotion>
                                  </p:childTnLst>
                                </p:cTn>
                              </p:par>
                              <p:par>
                                <p:cTn id="54" presetID="10" presetClass="entr" presetSubtype="0" fill="hold" nodeType="withEffect">
                                  <p:stCondLst>
                                    <p:cond delay="927"/>
                                  </p:stCondLst>
                                  <p:childTnLst>
                                    <p:set>
                                      <p:cBhvr>
                                        <p:cTn id="55" dur="1" fill="hold">
                                          <p:stCondLst>
                                            <p:cond delay="0"/>
                                          </p:stCondLst>
                                        </p:cTn>
                                        <p:tgtEl>
                                          <p:spTgt spid="142"/>
                                        </p:tgtEl>
                                        <p:attrNameLst>
                                          <p:attrName>style.visibility</p:attrName>
                                        </p:attrNameLst>
                                      </p:cBhvr>
                                      <p:to>
                                        <p:strVal val="visible"/>
                                      </p:to>
                                    </p:set>
                                    <p:animEffect transition="in" filter="fade">
                                      <p:cBhvr>
                                        <p:cTn id="56" dur="500"/>
                                        <p:tgtEl>
                                          <p:spTgt spid="142"/>
                                        </p:tgtEl>
                                      </p:cBhvr>
                                    </p:animEffect>
                                  </p:childTnLst>
                                </p:cTn>
                              </p:par>
                              <p:par>
                                <p:cTn id="57" presetID="64" presetClass="path" presetSubtype="0" accel="50000" decel="50000" fill="hold" nodeType="withEffect">
                                  <p:stCondLst>
                                    <p:cond delay="927"/>
                                  </p:stCondLst>
                                  <p:childTnLst>
                                    <p:animMotion origin="layout" path="M 0 0 L 0 -0.25 E" pathEditMode="relative" ptsTypes="">
                                      <p:cBhvr>
                                        <p:cTn id="58" dur="500" spd="-100000" fill="hold"/>
                                        <p:tgtEl>
                                          <p:spTgt spid="14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9" grpId="1" animBg="1"/>
      <p:bldP spid="15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Freeform 1087"/>
          <p:cNvSpPr>
            <a:spLocks/>
          </p:cNvSpPr>
          <p:nvPr/>
        </p:nvSpPr>
        <p:spPr bwMode="auto">
          <a:xfrm rot="356891">
            <a:off x="5408499" y="1219074"/>
            <a:ext cx="2795282" cy="2566120"/>
          </a:xfrm>
          <a:custGeom>
            <a:avLst/>
            <a:gdLst>
              <a:gd name="T0" fmla="*/ 41 w 506"/>
              <a:gd name="T1" fmla="*/ 231 h 460"/>
              <a:gd name="T2" fmla="*/ 92 w 506"/>
              <a:gd name="T3" fmla="*/ 278 h 460"/>
              <a:gd name="T4" fmla="*/ 134 w 506"/>
              <a:gd name="T5" fmla="*/ 287 h 460"/>
              <a:gd name="T6" fmla="*/ 173 w 506"/>
              <a:gd name="T7" fmla="*/ 280 h 460"/>
              <a:gd name="T8" fmla="*/ 185 w 506"/>
              <a:gd name="T9" fmla="*/ 287 h 460"/>
              <a:gd name="T10" fmla="*/ 198 w 506"/>
              <a:gd name="T11" fmla="*/ 280 h 460"/>
              <a:gd name="T12" fmla="*/ 208 w 506"/>
              <a:gd name="T13" fmla="*/ 288 h 460"/>
              <a:gd name="T14" fmla="*/ 213 w 506"/>
              <a:gd name="T15" fmla="*/ 304 h 460"/>
              <a:gd name="T16" fmla="*/ 232 w 506"/>
              <a:gd name="T17" fmla="*/ 316 h 460"/>
              <a:gd name="T18" fmla="*/ 256 w 506"/>
              <a:gd name="T19" fmla="*/ 316 h 460"/>
              <a:gd name="T20" fmla="*/ 275 w 506"/>
              <a:gd name="T21" fmla="*/ 332 h 460"/>
              <a:gd name="T22" fmla="*/ 291 w 506"/>
              <a:gd name="T23" fmla="*/ 323 h 460"/>
              <a:gd name="T24" fmla="*/ 304 w 506"/>
              <a:gd name="T25" fmla="*/ 332 h 460"/>
              <a:gd name="T26" fmla="*/ 315 w 506"/>
              <a:gd name="T27" fmla="*/ 309 h 460"/>
              <a:gd name="T28" fmla="*/ 330 w 506"/>
              <a:gd name="T29" fmla="*/ 301 h 460"/>
              <a:gd name="T30" fmla="*/ 333 w 506"/>
              <a:gd name="T31" fmla="*/ 284 h 460"/>
              <a:gd name="T32" fmla="*/ 326 w 506"/>
              <a:gd name="T33" fmla="*/ 251 h 460"/>
              <a:gd name="T34" fmla="*/ 324 w 506"/>
              <a:gd name="T35" fmla="*/ 249 h 460"/>
              <a:gd name="T36" fmla="*/ 309 w 506"/>
              <a:gd name="T37" fmla="*/ 264 h 460"/>
              <a:gd name="T38" fmla="*/ 285 w 506"/>
              <a:gd name="T39" fmla="*/ 245 h 460"/>
              <a:gd name="T40" fmla="*/ 269 w 506"/>
              <a:gd name="T41" fmla="*/ 224 h 460"/>
              <a:gd name="T42" fmla="*/ 285 w 506"/>
              <a:gd name="T43" fmla="*/ 210 h 460"/>
              <a:gd name="T44" fmla="*/ 289 w 506"/>
              <a:gd name="T45" fmla="*/ 188 h 460"/>
              <a:gd name="T46" fmla="*/ 301 w 506"/>
              <a:gd name="T47" fmla="*/ 180 h 460"/>
              <a:gd name="T48" fmla="*/ 299 w 506"/>
              <a:gd name="T49" fmla="*/ 150 h 460"/>
              <a:gd name="T50" fmla="*/ 307 w 506"/>
              <a:gd name="T51" fmla="*/ 145 h 460"/>
              <a:gd name="T52" fmla="*/ 321 w 506"/>
              <a:gd name="T53" fmla="*/ 153 h 460"/>
              <a:gd name="T54" fmla="*/ 330 w 506"/>
              <a:gd name="T55" fmla="*/ 167 h 460"/>
              <a:gd name="T56" fmla="*/ 348 w 506"/>
              <a:gd name="T57" fmla="*/ 153 h 460"/>
              <a:gd name="T58" fmla="*/ 355 w 506"/>
              <a:gd name="T59" fmla="*/ 145 h 460"/>
              <a:gd name="T60" fmla="*/ 352 w 506"/>
              <a:gd name="T61" fmla="*/ 130 h 460"/>
              <a:gd name="T62" fmla="*/ 330 w 506"/>
              <a:gd name="T63" fmla="*/ 118 h 460"/>
              <a:gd name="T64" fmla="*/ 325 w 506"/>
              <a:gd name="T65" fmla="*/ 103 h 460"/>
              <a:gd name="T66" fmla="*/ 286 w 506"/>
              <a:gd name="T67" fmla="*/ 109 h 460"/>
              <a:gd name="T68" fmla="*/ 262 w 506"/>
              <a:gd name="T69" fmla="*/ 86 h 460"/>
              <a:gd name="T70" fmla="*/ 251 w 506"/>
              <a:gd name="T71" fmla="*/ 83 h 460"/>
              <a:gd name="T72" fmla="*/ 251 w 506"/>
              <a:gd name="T73" fmla="*/ 68 h 460"/>
              <a:gd name="T74" fmla="*/ 305 w 506"/>
              <a:gd name="T75" fmla="*/ 6 h 460"/>
              <a:gd name="T76" fmla="*/ 285 w 506"/>
              <a:gd name="T77" fmla="*/ 12 h 460"/>
              <a:gd name="T78" fmla="*/ 273 w 506"/>
              <a:gd name="T79" fmla="*/ 20 h 460"/>
              <a:gd name="T80" fmla="*/ 269 w 506"/>
              <a:gd name="T81" fmla="*/ 13 h 460"/>
              <a:gd name="T82" fmla="*/ 269 w 506"/>
              <a:gd name="T83" fmla="*/ 4 h 460"/>
              <a:gd name="T84" fmla="*/ 259 w 506"/>
              <a:gd name="T85" fmla="*/ 0 h 460"/>
              <a:gd name="T86" fmla="*/ 234 w 506"/>
              <a:gd name="T87" fmla="*/ 10 h 460"/>
              <a:gd name="T88" fmla="*/ 173 w 506"/>
              <a:gd name="T89" fmla="*/ 2 h 460"/>
              <a:gd name="T90" fmla="*/ 169 w 506"/>
              <a:gd name="T91" fmla="*/ 54 h 460"/>
              <a:gd name="T92" fmla="*/ 140 w 506"/>
              <a:gd name="T93" fmla="*/ 78 h 460"/>
              <a:gd name="T94" fmla="*/ 100 w 506"/>
              <a:gd name="T95" fmla="*/ 86 h 460"/>
              <a:gd name="T96" fmla="*/ 45 w 506"/>
              <a:gd name="T97" fmla="*/ 126 h 460"/>
              <a:gd name="T98" fmla="*/ 0 w 506"/>
              <a:gd name="T99" fmla="*/ 138 h 460"/>
              <a:gd name="T100" fmla="*/ 0 w 506"/>
              <a:gd name="T101" fmla="*/ 146 h 460"/>
              <a:gd name="T102" fmla="*/ 41 w 506"/>
              <a:gd name="T103" fmla="*/ 212 h 460"/>
              <a:gd name="T104" fmla="*/ 41 w 506"/>
              <a:gd name="T105" fmla="*/ 231 h 460"/>
              <a:gd name="T106" fmla="*/ 41 w 506"/>
              <a:gd name="T107" fmla="*/ 231 h 46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06"/>
              <a:gd name="T163" fmla="*/ 0 h 460"/>
              <a:gd name="T164" fmla="*/ 506 w 506"/>
              <a:gd name="T165" fmla="*/ 460 h 46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06" h="460">
                <a:moveTo>
                  <a:pt x="59" y="319"/>
                </a:moveTo>
                <a:lnTo>
                  <a:pt x="131" y="384"/>
                </a:lnTo>
                <a:lnTo>
                  <a:pt x="191" y="396"/>
                </a:lnTo>
                <a:lnTo>
                  <a:pt x="246" y="388"/>
                </a:lnTo>
                <a:lnTo>
                  <a:pt x="263" y="396"/>
                </a:lnTo>
                <a:lnTo>
                  <a:pt x="282" y="386"/>
                </a:lnTo>
                <a:lnTo>
                  <a:pt x="296" y="399"/>
                </a:lnTo>
                <a:lnTo>
                  <a:pt x="303" y="421"/>
                </a:lnTo>
                <a:lnTo>
                  <a:pt x="329" y="437"/>
                </a:lnTo>
                <a:lnTo>
                  <a:pt x="364" y="437"/>
                </a:lnTo>
                <a:lnTo>
                  <a:pt x="390" y="459"/>
                </a:lnTo>
                <a:lnTo>
                  <a:pt x="414" y="447"/>
                </a:lnTo>
                <a:lnTo>
                  <a:pt x="432" y="459"/>
                </a:lnTo>
                <a:lnTo>
                  <a:pt x="447" y="427"/>
                </a:lnTo>
                <a:lnTo>
                  <a:pt x="469" y="416"/>
                </a:lnTo>
                <a:lnTo>
                  <a:pt x="474" y="392"/>
                </a:lnTo>
                <a:lnTo>
                  <a:pt x="464" y="348"/>
                </a:lnTo>
                <a:lnTo>
                  <a:pt x="460" y="343"/>
                </a:lnTo>
                <a:lnTo>
                  <a:pt x="438" y="365"/>
                </a:lnTo>
                <a:lnTo>
                  <a:pt x="406" y="339"/>
                </a:lnTo>
                <a:lnTo>
                  <a:pt x="382" y="309"/>
                </a:lnTo>
                <a:lnTo>
                  <a:pt x="406" y="291"/>
                </a:lnTo>
                <a:lnTo>
                  <a:pt x="412" y="259"/>
                </a:lnTo>
                <a:lnTo>
                  <a:pt x="428" y="249"/>
                </a:lnTo>
                <a:lnTo>
                  <a:pt x="425" y="207"/>
                </a:lnTo>
                <a:lnTo>
                  <a:pt x="436" y="199"/>
                </a:lnTo>
                <a:lnTo>
                  <a:pt x="456" y="211"/>
                </a:lnTo>
                <a:lnTo>
                  <a:pt x="469" y="230"/>
                </a:lnTo>
                <a:lnTo>
                  <a:pt x="495" y="211"/>
                </a:lnTo>
                <a:lnTo>
                  <a:pt x="505" y="201"/>
                </a:lnTo>
                <a:lnTo>
                  <a:pt x="500" y="180"/>
                </a:lnTo>
                <a:lnTo>
                  <a:pt x="469" y="163"/>
                </a:lnTo>
                <a:lnTo>
                  <a:pt x="462" y="143"/>
                </a:lnTo>
                <a:lnTo>
                  <a:pt x="407" y="150"/>
                </a:lnTo>
                <a:lnTo>
                  <a:pt x="373" y="119"/>
                </a:lnTo>
                <a:lnTo>
                  <a:pt x="357" y="115"/>
                </a:lnTo>
                <a:lnTo>
                  <a:pt x="357" y="95"/>
                </a:lnTo>
                <a:lnTo>
                  <a:pt x="434" y="9"/>
                </a:lnTo>
                <a:lnTo>
                  <a:pt x="406" y="16"/>
                </a:lnTo>
                <a:lnTo>
                  <a:pt x="388" y="28"/>
                </a:lnTo>
                <a:lnTo>
                  <a:pt x="382" y="18"/>
                </a:lnTo>
                <a:lnTo>
                  <a:pt x="382" y="4"/>
                </a:lnTo>
                <a:lnTo>
                  <a:pt x="368" y="0"/>
                </a:lnTo>
                <a:lnTo>
                  <a:pt x="333" y="13"/>
                </a:lnTo>
                <a:lnTo>
                  <a:pt x="246" y="2"/>
                </a:lnTo>
                <a:lnTo>
                  <a:pt x="241" y="75"/>
                </a:lnTo>
                <a:lnTo>
                  <a:pt x="199" y="108"/>
                </a:lnTo>
                <a:lnTo>
                  <a:pt x="143" y="119"/>
                </a:lnTo>
                <a:lnTo>
                  <a:pt x="64" y="174"/>
                </a:lnTo>
                <a:lnTo>
                  <a:pt x="0" y="192"/>
                </a:lnTo>
                <a:lnTo>
                  <a:pt x="0" y="203"/>
                </a:lnTo>
                <a:lnTo>
                  <a:pt x="59" y="293"/>
                </a:lnTo>
                <a:lnTo>
                  <a:pt x="59" y="319"/>
                </a:lnTo>
              </a:path>
            </a:pathLst>
          </a:custGeom>
          <a:solidFill>
            <a:schemeClr val="bg1"/>
          </a:solidFill>
          <a:ln w="6350" cap="flat" cmpd="sng">
            <a:noFill/>
            <a:prstDash val="sysDash"/>
            <a:round/>
            <a:headEnd type="none" w="sm" len="sm"/>
            <a:tailEnd type="none" w="sm" len="sm"/>
          </a:ln>
        </p:spPr>
        <p:txBody>
          <a:bodyPr/>
          <a:lstStyle/>
          <a:p>
            <a:endParaRPr lang="zh-CN" altLang="en-US" sz="700"/>
          </a:p>
        </p:txBody>
      </p:sp>
      <p:cxnSp>
        <p:nvCxnSpPr>
          <p:cNvPr id="45" name="直接连接符 44"/>
          <p:cNvCxnSpPr/>
          <p:nvPr/>
        </p:nvCxnSpPr>
        <p:spPr>
          <a:xfrm>
            <a:off x="4572000" y="0"/>
            <a:ext cx="0" cy="2502135"/>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4468029" y="2551625"/>
            <a:ext cx="207942" cy="207942"/>
            <a:chOff x="4458447" y="2420471"/>
            <a:chExt cx="280894" cy="280894"/>
          </a:xfrm>
        </p:grpSpPr>
        <p:sp>
          <p:nvSpPr>
            <p:cNvPr id="19" name="椭圆 18"/>
            <p:cNvSpPr/>
            <p:nvPr/>
          </p:nvSpPr>
          <p:spPr>
            <a:xfrm>
              <a:off x="4458447" y="2420471"/>
              <a:ext cx="280894" cy="28089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4513792" y="2475816"/>
              <a:ext cx="170204" cy="17020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0" name="Group 126"/>
          <p:cNvGrpSpPr/>
          <p:nvPr/>
        </p:nvGrpSpPr>
        <p:grpSpPr>
          <a:xfrm flipH="1">
            <a:off x="5940733" y="2627910"/>
            <a:ext cx="1089364" cy="584880"/>
            <a:chOff x="5913812" y="3535754"/>
            <a:chExt cx="3418890" cy="1139764"/>
          </a:xfrm>
        </p:grpSpPr>
        <p:grpSp>
          <p:nvGrpSpPr>
            <p:cNvPr id="241" name="Group 37"/>
            <p:cNvGrpSpPr>
              <a:grpSpLocks noChangeAspect="1"/>
            </p:cNvGrpSpPr>
            <p:nvPr/>
          </p:nvGrpSpPr>
          <p:grpSpPr bwMode="auto">
            <a:xfrm rot="11413052">
              <a:off x="6668248" y="3535754"/>
              <a:ext cx="2664454" cy="1139764"/>
              <a:chOff x="981" y="1161"/>
              <a:chExt cx="4790" cy="2049"/>
            </a:xfrm>
          </p:grpSpPr>
          <p:sp>
            <p:nvSpPr>
              <p:cNvPr id="248" name="Freeform 38"/>
              <p:cNvSpPr>
                <a:spLocks/>
              </p:cNvSpPr>
              <p:nvPr/>
            </p:nvSpPr>
            <p:spPr bwMode="auto">
              <a:xfrm>
                <a:off x="3802" y="1957"/>
                <a:ext cx="35" cy="15"/>
              </a:xfrm>
              <a:custGeom>
                <a:avLst/>
                <a:gdLst>
                  <a:gd name="T0" fmla="*/ 7 w 15"/>
                  <a:gd name="T1" fmla="*/ 0 h 6"/>
                  <a:gd name="T2" fmla="*/ 7 w 15"/>
                  <a:gd name="T3" fmla="*/ 0 h 6"/>
                </a:gdLst>
                <a:ahLst/>
                <a:cxnLst>
                  <a:cxn ang="0">
                    <a:pos x="T0" y="T1"/>
                  </a:cxn>
                  <a:cxn ang="0">
                    <a:pos x="T2" y="T3"/>
                  </a:cxn>
                </a:cxnLst>
                <a:rect l="0" t="0" r="r" b="b"/>
                <a:pathLst>
                  <a:path w="15" h="6">
                    <a:moveTo>
                      <a:pt x="7" y="0"/>
                    </a:moveTo>
                    <a:cubicBezTo>
                      <a:pt x="0" y="3"/>
                      <a:pt x="15" y="6"/>
                      <a:pt x="7"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9" name="Freeform 39"/>
              <p:cNvSpPr>
                <a:spLocks/>
              </p:cNvSpPr>
              <p:nvPr/>
            </p:nvSpPr>
            <p:spPr bwMode="auto">
              <a:xfrm>
                <a:off x="5193" y="1483"/>
                <a:ext cx="19" cy="0"/>
              </a:xfrm>
              <a:custGeom>
                <a:avLst/>
                <a:gdLst>
                  <a:gd name="T0" fmla="*/ 4 w 8"/>
                  <a:gd name="T1" fmla="*/ 0 w 8"/>
                  <a:gd name="T2" fmla="*/ 4 w 8"/>
                </a:gdLst>
                <a:ahLst/>
                <a:cxnLst>
                  <a:cxn ang="0">
                    <a:pos x="T0" y="0"/>
                  </a:cxn>
                  <a:cxn ang="0">
                    <a:pos x="T1" y="0"/>
                  </a:cxn>
                  <a:cxn ang="0">
                    <a:pos x="T2" y="0"/>
                  </a:cxn>
                </a:cxnLst>
                <a:rect l="0" t="0" r="r" b="b"/>
                <a:pathLst>
                  <a:path w="8">
                    <a:moveTo>
                      <a:pt x="4" y="0"/>
                    </a:moveTo>
                    <a:cubicBezTo>
                      <a:pt x="2" y="0"/>
                      <a:pt x="1" y="0"/>
                      <a:pt x="0" y="0"/>
                    </a:cubicBezTo>
                    <a:cubicBezTo>
                      <a:pt x="4" y="0"/>
                      <a:pt x="8" y="0"/>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0" name="Freeform 40"/>
              <p:cNvSpPr>
                <a:spLocks/>
              </p:cNvSpPr>
              <p:nvPr/>
            </p:nvSpPr>
            <p:spPr bwMode="auto">
              <a:xfrm>
                <a:off x="5174" y="1483"/>
                <a:ext cx="19" cy="2"/>
              </a:xfrm>
              <a:custGeom>
                <a:avLst/>
                <a:gdLst>
                  <a:gd name="T0" fmla="*/ 7 w 8"/>
                  <a:gd name="T1" fmla="*/ 1 h 1"/>
                  <a:gd name="T2" fmla="*/ 8 w 8"/>
                  <a:gd name="T3" fmla="*/ 0 h 1"/>
                  <a:gd name="T4" fmla="*/ 7 w 8"/>
                  <a:gd name="T5" fmla="*/ 1 h 1"/>
                </a:gdLst>
                <a:ahLst/>
                <a:cxnLst>
                  <a:cxn ang="0">
                    <a:pos x="T0" y="T1"/>
                  </a:cxn>
                  <a:cxn ang="0">
                    <a:pos x="T2" y="T3"/>
                  </a:cxn>
                  <a:cxn ang="0">
                    <a:pos x="T4" y="T5"/>
                  </a:cxn>
                </a:cxnLst>
                <a:rect l="0" t="0" r="r" b="b"/>
                <a:pathLst>
                  <a:path w="8" h="1">
                    <a:moveTo>
                      <a:pt x="7" y="1"/>
                    </a:moveTo>
                    <a:cubicBezTo>
                      <a:pt x="8" y="1"/>
                      <a:pt x="8" y="1"/>
                      <a:pt x="8" y="0"/>
                    </a:cubicBezTo>
                    <a:cubicBezTo>
                      <a:pt x="4" y="1"/>
                      <a:pt x="0" y="1"/>
                      <a:pt x="7"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1" name="Freeform 41"/>
              <p:cNvSpPr>
                <a:spLocks/>
              </p:cNvSpPr>
              <p:nvPr/>
            </p:nvSpPr>
            <p:spPr bwMode="auto">
              <a:xfrm>
                <a:off x="981" y="1420"/>
                <a:ext cx="4790" cy="1790"/>
              </a:xfrm>
              <a:custGeom>
                <a:avLst/>
                <a:gdLst>
                  <a:gd name="T0" fmla="*/ 2002 w 2028"/>
                  <a:gd name="T1" fmla="*/ 29 h 758"/>
                  <a:gd name="T2" fmla="*/ 1943 w 2028"/>
                  <a:gd name="T3" fmla="*/ 21 h 758"/>
                  <a:gd name="T4" fmla="*/ 1860 w 2028"/>
                  <a:gd name="T5" fmla="*/ 3 h 758"/>
                  <a:gd name="T6" fmla="*/ 1778 w 2028"/>
                  <a:gd name="T7" fmla="*/ 4 h 758"/>
                  <a:gd name="T8" fmla="*/ 1732 w 2028"/>
                  <a:gd name="T9" fmla="*/ 19 h 758"/>
                  <a:gd name="T10" fmla="*/ 1684 w 2028"/>
                  <a:gd name="T11" fmla="*/ 24 h 758"/>
                  <a:gd name="T12" fmla="*/ 1591 w 2028"/>
                  <a:gd name="T13" fmla="*/ 3 h 758"/>
                  <a:gd name="T14" fmla="*/ 1527 w 2028"/>
                  <a:gd name="T15" fmla="*/ 45 h 758"/>
                  <a:gd name="T16" fmla="*/ 1514 w 2028"/>
                  <a:gd name="T17" fmla="*/ 93 h 758"/>
                  <a:gd name="T18" fmla="*/ 1503 w 2028"/>
                  <a:gd name="T19" fmla="*/ 133 h 758"/>
                  <a:gd name="T20" fmla="*/ 1455 w 2028"/>
                  <a:gd name="T21" fmla="*/ 165 h 758"/>
                  <a:gd name="T22" fmla="*/ 1418 w 2028"/>
                  <a:gd name="T23" fmla="*/ 227 h 758"/>
                  <a:gd name="T24" fmla="*/ 1391 w 2028"/>
                  <a:gd name="T25" fmla="*/ 280 h 758"/>
                  <a:gd name="T26" fmla="*/ 1338 w 2028"/>
                  <a:gd name="T27" fmla="*/ 280 h 758"/>
                  <a:gd name="T28" fmla="*/ 1247 w 2028"/>
                  <a:gd name="T29" fmla="*/ 295 h 758"/>
                  <a:gd name="T30" fmla="*/ 1186 w 2028"/>
                  <a:gd name="T31" fmla="*/ 296 h 758"/>
                  <a:gd name="T32" fmla="*/ 1092 w 2028"/>
                  <a:gd name="T33" fmla="*/ 299 h 758"/>
                  <a:gd name="T34" fmla="*/ 1031 w 2028"/>
                  <a:gd name="T35" fmla="*/ 313 h 758"/>
                  <a:gd name="T36" fmla="*/ 972 w 2028"/>
                  <a:gd name="T37" fmla="*/ 349 h 758"/>
                  <a:gd name="T38" fmla="*/ 943 w 2028"/>
                  <a:gd name="T39" fmla="*/ 381 h 758"/>
                  <a:gd name="T40" fmla="*/ 930 w 2028"/>
                  <a:gd name="T41" fmla="*/ 416 h 758"/>
                  <a:gd name="T42" fmla="*/ 890 w 2028"/>
                  <a:gd name="T43" fmla="*/ 408 h 758"/>
                  <a:gd name="T44" fmla="*/ 847 w 2028"/>
                  <a:gd name="T45" fmla="*/ 421 h 758"/>
                  <a:gd name="T46" fmla="*/ 834 w 2028"/>
                  <a:gd name="T47" fmla="*/ 471 h 758"/>
                  <a:gd name="T48" fmla="*/ 762 w 2028"/>
                  <a:gd name="T49" fmla="*/ 477 h 758"/>
                  <a:gd name="T50" fmla="*/ 719 w 2028"/>
                  <a:gd name="T51" fmla="*/ 488 h 758"/>
                  <a:gd name="T52" fmla="*/ 700 w 2028"/>
                  <a:gd name="T53" fmla="*/ 536 h 758"/>
                  <a:gd name="T54" fmla="*/ 668 w 2028"/>
                  <a:gd name="T55" fmla="*/ 563 h 758"/>
                  <a:gd name="T56" fmla="*/ 647 w 2028"/>
                  <a:gd name="T57" fmla="*/ 603 h 758"/>
                  <a:gd name="T58" fmla="*/ 615 w 2028"/>
                  <a:gd name="T59" fmla="*/ 615 h 758"/>
                  <a:gd name="T60" fmla="*/ 546 w 2028"/>
                  <a:gd name="T61" fmla="*/ 615 h 758"/>
                  <a:gd name="T62" fmla="*/ 444 w 2028"/>
                  <a:gd name="T63" fmla="*/ 640 h 758"/>
                  <a:gd name="T64" fmla="*/ 367 w 2028"/>
                  <a:gd name="T65" fmla="*/ 635 h 758"/>
                  <a:gd name="T66" fmla="*/ 255 w 2028"/>
                  <a:gd name="T67" fmla="*/ 629 h 758"/>
                  <a:gd name="T68" fmla="*/ 156 w 2028"/>
                  <a:gd name="T69" fmla="*/ 653 h 758"/>
                  <a:gd name="T70" fmla="*/ 111 w 2028"/>
                  <a:gd name="T71" fmla="*/ 648 h 758"/>
                  <a:gd name="T72" fmla="*/ 52 w 2028"/>
                  <a:gd name="T73" fmla="*/ 627 h 758"/>
                  <a:gd name="T74" fmla="*/ 13 w 2028"/>
                  <a:gd name="T75" fmla="*/ 583 h 758"/>
                  <a:gd name="T76" fmla="*/ 2 w 2028"/>
                  <a:gd name="T77" fmla="*/ 637 h 758"/>
                  <a:gd name="T78" fmla="*/ 84 w 2028"/>
                  <a:gd name="T79" fmla="*/ 709 h 758"/>
                  <a:gd name="T80" fmla="*/ 234 w 2028"/>
                  <a:gd name="T81" fmla="*/ 733 h 758"/>
                  <a:gd name="T82" fmla="*/ 378 w 2028"/>
                  <a:gd name="T83" fmla="*/ 740 h 758"/>
                  <a:gd name="T84" fmla="*/ 487 w 2028"/>
                  <a:gd name="T85" fmla="*/ 707 h 758"/>
                  <a:gd name="T86" fmla="*/ 572 w 2028"/>
                  <a:gd name="T87" fmla="*/ 731 h 758"/>
                  <a:gd name="T88" fmla="*/ 652 w 2028"/>
                  <a:gd name="T89" fmla="*/ 699 h 758"/>
                  <a:gd name="T90" fmla="*/ 674 w 2028"/>
                  <a:gd name="T91" fmla="*/ 661 h 758"/>
                  <a:gd name="T92" fmla="*/ 727 w 2028"/>
                  <a:gd name="T93" fmla="*/ 589 h 758"/>
                  <a:gd name="T94" fmla="*/ 831 w 2028"/>
                  <a:gd name="T95" fmla="*/ 568 h 758"/>
                  <a:gd name="T96" fmla="*/ 943 w 2028"/>
                  <a:gd name="T97" fmla="*/ 539 h 758"/>
                  <a:gd name="T98" fmla="*/ 1036 w 2028"/>
                  <a:gd name="T99" fmla="*/ 504 h 758"/>
                  <a:gd name="T100" fmla="*/ 1100 w 2028"/>
                  <a:gd name="T101" fmla="*/ 400 h 758"/>
                  <a:gd name="T102" fmla="*/ 1175 w 2028"/>
                  <a:gd name="T103" fmla="*/ 355 h 758"/>
                  <a:gd name="T104" fmla="*/ 1346 w 2028"/>
                  <a:gd name="T105" fmla="*/ 371 h 758"/>
                  <a:gd name="T106" fmla="*/ 1444 w 2028"/>
                  <a:gd name="T107" fmla="*/ 325 h 758"/>
                  <a:gd name="T108" fmla="*/ 1500 w 2028"/>
                  <a:gd name="T109" fmla="*/ 251 h 758"/>
                  <a:gd name="T110" fmla="*/ 1607 w 2028"/>
                  <a:gd name="T111" fmla="*/ 208 h 758"/>
                  <a:gd name="T112" fmla="*/ 1679 w 2028"/>
                  <a:gd name="T113" fmla="*/ 163 h 758"/>
                  <a:gd name="T114" fmla="*/ 1711 w 2028"/>
                  <a:gd name="T115" fmla="*/ 117 h 758"/>
                  <a:gd name="T116" fmla="*/ 1791 w 2028"/>
                  <a:gd name="T117" fmla="*/ 91 h 758"/>
                  <a:gd name="T118" fmla="*/ 1895 w 2028"/>
                  <a:gd name="T119" fmla="*/ 88 h 758"/>
                  <a:gd name="T120" fmla="*/ 1959 w 2028"/>
                  <a:gd name="T121" fmla="*/ 59 h 758"/>
                  <a:gd name="T122" fmla="*/ 2015 w 2028"/>
                  <a:gd name="T123" fmla="*/ 35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8" h="758">
                    <a:moveTo>
                      <a:pt x="2015" y="35"/>
                    </a:moveTo>
                    <a:cubicBezTo>
                      <a:pt x="1996" y="35"/>
                      <a:pt x="2002" y="29"/>
                      <a:pt x="2002" y="29"/>
                    </a:cubicBezTo>
                    <a:cubicBezTo>
                      <a:pt x="2002" y="29"/>
                      <a:pt x="1975" y="24"/>
                      <a:pt x="1954" y="21"/>
                    </a:cubicBezTo>
                    <a:cubicBezTo>
                      <a:pt x="1932" y="19"/>
                      <a:pt x="1954" y="21"/>
                      <a:pt x="1943" y="21"/>
                    </a:cubicBezTo>
                    <a:cubicBezTo>
                      <a:pt x="1932" y="21"/>
                      <a:pt x="1887" y="1"/>
                      <a:pt x="1887" y="1"/>
                    </a:cubicBezTo>
                    <a:cubicBezTo>
                      <a:pt x="1887" y="1"/>
                      <a:pt x="1876" y="3"/>
                      <a:pt x="1860" y="3"/>
                    </a:cubicBezTo>
                    <a:cubicBezTo>
                      <a:pt x="1844" y="3"/>
                      <a:pt x="1836" y="0"/>
                      <a:pt x="1794" y="3"/>
                    </a:cubicBezTo>
                    <a:cubicBezTo>
                      <a:pt x="1786" y="3"/>
                      <a:pt x="1781" y="3"/>
                      <a:pt x="1778" y="4"/>
                    </a:cubicBezTo>
                    <a:cubicBezTo>
                      <a:pt x="1771" y="7"/>
                      <a:pt x="1766" y="16"/>
                      <a:pt x="1748" y="19"/>
                    </a:cubicBezTo>
                    <a:cubicBezTo>
                      <a:pt x="1727" y="21"/>
                      <a:pt x="1748" y="19"/>
                      <a:pt x="1732" y="19"/>
                    </a:cubicBezTo>
                    <a:cubicBezTo>
                      <a:pt x="1716" y="19"/>
                      <a:pt x="1719" y="24"/>
                      <a:pt x="1703" y="24"/>
                    </a:cubicBezTo>
                    <a:cubicBezTo>
                      <a:pt x="1687" y="24"/>
                      <a:pt x="1703" y="24"/>
                      <a:pt x="1684" y="24"/>
                    </a:cubicBezTo>
                    <a:cubicBezTo>
                      <a:pt x="1666" y="24"/>
                      <a:pt x="1655" y="13"/>
                      <a:pt x="1655" y="13"/>
                    </a:cubicBezTo>
                    <a:cubicBezTo>
                      <a:pt x="1655" y="13"/>
                      <a:pt x="1628" y="3"/>
                      <a:pt x="1591" y="3"/>
                    </a:cubicBezTo>
                    <a:cubicBezTo>
                      <a:pt x="1554" y="3"/>
                      <a:pt x="1527" y="16"/>
                      <a:pt x="1527" y="16"/>
                    </a:cubicBezTo>
                    <a:cubicBezTo>
                      <a:pt x="1527" y="45"/>
                      <a:pt x="1527" y="45"/>
                      <a:pt x="1527" y="45"/>
                    </a:cubicBezTo>
                    <a:cubicBezTo>
                      <a:pt x="1516" y="83"/>
                      <a:pt x="1516" y="83"/>
                      <a:pt x="1516" y="83"/>
                    </a:cubicBezTo>
                    <a:cubicBezTo>
                      <a:pt x="1516" y="83"/>
                      <a:pt x="1516" y="83"/>
                      <a:pt x="1514" y="93"/>
                    </a:cubicBezTo>
                    <a:cubicBezTo>
                      <a:pt x="1511" y="104"/>
                      <a:pt x="1514" y="104"/>
                      <a:pt x="1514" y="104"/>
                    </a:cubicBezTo>
                    <a:cubicBezTo>
                      <a:pt x="1514" y="104"/>
                      <a:pt x="1508" y="120"/>
                      <a:pt x="1503" y="133"/>
                    </a:cubicBezTo>
                    <a:cubicBezTo>
                      <a:pt x="1498" y="147"/>
                      <a:pt x="1503" y="133"/>
                      <a:pt x="1479" y="149"/>
                    </a:cubicBezTo>
                    <a:cubicBezTo>
                      <a:pt x="1455" y="165"/>
                      <a:pt x="1479" y="149"/>
                      <a:pt x="1455" y="165"/>
                    </a:cubicBezTo>
                    <a:cubicBezTo>
                      <a:pt x="1431" y="181"/>
                      <a:pt x="1455" y="165"/>
                      <a:pt x="1436" y="187"/>
                    </a:cubicBezTo>
                    <a:cubicBezTo>
                      <a:pt x="1418" y="208"/>
                      <a:pt x="1428" y="203"/>
                      <a:pt x="1418" y="227"/>
                    </a:cubicBezTo>
                    <a:cubicBezTo>
                      <a:pt x="1407" y="251"/>
                      <a:pt x="1412" y="237"/>
                      <a:pt x="1404" y="251"/>
                    </a:cubicBezTo>
                    <a:cubicBezTo>
                      <a:pt x="1396" y="264"/>
                      <a:pt x="1399" y="261"/>
                      <a:pt x="1391" y="280"/>
                    </a:cubicBezTo>
                    <a:cubicBezTo>
                      <a:pt x="1383" y="299"/>
                      <a:pt x="1380" y="277"/>
                      <a:pt x="1367" y="280"/>
                    </a:cubicBezTo>
                    <a:cubicBezTo>
                      <a:pt x="1354" y="283"/>
                      <a:pt x="1348" y="280"/>
                      <a:pt x="1338" y="280"/>
                    </a:cubicBezTo>
                    <a:cubicBezTo>
                      <a:pt x="1327" y="280"/>
                      <a:pt x="1303" y="283"/>
                      <a:pt x="1282" y="293"/>
                    </a:cubicBezTo>
                    <a:cubicBezTo>
                      <a:pt x="1260" y="304"/>
                      <a:pt x="1263" y="285"/>
                      <a:pt x="1247" y="295"/>
                    </a:cubicBezTo>
                    <a:cubicBezTo>
                      <a:pt x="1231" y="305"/>
                      <a:pt x="1228" y="288"/>
                      <a:pt x="1210" y="295"/>
                    </a:cubicBezTo>
                    <a:cubicBezTo>
                      <a:pt x="1191" y="302"/>
                      <a:pt x="1194" y="301"/>
                      <a:pt x="1186" y="296"/>
                    </a:cubicBezTo>
                    <a:cubicBezTo>
                      <a:pt x="1178" y="291"/>
                      <a:pt x="1162" y="304"/>
                      <a:pt x="1140" y="299"/>
                    </a:cubicBezTo>
                    <a:cubicBezTo>
                      <a:pt x="1119" y="293"/>
                      <a:pt x="1114" y="299"/>
                      <a:pt x="1092" y="299"/>
                    </a:cubicBezTo>
                    <a:cubicBezTo>
                      <a:pt x="1071" y="299"/>
                      <a:pt x="1076" y="301"/>
                      <a:pt x="1055" y="313"/>
                    </a:cubicBezTo>
                    <a:cubicBezTo>
                      <a:pt x="1034" y="325"/>
                      <a:pt x="1039" y="315"/>
                      <a:pt x="1031" y="313"/>
                    </a:cubicBezTo>
                    <a:cubicBezTo>
                      <a:pt x="1023" y="312"/>
                      <a:pt x="1010" y="333"/>
                      <a:pt x="1010" y="333"/>
                    </a:cubicBezTo>
                    <a:cubicBezTo>
                      <a:pt x="1010" y="333"/>
                      <a:pt x="991" y="344"/>
                      <a:pt x="972" y="349"/>
                    </a:cubicBezTo>
                    <a:cubicBezTo>
                      <a:pt x="954" y="355"/>
                      <a:pt x="972" y="349"/>
                      <a:pt x="959" y="355"/>
                    </a:cubicBezTo>
                    <a:cubicBezTo>
                      <a:pt x="946" y="360"/>
                      <a:pt x="954" y="368"/>
                      <a:pt x="943" y="381"/>
                    </a:cubicBezTo>
                    <a:cubicBezTo>
                      <a:pt x="932" y="395"/>
                      <a:pt x="943" y="404"/>
                      <a:pt x="943" y="404"/>
                    </a:cubicBezTo>
                    <a:cubicBezTo>
                      <a:pt x="943" y="404"/>
                      <a:pt x="938" y="411"/>
                      <a:pt x="930" y="416"/>
                    </a:cubicBezTo>
                    <a:cubicBezTo>
                      <a:pt x="922" y="421"/>
                      <a:pt x="916" y="416"/>
                      <a:pt x="906" y="408"/>
                    </a:cubicBezTo>
                    <a:cubicBezTo>
                      <a:pt x="895" y="400"/>
                      <a:pt x="890" y="408"/>
                      <a:pt x="890" y="408"/>
                    </a:cubicBezTo>
                    <a:cubicBezTo>
                      <a:pt x="890" y="408"/>
                      <a:pt x="890" y="408"/>
                      <a:pt x="882" y="408"/>
                    </a:cubicBezTo>
                    <a:cubicBezTo>
                      <a:pt x="874" y="408"/>
                      <a:pt x="860" y="413"/>
                      <a:pt x="847" y="421"/>
                    </a:cubicBezTo>
                    <a:cubicBezTo>
                      <a:pt x="834" y="429"/>
                      <a:pt x="847" y="448"/>
                      <a:pt x="847" y="448"/>
                    </a:cubicBezTo>
                    <a:cubicBezTo>
                      <a:pt x="847" y="448"/>
                      <a:pt x="847" y="448"/>
                      <a:pt x="834" y="471"/>
                    </a:cubicBezTo>
                    <a:cubicBezTo>
                      <a:pt x="820" y="494"/>
                      <a:pt x="818" y="477"/>
                      <a:pt x="791" y="477"/>
                    </a:cubicBezTo>
                    <a:cubicBezTo>
                      <a:pt x="764" y="477"/>
                      <a:pt x="791" y="477"/>
                      <a:pt x="762" y="477"/>
                    </a:cubicBezTo>
                    <a:cubicBezTo>
                      <a:pt x="732" y="477"/>
                      <a:pt x="762" y="477"/>
                      <a:pt x="740" y="472"/>
                    </a:cubicBezTo>
                    <a:cubicBezTo>
                      <a:pt x="719" y="467"/>
                      <a:pt x="719" y="488"/>
                      <a:pt x="719" y="488"/>
                    </a:cubicBezTo>
                    <a:cubicBezTo>
                      <a:pt x="719" y="488"/>
                      <a:pt x="719" y="488"/>
                      <a:pt x="714" y="501"/>
                    </a:cubicBezTo>
                    <a:cubicBezTo>
                      <a:pt x="708" y="515"/>
                      <a:pt x="711" y="515"/>
                      <a:pt x="700" y="536"/>
                    </a:cubicBezTo>
                    <a:cubicBezTo>
                      <a:pt x="690" y="557"/>
                      <a:pt x="700" y="536"/>
                      <a:pt x="671" y="555"/>
                    </a:cubicBezTo>
                    <a:cubicBezTo>
                      <a:pt x="642" y="573"/>
                      <a:pt x="671" y="555"/>
                      <a:pt x="668" y="563"/>
                    </a:cubicBezTo>
                    <a:cubicBezTo>
                      <a:pt x="666" y="571"/>
                      <a:pt x="655" y="581"/>
                      <a:pt x="655" y="581"/>
                    </a:cubicBezTo>
                    <a:cubicBezTo>
                      <a:pt x="655" y="581"/>
                      <a:pt x="655" y="581"/>
                      <a:pt x="647" y="603"/>
                    </a:cubicBezTo>
                    <a:cubicBezTo>
                      <a:pt x="639" y="624"/>
                      <a:pt x="647" y="603"/>
                      <a:pt x="639" y="615"/>
                    </a:cubicBezTo>
                    <a:cubicBezTo>
                      <a:pt x="631" y="628"/>
                      <a:pt x="631" y="619"/>
                      <a:pt x="615" y="615"/>
                    </a:cubicBezTo>
                    <a:cubicBezTo>
                      <a:pt x="599" y="612"/>
                      <a:pt x="602" y="619"/>
                      <a:pt x="567" y="615"/>
                    </a:cubicBezTo>
                    <a:cubicBezTo>
                      <a:pt x="532" y="612"/>
                      <a:pt x="556" y="616"/>
                      <a:pt x="546" y="615"/>
                    </a:cubicBezTo>
                    <a:cubicBezTo>
                      <a:pt x="535" y="614"/>
                      <a:pt x="511" y="624"/>
                      <a:pt x="492" y="629"/>
                    </a:cubicBezTo>
                    <a:cubicBezTo>
                      <a:pt x="474" y="635"/>
                      <a:pt x="492" y="629"/>
                      <a:pt x="444" y="640"/>
                    </a:cubicBezTo>
                    <a:cubicBezTo>
                      <a:pt x="396" y="651"/>
                      <a:pt x="418" y="640"/>
                      <a:pt x="386" y="637"/>
                    </a:cubicBezTo>
                    <a:cubicBezTo>
                      <a:pt x="354" y="635"/>
                      <a:pt x="375" y="637"/>
                      <a:pt x="367" y="635"/>
                    </a:cubicBezTo>
                    <a:cubicBezTo>
                      <a:pt x="359" y="632"/>
                      <a:pt x="330" y="629"/>
                      <a:pt x="330" y="629"/>
                    </a:cubicBezTo>
                    <a:cubicBezTo>
                      <a:pt x="330" y="629"/>
                      <a:pt x="295" y="629"/>
                      <a:pt x="255" y="629"/>
                    </a:cubicBezTo>
                    <a:cubicBezTo>
                      <a:pt x="215" y="629"/>
                      <a:pt x="244" y="629"/>
                      <a:pt x="196" y="640"/>
                    </a:cubicBezTo>
                    <a:cubicBezTo>
                      <a:pt x="148" y="651"/>
                      <a:pt x="175" y="651"/>
                      <a:pt x="156" y="653"/>
                    </a:cubicBezTo>
                    <a:cubicBezTo>
                      <a:pt x="138" y="656"/>
                      <a:pt x="156" y="653"/>
                      <a:pt x="132" y="648"/>
                    </a:cubicBezTo>
                    <a:cubicBezTo>
                      <a:pt x="108" y="643"/>
                      <a:pt x="132" y="648"/>
                      <a:pt x="111" y="648"/>
                    </a:cubicBezTo>
                    <a:cubicBezTo>
                      <a:pt x="90" y="648"/>
                      <a:pt x="82" y="627"/>
                      <a:pt x="82" y="627"/>
                    </a:cubicBezTo>
                    <a:cubicBezTo>
                      <a:pt x="52" y="627"/>
                      <a:pt x="52" y="627"/>
                      <a:pt x="52" y="627"/>
                    </a:cubicBezTo>
                    <a:cubicBezTo>
                      <a:pt x="52" y="627"/>
                      <a:pt x="36" y="611"/>
                      <a:pt x="26" y="589"/>
                    </a:cubicBezTo>
                    <a:cubicBezTo>
                      <a:pt x="13" y="583"/>
                      <a:pt x="13" y="583"/>
                      <a:pt x="13" y="583"/>
                    </a:cubicBezTo>
                    <a:cubicBezTo>
                      <a:pt x="7" y="595"/>
                      <a:pt x="0" y="611"/>
                      <a:pt x="2" y="619"/>
                    </a:cubicBezTo>
                    <a:cubicBezTo>
                      <a:pt x="4" y="632"/>
                      <a:pt x="2" y="619"/>
                      <a:pt x="2" y="637"/>
                    </a:cubicBezTo>
                    <a:cubicBezTo>
                      <a:pt x="2" y="656"/>
                      <a:pt x="15" y="651"/>
                      <a:pt x="44" y="672"/>
                    </a:cubicBezTo>
                    <a:cubicBezTo>
                      <a:pt x="74" y="693"/>
                      <a:pt x="55" y="685"/>
                      <a:pt x="84" y="709"/>
                    </a:cubicBezTo>
                    <a:cubicBezTo>
                      <a:pt x="84" y="709"/>
                      <a:pt x="122" y="728"/>
                      <a:pt x="188" y="733"/>
                    </a:cubicBezTo>
                    <a:cubicBezTo>
                      <a:pt x="255" y="739"/>
                      <a:pt x="188" y="733"/>
                      <a:pt x="234" y="733"/>
                    </a:cubicBezTo>
                    <a:cubicBezTo>
                      <a:pt x="279" y="733"/>
                      <a:pt x="255" y="704"/>
                      <a:pt x="255" y="704"/>
                    </a:cubicBezTo>
                    <a:cubicBezTo>
                      <a:pt x="255" y="704"/>
                      <a:pt x="298" y="723"/>
                      <a:pt x="378" y="740"/>
                    </a:cubicBezTo>
                    <a:cubicBezTo>
                      <a:pt x="458" y="758"/>
                      <a:pt x="391" y="741"/>
                      <a:pt x="426" y="725"/>
                    </a:cubicBezTo>
                    <a:cubicBezTo>
                      <a:pt x="460" y="709"/>
                      <a:pt x="460" y="709"/>
                      <a:pt x="487" y="707"/>
                    </a:cubicBezTo>
                    <a:cubicBezTo>
                      <a:pt x="514" y="704"/>
                      <a:pt x="522" y="712"/>
                      <a:pt x="556" y="732"/>
                    </a:cubicBezTo>
                    <a:cubicBezTo>
                      <a:pt x="591" y="752"/>
                      <a:pt x="572" y="731"/>
                      <a:pt x="572" y="731"/>
                    </a:cubicBezTo>
                    <a:cubicBezTo>
                      <a:pt x="572" y="731"/>
                      <a:pt x="588" y="733"/>
                      <a:pt x="604" y="731"/>
                    </a:cubicBezTo>
                    <a:cubicBezTo>
                      <a:pt x="620" y="728"/>
                      <a:pt x="604" y="731"/>
                      <a:pt x="652" y="699"/>
                    </a:cubicBezTo>
                    <a:cubicBezTo>
                      <a:pt x="700" y="667"/>
                      <a:pt x="652" y="699"/>
                      <a:pt x="666" y="680"/>
                    </a:cubicBezTo>
                    <a:cubicBezTo>
                      <a:pt x="679" y="661"/>
                      <a:pt x="674" y="661"/>
                      <a:pt x="674" y="661"/>
                    </a:cubicBezTo>
                    <a:cubicBezTo>
                      <a:pt x="674" y="661"/>
                      <a:pt x="679" y="648"/>
                      <a:pt x="690" y="627"/>
                    </a:cubicBezTo>
                    <a:cubicBezTo>
                      <a:pt x="700" y="605"/>
                      <a:pt x="714" y="605"/>
                      <a:pt x="727" y="589"/>
                    </a:cubicBezTo>
                    <a:cubicBezTo>
                      <a:pt x="740" y="573"/>
                      <a:pt x="727" y="589"/>
                      <a:pt x="746" y="584"/>
                    </a:cubicBezTo>
                    <a:cubicBezTo>
                      <a:pt x="764" y="578"/>
                      <a:pt x="778" y="573"/>
                      <a:pt x="831" y="568"/>
                    </a:cubicBezTo>
                    <a:cubicBezTo>
                      <a:pt x="884" y="563"/>
                      <a:pt x="852" y="568"/>
                      <a:pt x="895" y="555"/>
                    </a:cubicBezTo>
                    <a:cubicBezTo>
                      <a:pt x="938" y="541"/>
                      <a:pt x="895" y="555"/>
                      <a:pt x="943" y="539"/>
                    </a:cubicBezTo>
                    <a:cubicBezTo>
                      <a:pt x="991" y="523"/>
                      <a:pt x="983" y="528"/>
                      <a:pt x="999" y="523"/>
                    </a:cubicBezTo>
                    <a:cubicBezTo>
                      <a:pt x="1015" y="517"/>
                      <a:pt x="1018" y="517"/>
                      <a:pt x="1036" y="504"/>
                    </a:cubicBezTo>
                    <a:cubicBezTo>
                      <a:pt x="1055" y="491"/>
                      <a:pt x="1058" y="472"/>
                      <a:pt x="1058" y="472"/>
                    </a:cubicBezTo>
                    <a:cubicBezTo>
                      <a:pt x="1058" y="472"/>
                      <a:pt x="1082" y="421"/>
                      <a:pt x="1100" y="400"/>
                    </a:cubicBezTo>
                    <a:cubicBezTo>
                      <a:pt x="1119" y="379"/>
                      <a:pt x="1100" y="400"/>
                      <a:pt x="1119" y="376"/>
                    </a:cubicBezTo>
                    <a:cubicBezTo>
                      <a:pt x="1138" y="352"/>
                      <a:pt x="1138" y="368"/>
                      <a:pt x="1175" y="355"/>
                    </a:cubicBezTo>
                    <a:cubicBezTo>
                      <a:pt x="1212" y="341"/>
                      <a:pt x="1186" y="352"/>
                      <a:pt x="1231" y="352"/>
                    </a:cubicBezTo>
                    <a:cubicBezTo>
                      <a:pt x="1276" y="352"/>
                      <a:pt x="1231" y="352"/>
                      <a:pt x="1346" y="371"/>
                    </a:cubicBezTo>
                    <a:cubicBezTo>
                      <a:pt x="1460" y="389"/>
                      <a:pt x="1404" y="365"/>
                      <a:pt x="1404" y="365"/>
                    </a:cubicBezTo>
                    <a:cubicBezTo>
                      <a:pt x="1404" y="365"/>
                      <a:pt x="1420" y="357"/>
                      <a:pt x="1444" y="325"/>
                    </a:cubicBezTo>
                    <a:cubicBezTo>
                      <a:pt x="1468" y="293"/>
                      <a:pt x="1458" y="307"/>
                      <a:pt x="1468" y="288"/>
                    </a:cubicBezTo>
                    <a:cubicBezTo>
                      <a:pt x="1479" y="269"/>
                      <a:pt x="1500" y="251"/>
                      <a:pt x="1500" y="251"/>
                    </a:cubicBezTo>
                    <a:cubicBezTo>
                      <a:pt x="1500" y="251"/>
                      <a:pt x="1524" y="240"/>
                      <a:pt x="1583" y="216"/>
                    </a:cubicBezTo>
                    <a:cubicBezTo>
                      <a:pt x="1642" y="192"/>
                      <a:pt x="1583" y="216"/>
                      <a:pt x="1607" y="208"/>
                    </a:cubicBezTo>
                    <a:cubicBezTo>
                      <a:pt x="1631" y="200"/>
                      <a:pt x="1663" y="189"/>
                      <a:pt x="1663" y="189"/>
                    </a:cubicBezTo>
                    <a:cubicBezTo>
                      <a:pt x="1663" y="189"/>
                      <a:pt x="1671" y="179"/>
                      <a:pt x="1679" y="163"/>
                    </a:cubicBezTo>
                    <a:cubicBezTo>
                      <a:pt x="1687" y="147"/>
                      <a:pt x="1692" y="139"/>
                      <a:pt x="1692" y="139"/>
                    </a:cubicBezTo>
                    <a:cubicBezTo>
                      <a:pt x="1692" y="139"/>
                      <a:pt x="1706" y="125"/>
                      <a:pt x="1711" y="117"/>
                    </a:cubicBezTo>
                    <a:cubicBezTo>
                      <a:pt x="1716" y="109"/>
                      <a:pt x="1727" y="107"/>
                      <a:pt x="1740" y="99"/>
                    </a:cubicBezTo>
                    <a:cubicBezTo>
                      <a:pt x="1754" y="91"/>
                      <a:pt x="1756" y="96"/>
                      <a:pt x="1791" y="91"/>
                    </a:cubicBezTo>
                    <a:cubicBezTo>
                      <a:pt x="1826" y="85"/>
                      <a:pt x="1791" y="91"/>
                      <a:pt x="1850" y="91"/>
                    </a:cubicBezTo>
                    <a:cubicBezTo>
                      <a:pt x="1908" y="91"/>
                      <a:pt x="1868" y="91"/>
                      <a:pt x="1895" y="88"/>
                    </a:cubicBezTo>
                    <a:cubicBezTo>
                      <a:pt x="1922" y="85"/>
                      <a:pt x="1895" y="88"/>
                      <a:pt x="1916" y="77"/>
                    </a:cubicBezTo>
                    <a:cubicBezTo>
                      <a:pt x="1938" y="67"/>
                      <a:pt x="1930" y="69"/>
                      <a:pt x="1959" y="59"/>
                    </a:cubicBezTo>
                    <a:cubicBezTo>
                      <a:pt x="1988" y="48"/>
                      <a:pt x="1980" y="53"/>
                      <a:pt x="2004" y="45"/>
                    </a:cubicBezTo>
                    <a:cubicBezTo>
                      <a:pt x="2028" y="37"/>
                      <a:pt x="2015" y="35"/>
                      <a:pt x="2015" y="35"/>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2" name="Freeform 42"/>
              <p:cNvSpPr>
                <a:spLocks/>
              </p:cNvSpPr>
              <p:nvPr/>
            </p:nvSpPr>
            <p:spPr bwMode="auto">
              <a:xfrm>
                <a:off x="1022" y="1161"/>
                <a:ext cx="4729" cy="1864"/>
              </a:xfrm>
              <a:custGeom>
                <a:avLst/>
                <a:gdLst>
                  <a:gd name="T0" fmla="*/ 98 w 2002"/>
                  <a:gd name="T1" fmla="*/ 781 h 789"/>
                  <a:gd name="T2" fmla="*/ 183 w 2002"/>
                  <a:gd name="T3" fmla="*/ 773 h 789"/>
                  <a:gd name="T4" fmla="*/ 354 w 2002"/>
                  <a:gd name="T5" fmla="*/ 768 h 789"/>
                  <a:gd name="T6" fmla="*/ 479 w 2002"/>
                  <a:gd name="T7" fmla="*/ 762 h 789"/>
                  <a:gd name="T8" fmla="*/ 602 w 2002"/>
                  <a:gd name="T9" fmla="*/ 748 h 789"/>
                  <a:gd name="T10" fmla="*/ 642 w 2002"/>
                  <a:gd name="T11" fmla="*/ 714 h 789"/>
                  <a:gd name="T12" fmla="*/ 687 w 2002"/>
                  <a:gd name="T13" fmla="*/ 669 h 789"/>
                  <a:gd name="T14" fmla="*/ 727 w 2002"/>
                  <a:gd name="T15" fmla="*/ 605 h 789"/>
                  <a:gd name="T16" fmla="*/ 821 w 2002"/>
                  <a:gd name="T17" fmla="*/ 604 h 789"/>
                  <a:gd name="T18" fmla="*/ 869 w 2002"/>
                  <a:gd name="T19" fmla="*/ 541 h 789"/>
                  <a:gd name="T20" fmla="*/ 917 w 2002"/>
                  <a:gd name="T21" fmla="*/ 549 h 789"/>
                  <a:gd name="T22" fmla="*/ 946 w 2002"/>
                  <a:gd name="T23" fmla="*/ 488 h 789"/>
                  <a:gd name="T24" fmla="*/ 1018 w 2002"/>
                  <a:gd name="T25" fmla="*/ 446 h 789"/>
                  <a:gd name="T26" fmla="*/ 1127 w 2002"/>
                  <a:gd name="T27" fmla="*/ 432 h 789"/>
                  <a:gd name="T28" fmla="*/ 1234 w 2002"/>
                  <a:gd name="T29" fmla="*/ 428 h 789"/>
                  <a:gd name="T30" fmla="*/ 1354 w 2002"/>
                  <a:gd name="T31" fmla="*/ 413 h 789"/>
                  <a:gd name="T32" fmla="*/ 1405 w 2002"/>
                  <a:gd name="T33" fmla="*/ 360 h 789"/>
                  <a:gd name="T34" fmla="*/ 1466 w 2002"/>
                  <a:gd name="T35" fmla="*/ 282 h 789"/>
                  <a:gd name="T36" fmla="*/ 1501 w 2002"/>
                  <a:gd name="T37" fmla="*/ 226 h 789"/>
                  <a:gd name="T38" fmla="*/ 1514 w 2002"/>
                  <a:gd name="T39" fmla="*/ 149 h 789"/>
                  <a:gd name="T40" fmla="*/ 1671 w 2002"/>
                  <a:gd name="T41" fmla="*/ 157 h 789"/>
                  <a:gd name="T42" fmla="*/ 1735 w 2002"/>
                  <a:gd name="T43" fmla="*/ 152 h 789"/>
                  <a:gd name="T44" fmla="*/ 1770 w 2002"/>
                  <a:gd name="T45" fmla="*/ 136 h 789"/>
                  <a:gd name="T46" fmla="*/ 1781 w 2002"/>
                  <a:gd name="T47" fmla="*/ 136 h 789"/>
                  <a:gd name="T48" fmla="*/ 1930 w 2002"/>
                  <a:gd name="T49" fmla="*/ 154 h 789"/>
                  <a:gd name="T50" fmla="*/ 2002 w 2002"/>
                  <a:gd name="T51" fmla="*/ 168 h 789"/>
                  <a:gd name="T52" fmla="*/ 1879 w 2002"/>
                  <a:gd name="T53" fmla="*/ 40 h 789"/>
                  <a:gd name="T54" fmla="*/ 1754 w 2002"/>
                  <a:gd name="T55" fmla="*/ 45 h 789"/>
                  <a:gd name="T56" fmla="*/ 1501 w 2002"/>
                  <a:gd name="T57" fmla="*/ 32 h 789"/>
                  <a:gd name="T58" fmla="*/ 1397 w 2002"/>
                  <a:gd name="T59" fmla="*/ 80 h 789"/>
                  <a:gd name="T60" fmla="*/ 1345 w 2002"/>
                  <a:gd name="T61" fmla="*/ 146 h 789"/>
                  <a:gd name="T62" fmla="*/ 1341 w 2002"/>
                  <a:gd name="T63" fmla="*/ 330 h 789"/>
                  <a:gd name="T64" fmla="*/ 1184 w 2002"/>
                  <a:gd name="T65" fmla="*/ 337 h 789"/>
                  <a:gd name="T66" fmla="*/ 1154 w 2002"/>
                  <a:gd name="T67" fmla="*/ 357 h 789"/>
                  <a:gd name="T68" fmla="*/ 1018 w 2002"/>
                  <a:gd name="T69" fmla="*/ 365 h 789"/>
                  <a:gd name="T70" fmla="*/ 898 w 2002"/>
                  <a:gd name="T71" fmla="*/ 402 h 789"/>
                  <a:gd name="T72" fmla="*/ 847 w 2002"/>
                  <a:gd name="T73" fmla="*/ 464 h 789"/>
                  <a:gd name="T74" fmla="*/ 757 w 2002"/>
                  <a:gd name="T75" fmla="*/ 442 h 789"/>
                  <a:gd name="T76" fmla="*/ 687 w 2002"/>
                  <a:gd name="T77" fmla="*/ 498 h 789"/>
                  <a:gd name="T78" fmla="*/ 650 w 2002"/>
                  <a:gd name="T79" fmla="*/ 546 h 789"/>
                  <a:gd name="T80" fmla="*/ 591 w 2002"/>
                  <a:gd name="T81" fmla="*/ 621 h 789"/>
                  <a:gd name="T82" fmla="*/ 549 w 2002"/>
                  <a:gd name="T83" fmla="*/ 672 h 789"/>
                  <a:gd name="T84" fmla="*/ 410 w 2002"/>
                  <a:gd name="T85" fmla="*/ 647 h 789"/>
                  <a:gd name="T86" fmla="*/ 306 w 2002"/>
                  <a:gd name="T87" fmla="*/ 698 h 789"/>
                  <a:gd name="T88" fmla="*/ 234 w 2002"/>
                  <a:gd name="T89" fmla="*/ 680 h 789"/>
                  <a:gd name="T90" fmla="*/ 162 w 2002"/>
                  <a:gd name="T91" fmla="*/ 669 h 789"/>
                  <a:gd name="T92" fmla="*/ 58 w 2002"/>
                  <a:gd name="T93" fmla="*/ 685 h 789"/>
                  <a:gd name="T94" fmla="*/ 13 w 2002"/>
                  <a:gd name="T95" fmla="*/ 722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02" h="789">
                    <a:moveTo>
                      <a:pt x="39" y="760"/>
                    </a:moveTo>
                    <a:cubicBezTo>
                      <a:pt x="69" y="760"/>
                      <a:pt x="69" y="760"/>
                      <a:pt x="69" y="760"/>
                    </a:cubicBezTo>
                    <a:cubicBezTo>
                      <a:pt x="69" y="760"/>
                      <a:pt x="77" y="781"/>
                      <a:pt x="98" y="781"/>
                    </a:cubicBezTo>
                    <a:cubicBezTo>
                      <a:pt x="119" y="781"/>
                      <a:pt x="95" y="776"/>
                      <a:pt x="119" y="781"/>
                    </a:cubicBezTo>
                    <a:cubicBezTo>
                      <a:pt x="143" y="786"/>
                      <a:pt x="125" y="789"/>
                      <a:pt x="143" y="786"/>
                    </a:cubicBezTo>
                    <a:cubicBezTo>
                      <a:pt x="162" y="784"/>
                      <a:pt x="135" y="784"/>
                      <a:pt x="183" y="773"/>
                    </a:cubicBezTo>
                    <a:cubicBezTo>
                      <a:pt x="231" y="762"/>
                      <a:pt x="202" y="762"/>
                      <a:pt x="242" y="762"/>
                    </a:cubicBezTo>
                    <a:cubicBezTo>
                      <a:pt x="282" y="762"/>
                      <a:pt x="317" y="762"/>
                      <a:pt x="317" y="762"/>
                    </a:cubicBezTo>
                    <a:cubicBezTo>
                      <a:pt x="317" y="762"/>
                      <a:pt x="346" y="765"/>
                      <a:pt x="354" y="768"/>
                    </a:cubicBezTo>
                    <a:cubicBezTo>
                      <a:pt x="362" y="770"/>
                      <a:pt x="341" y="768"/>
                      <a:pt x="373" y="770"/>
                    </a:cubicBezTo>
                    <a:cubicBezTo>
                      <a:pt x="405" y="773"/>
                      <a:pt x="383" y="784"/>
                      <a:pt x="431" y="773"/>
                    </a:cubicBezTo>
                    <a:cubicBezTo>
                      <a:pt x="479" y="762"/>
                      <a:pt x="461" y="768"/>
                      <a:pt x="479" y="762"/>
                    </a:cubicBezTo>
                    <a:cubicBezTo>
                      <a:pt x="498" y="757"/>
                      <a:pt x="522" y="747"/>
                      <a:pt x="533" y="748"/>
                    </a:cubicBezTo>
                    <a:cubicBezTo>
                      <a:pt x="543" y="749"/>
                      <a:pt x="519" y="745"/>
                      <a:pt x="554" y="748"/>
                    </a:cubicBezTo>
                    <a:cubicBezTo>
                      <a:pt x="589" y="752"/>
                      <a:pt x="586" y="745"/>
                      <a:pt x="602" y="748"/>
                    </a:cubicBezTo>
                    <a:cubicBezTo>
                      <a:pt x="618" y="752"/>
                      <a:pt x="618" y="761"/>
                      <a:pt x="626" y="748"/>
                    </a:cubicBezTo>
                    <a:cubicBezTo>
                      <a:pt x="634" y="736"/>
                      <a:pt x="626" y="757"/>
                      <a:pt x="634" y="736"/>
                    </a:cubicBezTo>
                    <a:cubicBezTo>
                      <a:pt x="642" y="714"/>
                      <a:pt x="642" y="714"/>
                      <a:pt x="642" y="714"/>
                    </a:cubicBezTo>
                    <a:cubicBezTo>
                      <a:pt x="642" y="714"/>
                      <a:pt x="653" y="704"/>
                      <a:pt x="655" y="696"/>
                    </a:cubicBezTo>
                    <a:cubicBezTo>
                      <a:pt x="658" y="688"/>
                      <a:pt x="629" y="706"/>
                      <a:pt x="658" y="688"/>
                    </a:cubicBezTo>
                    <a:cubicBezTo>
                      <a:pt x="687" y="669"/>
                      <a:pt x="677" y="690"/>
                      <a:pt x="687" y="669"/>
                    </a:cubicBezTo>
                    <a:cubicBezTo>
                      <a:pt x="698" y="648"/>
                      <a:pt x="695" y="648"/>
                      <a:pt x="701" y="634"/>
                    </a:cubicBezTo>
                    <a:cubicBezTo>
                      <a:pt x="706" y="621"/>
                      <a:pt x="706" y="621"/>
                      <a:pt x="706" y="621"/>
                    </a:cubicBezTo>
                    <a:cubicBezTo>
                      <a:pt x="706" y="621"/>
                      <a:pt x="706" y="600"/>
                      <a:pt x="727" y="605"/>
                    </a:cubicBezTo>
                    <a:cubicBezTo>
                      <a:pt x="749" y="610"/>
                      <a:pt x="719" y="610"/>
                      <a:pt x="749" y="610"/>
                    </a:cubicBezTo>
                    <a:cubicBezTo>
                      <a:pt x="778" y="610"/>
                      <a:pt x="751" y="610"/>
                      <a:pt x="778" y="610"/>
                    </a:cubicBezTo>
                    <a:cubicBezTo>
                      <a:pt x="805" y="610"/>
                      <a:pt x="807" y="627"/>
                      <a:pt x="821" y="604"/>
                    </a:cubicBezTo>
                    <a:cubicBezTo>
                      <a:pt x="834" y="581"/>
                      <a:pt x="834" y="581"/>
                      <a:pt x="834" y="581"/>
                    </a:cubicBezTo>
                    <a:cubicBezTo>
                      <a:pt x="834" y="581"/>
                      <a:pt x="821" y="562"/>
                      <a:pt x="834" y="554"/>
                    </a:cubicBezTo>
                    <a:cubicBezTo>
                      <a:pt x="847" y="546"/>
                      <a:pt x="861" y="541"/>
                      <a:pt x="869" y="541"/>
                    </a:cubicBezTo>
                    <a:cubicBezTo>
                      <a:pt x="877" y="541"/>
                      <a:pt x="877" y="541"/>
                      <a:pt x="877" y="541"/>
                    </a:cubicBezTo>
                    <a:cubicBezTo>
                      <a:pt x="877" y="541"/>
                      <a:pt x="882" y="533"/>
                      <a:pt x="893" y="541"/>
                    </a:cubicBezTo>
                    <a:cubicBezTo>
                      <a:pt x="903" y="549"/>
                      <a:pt x="909" y="554"/>
                      <a:pt x="917" y="549"/>
                    </a:cubicBezTo>
                    <a:cubicBezTo>
                      <a:pt x="925" y="544"/>
                      <a:pt x="930" y="537"/>
                      <a:pt x="930" y="537"/>
                    </a:cubicBezTo>
                    <a:cubicBezTo>
                      <a:pt x="930" y="537"/>
                      <a:pt x="919" y="528"/>
                      <a:pt x="930" y="514"/>
                    </a:cubicBezTo>
                    <a:cubicBezTo>
                      <a:pt x="941" y="501"/>
                      <a:pt x="933" y="493"/>
                      <a:pt x="946" y="488"/>
                    </a:cubicBezTo>
                    <a:cubicBezTo>
                      <a:pt x="959" y="482"/>
                      <a:pt x="941" y="488"/>
                      <a:pt x="959" y="482"/>
                    </a:cubicBezTo>
                    <a:cubicBezTo>
                      <a:pt x="978" y="477"/>
                      <a:pt x="997" y="466"/>
                      <a:pt x="997" y="466"/>
                    </a:cubicBezTo>
                    <a:cubicBezTo>
                      <a:pt x="997" y="466"/>
                      <a:pt x="1010" y="445"/>
                      <a:pt x="1018" y="446"/>
                    </a:cubicBezTo>
                    <a:cubicBezTo>
                      <a:pt x="1026" y="448"/>
                      <a:pt x="1021" y="458"/>
                      <a:pt x="1042" y="446"/>
                    </a:cubicBezTo>
                    <a:cubicBezTo>
                      <a:pt x="1063" y="434"/>
                      <a:pt x="1058" y="432"/>
                      <a:pt x="1079" y="432"/>
                    </a:cubicBezTo>
                    <a:cubicBezTo>
                      <a:pt x="1101" y="432"/>
                      <a:pt x="1106" y="426"/>
                      <a:pt x="1127" y="432"/>
                    </a:cubicBezTo>
                    <a:cubicBezTo>
                      <a:pt x="1149" y="437"/>
                      <a:pt x="1165" y="424"/>
                      <a:pt x="1173" y="429"/>
                    </a:cubicBezTo>
                    <a:cubicBezTo>
                      <a:pt x="1181" y="434"/>
                      <a:pt x="1178" y="435"/>
                      <a:pt x="1197" y="428"/>
                    </a:cubicBezTo>
                    <a:cubicBezTo>
                      <a:pt x="1215" y="421"/>
                      <a:pt x="1218" y="438"/>
                      <a:pt x="1234" y="428"/>
                    </a:cubicBezTo>
                    <a:cubicBezTo>
                      <a:pt x="1250" y="418"/>
                      <a:pt x="1247" y="437"/>
                      <a:pt x="1269" y="426"/>
                    </a:cubicBezTo>
                    <a:cubicBezTo>
                      <a:pt x="1290" y="416"/>
                      <a:pt x="1314" y="413"/>
                      <a:pt x="1325" y="413"/>
                    </a:cubicBezTo>
                    <a:cubicBezTo>
                      <a:pt x="1335" y="413"/>
                      <a:pt x="1341" y="416"/>
                      <a:pt x="1354" y="413"/>
                    </a:cubicBezTo>
                    <a:cubicBezTo>
                      <a:pt x="1367" y="410"/>
                      <a:pt x="1370" y="432"/>
                      <a:pt x="1378" y="413"/>
                    </a:cubicBezTo>
                    <a:cubicBezTo>
                      <a:pt x="1386" y="394"/>
                      <a:pt x="1383" y="397"/>
                      <a:pt x="1391" y="384"/>
                    </a:cubicBezTo>
                    <a:cubicBezTo>
                      <a:pt x="1399" y="370"/>
                      <a:pt x="1394" y="384"/>
                      <a:pt x="1405" y="360"/>
                    </a:cubicBezTo>
                    <a:cubicBezTo>
                      <a:pt x="1415" y="336"/>
                      <a:pt x="1405" y="341"/>
                      <a:pt x="1423" y="320"/>
                    </a:cubicBezTo>
                    <a:cubicBezTo>
                      <a:pt x="1442" y="298"/>
                      <a:pt x="1418" y="314"/>
                      <a:pt x="1442" y="298"/>
                    </a:cubicBezTo>
                    <a:cubicBezTo>
                      <a:pt x="1466" y="282"/>
                      <a:pt x="1442" y="298"/>
                      <a:pt x="1466" y="282"/>
                    </a:cubicBezTo>
                    <a:cubicBezTo>
                      <a:pt x="1490" y="266"/>
                      <a:pt x="1485" y="280"/>
                      <a:pt x="1490" y="266"/>
                    </a:cubicBezTo>
                    <a:cubicBezTo>
                      <a:pt x="1495" y="253"/>
                      <a:pt x="1501" y="237"/>
                      <a:pt x="1501" y="237"/>
                    </a:cubicBezTo>
                    <a:cubicBezTo>
                      <a:pt x="1501" y="237"/>
                      <a:pt x="1498" y="237"/>
                      <a:pt x="1501" y="226"/>
                    </a:cubicBezTo>
                    <a:cubicBezTo>
                      <a:pt x="1503" y="216"/>
                      <a:pt x="1503" y="216"/>
                      <a:pt x="1503" y="216"/>
                    </a:cubicBezTo>
                    <a:cubicBezTo>
                      <a:pt x="1514" y="178"/>
                      <a:pt x="1514" y="178"/>
                      <a:pt x="1514" y="178"/>
                    </a:cubicBezTo>
                    <a:cubicBezTo>
                      <a:pt x="1514" y="149"/>
                      <a:pt x="1514" y="149"/>
                      <a:pt x="1514" y="149"/>
                    </a:cubicBezTo>
                    <a:cubicBezTo>
                      <a:pt x="1514" y="149"/>
                      <a:pt x="1541" y="136"/>
                      <a:pt x="1578" y="136"/>
                    </a:cubicBezTo>
                    <a:cubicBezTo>
                      <a:pt x="1615" y="136"/>
                      <a:pt x="1642" y="146"/>
                      <a:pt x="1642" y="146"/>
                    </a:cubicBezTo>
                    <a:cubicBezTo>
                      <a:pt x="1642" y="146"/>
                      <a:pt x="1653" y="157"/>
                      <a:pt x="1671" y="157"/>
                    </a:cubicBezTo>
                    <a:cubicBezTo>
                      <a:pt x="1690" y="157"/>
                      <a:pt x="1674" y="157"/>
                      <a:pt x="1690" y="157"/>
                    </a:cubicBezTo>
                    <a:cubicBezTo>
                      <a:pt x="1706" y="157"/>
                      <a:pt x="1703" y="152"/>
                      <a:pt x="1719" y="152"/>
                    </a:cubicBezTo>
                    <a:cubicBezTo>
                      <a:pt x="1735" y="152"/>
                      <a:pt x="1714" y="154"/>
                      <a:pt x="1735" y="152"/>
                    </a:cubicBezTo>
                    <a:cubicBezTo>
                      <a:pt x="1753" y="149"/>
                      <a:pt x="1758" y="140"/>
                      <a:pt x="1765" y="137"/>
                    </a:cubicBezTo>
                    <a:cubicBezTo>
                      <a:pt x="1758" y="137"/>
                      <a:pt x="1762" y="137"/>
                      <a:pt x="1766" y="136"/>
                    </a:cubicBezTo>
                    <a:cubicBezTo>
                      <a:pt x="1767" y="136"/>
                      <a:pt x="1768" y="136"/>
                      <a:pt x="1770" y="136"/>
                    </a:cubicBezTo>
                    <a:cubicBezTo>
                      <a:pt x="1774" y="136"/>
                      <a:pt x="1770" y="136"/>
                      <a:pt x="1766" y="136"/>
                    </a:cubicBezTo>
                    <a:cubicBezTo>
                      <a:pt x="1766" y="137"/>
                      <a:pt x="1766" y="137"/>
                      <a:pt x="1765" y="137"/>
                    </a:cubicBezTo>
                    <a:cubicBezTo>
                      <a:pt x="1768" y="136"/>
                      <a:pt x="1773" y="136"/>
                      <a:pt x="1781" y="136"/>
                    </a:cubicBezTo>
                    <a:cubicBezTo>
                      <a:pt x="1823" y="133"/>
                      <a:pt x="1831" y="136"/>
                      <a:pt x="1847" y="136"/>
                    </a:cubicBezTo>
                    <a:cubicBezTo>
                      <a:pt x="1863" y="136"/>
                      <a:pt x="1874" y="134"/>
                      <a:pt x="1874" y="134"/>
                    </a:cubicBezTo>
                    <a:cubicBezTo>
                      <a:pt x="1874" y="134"/>
                      <a:pt x="1919" y="154"/>
                      <a:pt x="1930" y="154"/>
                    </a:cubicBezTo>
                    <a:cubicBezTo>
                      <a:pt x="1941" y="154"/>
                      <a:pt x="1919" y="152"/>
                      <a:pt x="1941" y="154"/>
                    </a:cubicBezTo>
                    <a:cubicBezTo>
                      <a:pt x="1962" y="157"/>
                      <a:pt x="1989" y="162"/>
                      <a:pt x="1989" y="162"/>
                    </a:cubicBezTo>
                    <a:cubicBezTo>
                      <a:pt x="1989" y="162"/>
                      <a:pt x="1983" y="168"/>
                      <a:pt x="2002" y="168"/>
                    </a:cubicBezTo>
                    <a:cubicBezTo>
                      <a:pt x="2002" y="149"/>
                      <a:pt x="2002" y="149"/>
                      <a:pt x="2002" y="149"/>
                    </a:cubicBezTo>
                    <a:cubicBezTo>
                      <a:pt x="2002" y="149"/>
                      <a:pt x="1941" y="64"/>
                      <a:pt x="1917" y="58"/>
                    </a:cubicBezTo>
                    <a:cubicBezTo>
                      <a:pt x="1893" y="53"/>
                      <a:pt x="1903" y="50"/>
                      <a:pt x="1879" y="40"/>
                    </a:cubicBezTo>
                    <a:cubicBezTo>
                      <a:pt x="1855" y="29"/>
                      <a:pt x="1866" y="32"/>
                      <a:pt x="1829" y="17"/>
                    </a:cubicBezTo>
                    <a:cubicBezTo>
                      <a:pt x="1791" y="3"/>
                      <a:pt x="1818" y="18"/>
                      <a:pt x="1773" y="21"/>
                    </a:cubicBezTo>
                    <a:cubicBezTo>
                      <a:pt x="1727" y="24"/>
                      <a:pt x="1773" y="21"/>
                      <a:pt x="1754" y="45"/>
                    </a:cubicBezTo>
                    <a:cubicBezTo>
                      <a:pt x="1735" y="69"/>
                      <a:pt x="1701" y="72"/>
                      <a:pt x="1655" y="64"/>
                    </a:cubicBezTo>
                    <a:cubicBezTo>
                      <a:pt x="1610" y="56"/>
                      <a:pt x="1642" y="64"/>
                      <a:pt x="1629" y="64"/>
                    </a:cubicBezTo>
                    <a:cubicBezTo>
                      <a:pt x="1615" y="64"/>
                      <a:pt x="1615" y="64"/>
                      <a:pt x="1501" y="32"/>
                    </a:cubicBezTo>
                    <a:cubicBezTo>
                      <a:pt x="1386" y="0"/>
                      <a:pt x="1501" y="32"/>
                      <a:pt x="1474" y="32"/>
                    </a:cubicBezTo>
                    <a:cubicBezTo>
                      <a:pt x="1447" y="32"/>
                      <a:pt x="1458" y="42"/>
                      <a:pt x="1458" y="42"/>
                    </a:cubicBezTo>
                    <a:cubicBezTo>
                      <a:pt x="1458" y="42"/>
                      <a:pt x="1423" y="69"/>
                      <a:pt x="1397" y="80"/>
                    </a:cubicBezTo>
                    <a:cubicBezTo>
                      <a:pt x="1370" y="90"/>
                      <a:pt x="1397" y="80"/>
                      <a:pt x="1362" y="96"/>
                    </a:cubicBezTo>
                    <a:cubicBezTo>
                      <a:pt x="1327" y="112"/>
                      <a:pt x="1362" y="96"/>
                      <a:pt x="1346" y="104"/>
                    </a:cubicBezTo>
                    <a:cubicBezTo>
                      <a:pt x="1330" y="112"/>
                      <a:pt x="1354" y="120"/>
                      <a:pt x="1345" y="146"/>
                    </a:cubicBezTo>
                    <a:cubicBezTo>
                      <a:pt x="1335" y="173"/>
                      <a:pt x="1351" y="181"/>
                      <a:pt x="1344" y="208"/>
                    </a:cubicBezTo>
                    <a:cubicBezTo>
                      <a:pt x="1336" y="234"/>
                      <a:pt x="1351" y="234"/>
                      <a:pt x="1341" y="269"/>
                    </a:cubicBezTo>
                    <a:cubicBezTo>
                      <a:pt x="1330" y="304"/>
                      <a:pt x="1351" y="293"/>
                      <a:pt x="1341" y="330"/>
                    </a:cubicBezTo>
                    <a:cubicBezTo>
                      <a:pt x="1330" y="368"/>
                      <a:pt x="1311" y="341"/>
                      <a:pt x="1290" y="334"/>
                    </a:cubicBezTo>
                    <a:cubicBezTo>
                      <a:pt x="1269" y="326"/>
                      <a:pt x="1269" y="333"/>
                      <a:pt x="1213" y="334"/>
                    </a:cubicBezTo>
                    <a:cubicBezTo>
                      <a:pt x="1195" y="334"/>
                      <a:pt x="1187" y="335"/>
                      <a:pt x="1184" y="337"/>
                    </a:cubicBezTo>
                    <a:cubicBezTo>
                      <a:pt x="1192" y="343"/>
                      <a:pt x="1177" y="340"/>
                      <a:pt x="1184" y="337"/>
                    </a:cubicBezTo>
                    <a:cubicBezTo>
                      <a:pt x="1184" y="337"/>
                      <a:pt x="1184" y="336"/>
                      <a:pt x="1183" y="336"/>
                    </a:cubicBezTo>
                    <a:cubicBezTo>
                      <a:pt x="1170" y="326"/>
                      <a:pt x="1170" y="349"/>
                      <a:pt x="1154" y="357"/>
                    </a:cubicBezTo>
                    <a:cubicBezTo>
                      <a:pt x="1138" y="365"/>
                      <a:pt x="1141" y="360"/>
                      <a:pt x="1119" y="370"/>
                    </a:cubicBezTo>
                    <a:cubicBezTo>
                      <a:pt x="1098" y="381"/>
                      <a:pt x="1103" y="378"/>
                      <a:pt x="1082" y="381"/>
                    </a:cubicBezTo>
                    <a:cubicBezTo>
                      <a:pt x="1082" y="381"/>
                      <a:pt x="1042" y="373"/>
                      <a:pt x="1018" y="365"/>
                    </a:cubicBezTo>
                    <a:cubicBezTo>
                      <a:pt x="994" y="357"/>
                      <a:pt x="1007" y="352"/>
                      <a:pt x="1002" y="341"/>
                    </a:cubicBezTo>
                    <a:cubicBezTo>
                      <a:pt x="997" y="330"/>
                      <a:pt x="986" y="341"/>
                      <a:pt x="986" y="341"/>
                    </a:cubicBezTo>
                    <a:cubicBezTo>
                      <a:pt x="986" y="341"/>
                      <a:pt x="986" y="341"/>
                      <a:pt x="898" y="402"/>
                    </a:cubicBezTo>
                    <a:cubicBezTo>
                      <a:pt x="810" y="464"/>
                      <a:pt x="898" y="402"/>
                      <a:pt x="882" y="429"/>
                    </a:cubicBezTo>
                    <a:cubicBezTo>
                      <a:pt x="866" y="456"/>
                      <a:pt x="882" y="429"/>
                      <a:pt x="871" y="435"/>
                    </a:cubicBezTo>
                    <a:cubicBezTo>
                      <a:pt x="861" y="441"/>
                      <a:pt x="863" y="448"/>
                      <a:pt x="847" y="464"/>
                    </a:cubicBezTo>
                    <a:cubicBezTo>
                      <a:pt x="831" y="480"/>
                      <a:pt x="847" y="464"/>
                      <a:pt x="829" y="466"/>
                    </a:cubicBezTo>
                    <a:cubicBezTo>
                      <a:pt x="810" y="469"/>
                      <a:pt x="802" y="458"/>
                      <a:pt x="794" y="442"/>
                    </a:cubicBezTo>
                    <a:cubicBezTo>
                      <a:pt x="786" y="426"/>
                      <a:pt x="775" y="442"/>
                      <a:pt x="757" y="442"/>
                    </a:cubicBezTo>
                    <a:cubicBezTo>
                      <a:pt x="738" y="442"/>
                      <a:pt x="757" y="442"/>
                      <a:pt x="738" y="445"/>
                    </a:cubicBezTo>
                    <a:cubicBezTo>
                      <a:pt x="719" y="448"/>
                      <a:pt x="725" y="453"/>
                      <a:pt x="687" y="472"/>
                    </a:cubicBezTo>
                    <a:cubicBezTo>
                      <a:pt x="650" y="490"/>
                      <a:pt x="693" y="485"/>
                      <a:pt x="687" y="498"/>
                    </a:cubicBezTo>
                    <a:cubicBezTo>
                      <a:pt x="682" y="512"/>
                      <a:pt x="687" y="520"/>
                      <a:pt x="687" y="520"/>
                    </a:cubicBezTo>
                    <a:cubicBezTo>
                      <a:pt x="687" y="520"/>
                      <a:pt x="687" y="520"/>
                      <a:pt x="666" y="530"/>
                    </a:cubicBezTo>
                    <a:cubicBezTo>
                      <a:pt x="645" y="541"/>
                      <a:pt x="666" y="530"/>
                      <a:pt x="650" y="546"/>
                    </a:cubicBezTo>
                    <a:cubicBezTo>
                      <a:pt x="634" y="562"/>
                      <a:pt x="639" y="544"/>
                      <a:pt x="629" y="546"/>
                    </a:cubicBezTo>
                    <a:cubicBezTo>
                      <a:pt x="618" y="549"/>
                      <a:pt x="621" y="557"/>
                      <a:pt x="608" y="573"/>
                    </a:cubicBezTo>
                    <a:cubicBezTo>
                      <a:pt x="596" y="589"/>
                      <a:pt x="602" y="592"/>
                      <a:pt x="591" y="621"/>
                    </a:cubicBezTo>
                    <a:cubicBezTo>
                      <a:pt x="581" y="650"/>
                      <a:pt x="591" y="621"/>
                      <a:pt x="605" y="671"/>
                    </a:cubicBezTo>
                    <a:cubicBezTo>
                      <a:pt x="618" y="722"/>
                      <a:pt x="591" y="671"/>
                      <a:pt x="591" y="671"/>
                    </a:cubicBezTo>
                    <a:cubicBezTo>
                      <a:pt x="591" y="671"/>
                      <a:pt x="562" y="677"/>
                      <a:pt x="549" y="672"/>
                    </a:cubicBezTo>
                    <a:cubicBezTo>
                      <a:pt x="535" y="666"/>
                      <a:pt x="549" y="672"/>
                      <a:pt x="519" y="671"/>
                    </a:cubicBezTo>
                    <a:cubicBezTo>
                      <a:pt x="490" y="671"/>
                      <a:pt x="479" y="626"/>
                      <a:pt x="463" y="626"/>
                    </a:cubicBezTo>
                    <a:cubicBezTo>
                      <a:pt x="447" y="626"/>
                      <a:pt x="463" y="626"/>
                      <a:pt x="410" y="647"/>
                    </a:cubicBezTo>
                    <a:cubicBezTo>
                      <a:pt x="357" y="668"/>
                      <a:pt x="399" y="650"/>
                      <a:pt x="381" y="661"/>
                    </a:cubicBezTo>
                    <a:cubicBezTo>
                      <a:pt x="362" y="672"/>
                      <a:pt x="370" y="666"/>
                      <a:pt x="341" y="688"/>
                    </a:cubicBezTo>
                    <a:cubicBezTo>
                      <a:pt x="311" y="709"/>
                      <a:pt x="341" y="688"/>
                      <a:pt x="306" y="698"/>
                    </a:cubicBezTo>
                    <a:cubicBezTo>
                      <a:pt x="271" y="709"/>
                      <a:pt x="279" y="701"/>
                      <a:pt x="266" y="713"/>
                    </a:cubicBezTo>
                    <a:cubicBezTo>
                      <a:pt x="253" y="725"/>
                      <a:pt x="255" y="706"/>
                      <a:pt x="239" y="693"/>
                    </a:cubicBezTo>
                    <a:cubicBezTo>
                      <a:pt x="223" y="680"/>
                      <a:pt x="239" y="693"/>
                      <a:pt x="234" y="680"/>
                    </a:cubicBezTo>
                    <a:cubicBezTo>
                      <a:pt x="229" y="667"/>
                      <a:pt x="229" y="666"/>
                      <a:pt x="223" y="653"/>
                    </a:cubicBezTo>
                    <a:cubicBezTo>
                      <a:pt x="218" y="640"/>
                      <a:pt x="202" y="653"/>
                      <a:pt x="202" y="653"/>
                    </a:cubicBezTo>
                    <a:cubicBezTo>
                      <a:pt x="202" y="653"/>
                      <a:pt x="202" y="653"/>
                      <a:pt x="162" y="669"/>
                    </a:cubicBezTo>
                    <a:cubicBezTo>
                      <a:pt x="122" y="685"/>
                      <a:pt x="162" y="669"/>
                      <a:pt x="141" y="694"/>
                    </a:cubicBezTo>
                    <a:cubicBezTo>
                      <a:pt x="119" y="720"/>
                      <a:pt x="114" y="712"/>
                      <a:pt x="114" y="712"/>
                    </a:cubicBezTo>
                    <a:cubicBezTo>
                      <a:pt x="114" y="712"/>
                      <a:pt x="77" y="709"/>
                      <a:pt x="58" y="685"/>
                    </a:cubicBezTo>
                    <a:cubicBezTo>
                      <a:pt x="39" y="661"/>
                      <a:pt x="10" y="698"/>
                      <a:pt x="10" y="698"/>
                    </a:cubicBezTo>
                    <a:cubicBezTo>
                      <a:pt x="10" y="698"/>
                      <a:pt x="5" y="706"/>
                      <a:pt x="0" y="716"/>
                    </a:cubicBezTo>
                    <a:cubicBezTo>
                      <a:pt x="13" y="722"/>
                      <a:pt x="13" y="722"/>
                      <a:pt x="13" y="722"/>
                    </a:cubicBezTo>
                    <a:cubicBezTo>
                      <a:pt x="23" y="744"/>
                      <a:pt x="39" y="760"/>
                      <a:pt x="39" y="76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42" name="Group 37"/>
            <p:cNvGrpSpPr>
              <a:grpSpLocks noChangeAspect="1"/>
            </p:cNvGrpSpPr>
            <p:nvPr/>
          </p:nvGrpSpPr>
          <p:grpSpPr bwMode="auto">
            <a:xfrm rot="11807619">
              <a:off x="5913812" y="3678849"/>
              <a:ext cx="1586378" cy="697146"/>
              <a:chOff x="991" y="1161"/>
              <a:chExt cx="4790" cy="2105"/>
            </a:xfrm>
          </p:grpSpPr>
          <p:sp>
            <p:nvSpPr>
              <p:cNvPr id="243" name="Freeform 38"/>
              <p:cNvSpPr>
                <a:spLocks/>
              </p:cNvSpPr>
              <p:nvPr/>
            </p:nvSpPr>
            <p:spPr bwMode="auto">
              <a:xfrm>
                <a:off x="3802" y="1957"/>
                <a:ext cx="35" cy="15"/>
              </a:xfrm>
              <a:custGeom>
                <a:avLst/>
                <a:gdLst>
                  <a:gd name="T0" fmla="*/ 7 w 15"/>
                  <a:gd name="T1" fmla="*/ 0 h 6"/>
                  <a:gd name="T2" fmla="*/ 7 w 15"/>
                  <a:gd name="T3" fmla="*/ 0 h 6"/>
                </a:gdLst>
                <a:ahLst/>
                <a:cxnLst>
                  <a:cxn ang="0">
                    <a:pos x="T0" y="T1"/>
                  </a:cxn>
                  <a:cxn ang="0">
                    <a:pos x="T2" y="T3"/>
                  </a:cxn>
                </a:cxnLst>
                <a:rect l="0" t="0" r="r" b="b"/>
                <a:pathLst>
                  <a:path w="15" h="6">
                    <a:moveTo>
                      <a:pt x="7" y="0"/>
                    </a:moveTo>
                    <a:cubicBezTo>
                      <a:pt x="0" y="3"/>
                      <a:pt x="15" y="6"/>
                      <a:pt x="7"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4" name="Freeform 39"/>
              <p:cNvSpPr>
                <a:spLocks/>
              </p:cNvSpPr>
              <p:nvPr/>
            </p:nvSpPr>
            <p:spPr bwMode="auto">
              <a:xfrm>
                <a:off x="5193" y="1483"/>
                <a:ext cx="19" cy="0"/>
              </a:xfrm>
              <a:custGeom>
                <a:avLst/>
                <a:gdLst>
                  <a:gd name="T0" fmla="*/ 4 w 8"/>
                  <a:gd name="T1" fmla="*/ 0 w 8"/>
                  <a:gd name="T2" fmla="*/ 4 w 8"/>
                </a:gdLst>
                <a:ahLst/>
                <a:cxnLst>
                  <a:cxn ang="0">
                    <a:pos x="T0" y="0"/>
                  </a:cxn>
                  <a:cxn ang="0">
                    <a:pos x="T1" y="0"/>
                  </a:cxn>
                  <a:cxn ang="0">
                    <a:pos x="T2" y="0"/>
                  </a:cxn>
                </a:cxnLst>
                <a:rect l="0" t="0" r="r" b="b"/>
                <a:pathLst>
                  <a:path w="8">
                    <a:moveTo>
                      <a:pt x="4" y="0"/>
                    </a:moveTo>
                    <a:cubicBezTo>
                      <a:pt x="2" y="0"/>
                      <a:pt x="1" y="0"/>
                      <a:pt x="0" y="0"/>
                    </a:cubicBezTo>
                    <a:cubicBezTo>
                      <a:pt x="4" y="0"/>
                      <a:pt x="8" y="0"/>
                      <a:pt x="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5" name="Freeform 40"/>
              <p:cNvSpPr>
                <a:spLocks/>
              </p:cNvSpPr>
              <p:nvPr/>
            </p:nvSpPr>
            <p:spPr bwMode="auto">
              <a:xfrm>
                <a:off x="5174" y="1483"/>
                <a:ext cx="19" cy="2"/>
              </a:xfrm>
              <a:custGeom>
                <a:avLst/>
                <a:gdLst>
                  <a:gd name="T0" fmla="*/ 7 w 8"/>
                  <a:gd name="T1" fmla="*/ 1 h 1"/>
                  <a:gd name="T2" fmla="*/ 8 w 8"/>
                  <a:gd name="T3" fmla="*/ 0 h 1"/>
                  <a:gd name="T4" fmla="*/ 7 w 8"/>
                  <a:gd name="T5" fmla="*/ 1 h 1"/>
                </a:gdLst>
                <a:ahLst/>
                <a:cxnLst>
                  <a:cxn ang="0">
                    <a:pos x="T0" y="T1"/>
                  </a:cxn>
                  <a:cxn ang="0">
                    <a:pos x="T2" y="T3"/>
                  </a:cxn>
                  <a:cxn ang="0">
                    <a:pos x="T4" y="T5"/>
                  </a:cxn>
                </a:cxnLst>
                <a:rect l="0" t="0" r="r" b="b"/>
                <a:pathLst>
                  <a:path w="8" h="1">
                    <a:moveTo>
                      <a:pt x="7" y="1"/>
                    </a:moveTo>
                    <a:cubicBezTo>
                      <a:pt x="8" y="1"/>
                      <a:pt x="8" y="1"/>
                      <a:pt x="8" y="0"/>
                    </a:cubicBezTo>
                    <a:cubicBezTo>
                      <a:pt x="4" y="1"/>
                      <a:pt x="0" y="1"/>
                      <a:pt x="7"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6" name="Freeform 41"/>
              <p:cNvSpPr>
                <a:spLocks/>
              </p:cNvSpPr>
              <p:nvPr/>
            </p:nvSpPr>
            <p:spPr bwMode="auto">
              <a:xfrm>
                <a:off x="991" y="1476"/>
                <a:ext cx="4790" cy="1790"/>
              </a:xfrm>
              <a:custGeom>
                <a:avLst/>
                <a:gdLst>
                  <a:gd name="T0" fmla="*/ 2002 w 2028"/>
                  <a:gd name="T1" fmla="*/ 29 h 758"/>
                  <a:gd name="T2" fmla="*/ 1943 w 2028"/>
                  <a:gd name="T3" fmla="*/ 21 h 758"/>
                  <a:gd name="T4" fmla="*/ 1860 w 2028"/>
                  <a:gd name="T5" fmla="*/ 3 h 758"/>
                  <a:gd name="T6" fmla="*/ 1778 w 2028"/>
                  <a:gd name="T7" fmla="*/ 4 h 758"/>
                  <a:gd name="T8" fmla="*/ 1732 w 2028"/>
                  <a:gd name="T9" fmla="*/ 19 h 758"/>
                  <a:gd name="T10" fmla="*/ 1684 w 2028"/>
                  <a:gd name="T11" fmla="*/ 24 h 758"/>
                  <a:gd name="T12" fmla="*/ 1591 w 2028"/>
                  <a:gd name="T13" fmla="*/ 3 h 758"/>
                  <a:gd name="T14" fmla="*/ 1527 w 2028"/>
                  <a:gd name="T15" fmla="*/ 45 h 758"/>
                  <a:gd name="T16" fmla="*/ 1514 w 2028"/>
                  <a:gd name="T17" fmla="*/ 93 h 758"/>
                  <a:gd name="T18" fmla="*/ 1503 w 2028"/>
                  <a:gd name="T19" fmla="*/ 133 h 758"/>
                  <a:gd name="T20" fmla="*/ 1455 w 2028"/>
                  <a:gd name="T21" fmla="*/ 165 h 758"/>
                  <a:gd name="T22" fmla="*/ 1418 w 2028"/>
                  <a:gd name="T23" fmla="*/ 227 h 758"/>
                  <a:gd name="T24" fmla="*/ 1391 w 2028"/>
                  <a:gd name="T25" fmla="*/ 280 h 758"/>
                  <a:gd name="T26" fmla="*/ 1338 w 2028"/>
                  <a:gd name="T27" fmla="*/ 280 h 758"/>
                  <a:gd name="T28" fmla="*/ 1247 w 2028"/>
                  <a:gd name="T29" fmla="*/ 295 h 758"/>
                  <a:gd name="T30" fmla="*/ 1186 w 2028"/>
                  <a:gd name="T31" fmla="*/ 296 h 758"/>
                  <a:gd name="T32" fmla="*/ 1092 w 2028"/>
                  <a:gd name="T33" fmla="*/ 299 h 758"/>
                  <a:gd name="T34" fmla="*/ 1031 w 2028"/>
                  <a:gd name="T35" fmla="*/ 313 h 758"/>
                  <a:gd name="T36" fmla="*/ 972 w 2028"/>
                  <a:gd name="T37" fmla="*/ 349 h 758"/>
                  <a:gd name="T38" fmla="*/ 943 w 2028"/>
                  <a:gd name="T39" fmla="*/ 381 h 758"/>
                  <a:gd name="T40" fmla="*/ 930 w 2028"/>
                  <a:gd name="T41" fmla="*/ 416 h 758"/>
                  <a:gd name="T42" fmla="*/ 890 w 2028"/>
                  <a:gd name="T43" fmla="*/ 408 h 758"/>
                  <a:gd name="T44" fmla="*/ 847 w 2028"/>
                  <a:gd name="T45" fmla="*/ 421 h 758"/>
                  <a:gd name="T46" fmla="*/ 834 w 2028"/>
                  <a:gd name="T47" fmla="*/ 471 h 758"/>
                  <a:gd name="T48" fmla="*/ 762 w 2028"/>
                  <a:gd name="T49" fmla="*/ 477 h 758"/>
                  <a:gd name="T50" fmla="*/ 719 w 2028"/>
                  <a:gd name="T51" fmla="*/ 488 h 758"/>
                  <a:gd name="T52" fmla="*/ 700 w 2028"/>
                  <a:gd name="T53" fmla="*/ 536 h 758"/>
                  <a:gd name="T54" fmla="*/ 668 w 2028"/>
                  <a:gd name="T55" fmla="*/ 563 h 758"/>
                  <a:gd name="T56" fmla="*/ 647 w 2028"/>
                  <a:gd name="T57" fmla="*/ 603 h 758"/>
                  <a:gd name="T58" fmla="*/ 615 w 2028"/>
                  <a:gd name="T59" fmla="*/ 615 h 758"/>
                  <a:gd name="T60" fmla="*/ 546 w 2028"/>
                  <a:gd name="T61" fmla="*/ 615 h 758"/>
                  <a:gd name="T62" fmla="*/ 444 w 2028"/>
                  <a:gd name="T63" fmla="*/ 640 h 758"/>
                  <a:gd name="T64" fmla="*/ 367 w 2028"/>
                  <a:gd name="T65" fmla="*/ 635 h 758"/>
                  <a:gd name="T66" fmla="*/ 255 w 2028"/>
                  <a:gd name="T67" fmla="*/ 629 h 758"/>
                  <a:gd name="T68" fmla="*/ 156 w 2028"/>
                  <a:gd name="T69" fmla="*/ 653 h 758"/>
                  <a:gd name="T70" fmla="*/ 111 w 2028"/>
                  <a:gd name="T71" fmla="*/ 648 h 758"/>
                  <a:gd name="T72" fmla="*/ 52 w 2028"/>
                  <a:gd name="T73" fmla="*/ 627 h 758"/>
                  <a:gd name="T74" fmla="*/ 13 w 2028"/>
                  <a:gd name="T75" fmla="*/ 583 h 758"/>
                  <a:gd name="T76" fmla="*/ 2 w 2028"/>
                  <a:gd name="T77" fmla="*/ 637 h 758"/>
                  <a:gd name="T78" fmla="*/ 84 w 2028"/>
                  <a:gd name="T79" fmla="*/ 709 h 758"/>
                  <a:gd name="T80" fmla="*/ 234 w 2028"/>
                  <a:gd name="T81" fmla="*/ 733 h 758"/>
                  <a:gd name="T82" fmla="*/ 378 w 2028"/>
                  <a:gd name="T83" fmla="*/ 740 h 758"/>
                  <a:gd name="T84" fmla="*/ 487 w 2028"/>
                  <a:gd name="T85" fmla="*/ 707 h 758"/>
                  <a:gd name="T86" fmla="*/ 572 w 2028"/>
                  <a:gd name="T87" fmla="*/ 731 h 758"/>
                  <a:gd name="T88" fmla="*/ 652 w 2028"/>
                  <a:gd name="T89" fmla="*/ 699 h 758"/>
                  <a:gd name="T90" fmla="*/ 674 w 2028"/>
                  <a:gd name="T91" fmla="*/ 661 h 758"/>
                  <a:gd name="T92" fmla="*/ 727 w 2028"/>
                  <a:gd name="T93" fmla="*/ 589 h 758"/>
                  <a:gd name="T94" fmla="*/ 831 w 2028"/>
                  <a:gd name="T95" fmla="*/ 568 h 758"/>
                  <a:gd name="T96" fmla="*/ 943 w 2028"/>
                  <a:gd name="T97" fmla="*/ 539 h 758"/>
                  <a:gd name="T98" fmla="*/ 1036 w 2028"/>
                  <a:gd name="T99" fmla="*/ 504 h 758"/>
                  <a:gd name="T100" fmla="*/ 1100 w 2028"/>
                  <a:gd name="T101" fmla="*/ 400 h 758"/>
                  <a:gd name="T102" fmla="*/ 1175 w 2028"/>
                  <a:gd name="T103" fmla="*/ 355 h 758"/>
                  <a:gd name="T104" fmla="*/ 1346 w 2028"/>
                  <a:gd name="T105" fmla="*/ 371 h 758"/>
                  <a:gd name="T106" fmla="*/ 1444 w 2028"/>
                  <a:gd name="T107" fmla="*/ 325 h 758"/>
                  <a:gd name="T108" fmla="*/ 1500 w 2028"/>
                  <a:gd name="T109" fmla="*/ 251 h 758"/>
                  <a:gd name="T110" fmla="*/ 1607 w 2028"/>
                  <a:gd name="T111" fmla="*/ 208 h 758"/>
                  <a:gd name="T112" fmla="*/ 1679 w 2028"/>
                  <a:gd name="T113" fmla="*/ 163 h 758"/>
                  <a:gd name="T114" fmla="*/ 1711 w 2028"/>
                  <a:gd name="T115" fmla="*/ 117 h 758"/>
                  <a:gd name="T116" fmla="*/ 1791 w 2028"/>
                  <a:gd name="T117" fmla="*/ 91 h 758"/>
                  <a:gd name="T118" fmla="*/ 1895 w 2028"/>
                  <a:gd name="T119" fmla="*/ 88 h 758"/>
                  <a:gd name="T120" fmla="*/ 1959 w 2028"/>
                  <a:gd name="T121" fmla="*/ 59 h 758"/>
                  <a:gd name="T122" fmla="*/ 2015 w 2028"/>
                  <a:gd name="T123" fmla="*/ 35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8" h="758">
                    <a:moveTo>
                      <a:pt x="2015" y="35"/>
                    </a:moveTo>
                    <a:cubicBezTo>
                      <a:pt x="1996" y="35"/>
                      <a:pt x="2002" y="29"/>
                      <a:pt x="2002" y="29"/>
                    </a:cubicBezTo>
                    <a:cubicBezTo>
                      <a:pt x="2002" y="29"/>
                      <a:pt x="1975" y="24"/>
                      <a:pt x="1954" y="21"/>
                    </a:cubicBezTo>
                    <a:cubicBezTo>
                      <a:pt x="1932" y="19"/>
                      <a:pt x="1954" y="21"/>
                      <a:pt x="1943" y="21"/>
                    </a:cubicBezTo>
                    <a:cubicBezTo>
                      <a:pt x="1932" y="21"/>
                      <a:pt x="1887" y="1"/>
                      <a:pt x="1887" y="1"/>
                    </a:cubicBezTo>
                    <a:cubicBezTo>
                      <a:pt x="1887" y="1"/>
                      <a:pt x="1876" y="3"/>
                      <a:pt x="1860" y="3"/>
                    </a:cubicBezTo>
                    <a:cubicBezTo>
                      <a:pt x="1844" y="3"/>
                      <a:pt x="1836" y="0"/>
                      <a:pt x="1794" y="3"/>
                    </a:cubicBezTo>
                    <a:cubicBezTo>
                      <a:pt x="1786" y="3"/>
                      <a:pt x="1781" y="3"/>
                      <a:pt x="1778" y="4"/>
                    </a:cubicBezTo>
                    <a:cubicBezTo>
                      <a:pt x="1771" y="7"/>
                      <a:pt x="1766" y="16"/>
                      <a:pt x="1748" y="19"/>
                    </a:cubicBezTo>
                    <a:cubicBezTo>
                      <a:pt x="1727" y="21"/>
                      <a:pt x="1748" y="19"/>
                      <a:pt x="1732" y="19"/>
                    </a:cubicBezTo>
                    <a:cubicBezTo>
                      <a:pt x="1716" y="19"/>
                      <a:pt x="1719" y="24"/>
                      <a:pt x="1703" y="24"/>
                    </a:cubicBezTo>
                    <a:cubicBezTo>
                      <a:pt x="1687" y="24"/>
                      <a:pt x="1703" y="24"/>
                      <a:pt x="1684" y="24"/>
                    </a:cubicBezTo>
                    <a:cubicBezTo>
                      <a:pt x="1666" y="24"/>
                      <a:pt x="1655" y="13"/>
                      <a:pt x="1655" y="13"/>
                    </a:cubicBezTo>
                    <a:cubicBezTo>
                      <a:pt x="1655" y="13"/>
                      <a:pt x="1628" y="3"/>
                      <a:pt x="1591" y="3"/>
                    </a:cubicBezTo>
                    <a:cubicBezTo>
                      <a:pt x="1554" y="3"/>
                      <a:pt x="1527" y="16"/>
                      <a:pt x="1527" y="16"/>
                    </a:cubicBezTo>
                    <a:cubicBezTo>
                      <a:pt x="1527" y="45"/>
                      <a:pt x="1527" y="45"/>
                      <a:pt x="1527" y="45"/>
                    </a:cubicBezTo>
                    <a:cubicBezTo>
                      <a:pt x="1516" y="83"/>
                      <a:pt x="1516" y="83"/>
                      <a:pt x="1516" y="83"/>
                    </a:cubicBezTo>
                    <a:cubicBezTo>
                      <a:pt x="1516" y="83"/>
                      <a:pt x="1516" y="83"/>
                      <a:pt x="1514" y="93"/>
                    </a:cubicBezTo>
                    <a:cubicBezTo>
                      <a:pt x="1511" y="104"/>
                      <a:pt x="1514" y="104"/>
                      <a:pt x="1514" y="104"/>
                    </a:cubicBezTo>
                    <a:cubicBezTo>
                      <a:pt x="1514" y="104"/>
                      <a:pt x="1508" y="120"/>
                      <a:pt x="1503" y="133"/>
                    </a:cubicBezTo>
                    <a:cubicBezTo>
                      <a:pt x="1498" y="147"/>
                      <a:pt x="1503" y="133"/>
                      <a:pt x="1479" y="149"/>
                    </a:cubicBezTo>
                    <a:cubicBezTo>
                      <a:pt x="1455" y="165"/>
                      <a:pt x="1479" y="149"/>
                      <a:pt x="1455" y="165"/>
                    </a:cubicBezTo>
                    <a:cubicBezTo>
                      <a:pt x="1431" y="181"/>
                      <a:pt x="1455" y="165"/>
                      <a:pt x="1436" y="187"/>
                    </a:cubicBezTo>
                    <a:cubicBezTo>
                      <a:pt x="1418" y="208"/>
                      <a:pt x="1428" y="203"/>
                      <a:pt x="1418" y="227"/>
                    </a:cubicBezTo>
                    <a:cubicBezTo>
                      <a:pt x="1407" y="251"/>
                      <a:pt x="1412" y="237"/>
                      <a:pt x="1404" y="251"/>
                    </a:cubicBezTo>
                    <a:cubicBezTo>
                      <a:pt x="1396" y="264"/>
                      <a:pt x="1399" y="261"/>
                      <a:pt x="1391" y="280"/>
                    </a:cubicBezTo>
                    <a:cubicBezTo>
                      <a:pt x="1383" y="299"/>
                      <a:pt x="1380" y="277"/>
                      <a:pt x="1367" y="280"/>
                    </a:cubicBezTo>
                    <a:cubicBezTo>
                      <a:pt x="1354" y="283"/>
                      <a:pt x="1348" y="280"/>
                      <a:pt x="1338" y="280"/>
                    </a:cubicBezTo>
                    <a:cubicBezTo>
                      <a:pt x="1327" y="280"/>
                      <a:pt x="1303" y="283"/>
                      <a:pt x="1282" y="293"/>
                    </a:cubicBezTo>
                    <a:cubicBezTo>
                      <a:pt x="1260" y="304"/>
                      <a:pt x="1263" y="285"/>
                      <a:pt x="1247" y="295"/>
                    </a:cubicBezTo>
                    <a:cubicBezTo>
                      <a:pt x="1231" y="305"/>
                      <a:pt x="1228" y="288"/>
                      <a:pt x="1210" y="295"/>
                    </a:cubicBezTo>
                    <a:cubicBezTo>
                      <a:pt x="1191" y="302"/>
                      <a:pt x="1194" y="301"/>
                      <a:pt x="1186" y="296"/>
                    </a:cubicBezTo>
                    <a:cubicBezTo>
                      <a:pt x="1178" y="291"/>
                      <a:pt x="1162" y="304"/>
                      <a:pt x="1140" y="299"/>
                    </a:cubicBezTo>
                    <a:cubicBezTo>
                      <a:pt x="1119" y="293"/>
                      <a:pt x="1114" y="299"/>
                      <a:pt x="1092" y="299"/>
                    </a:cubicBezTo>
                    <a:cubicBezTo>
                      <a:pt x="1071" y="299"/>
                      <a:pt x="1076" y="301"/>
                      <a:pt x="1055" y="313"/>
                    </a:cubicBezTo>
                    <a:cubicBezTo>
                      <a:pt x="1034" y="325"/>
                      <a:pt x="1039" y="315"/>
                      <a:pt x="1031" y="313"/>
                    </a:cubicBezTo>
                    <a:cubicBezTo>
                      <a:pt x="1023" y="312"/>
                      <a:pt x="1010" y="333"/>
                      <a:pt x="1010" y="333"/>
                    </a:cubicBezTo>
                    <a:cubicBezTo>
                      <a:pt x="1010" y="333"/>
                      <a:pt x="991" y="344"/>
                      <a:pt x="972" y="349"/>
                    </a:cubicBezTo>
                    <a:cubicBezTo>
                      <a:pt x="954" y="355"/>
                      <a:pt x="972" y="349"/>
                      <a:pt x="959" y="355"/>
                    </a:cubicBezTo>
                    <a:cubicBezTo>
                      <a:pt x="946" y="360"/>
                      <a:pt x="954" y="368"/>
                      <a:pt x="943" y="381"/>
                    </a:cubicBezTo>
                    <a:cubicBezTo>
                      <a:pt x="932" y="395"/>
                      <a:pt x="943" y="404"/>
                      <a:pt x="943" y="404"/>
                    </a:cubicBezTo>
                    <a:cubicBezTo>
                      <a:pt x="943" y="404"/>
                      <a:pt x="938" y="411"/>
                      <a:pt x="930" y="416"/>
                    </a:cubicBezTo>
                    <a:cubicBezTo>
                      <a:pt x="922" y="421"/>
                      <a:pt x="916" y="416"/>
                      <a:pt x="906" y="408"/>
                    </a:cubicBezTo>
                    <a:cubicBezTo>
                      <a:pt x="895" y="400"/>
                      <a:pt x="890" y="408"/>
                      <a:pt x="890" y="408"/>
                    </a:cubicBezTo>
                    <a:cubicBezTo>
                      <a:pt x="890" y="408"/>
                      <a:pt x="890" y="408"/>
                      <a:pt x="882" y="408"/>
                    </a:cubicBezTo>
                    <a:cubicBezTo>
                      <a:pt x="874" y="408"/>
                      <a:pt x="860" y="413"/>
                      <a:pt x="847" y="421"/>
                    </a:cubicBezTo>
                    <a:cubicBezTo>
                      <a:pt x="834" y="429"/>
                      <a:pt x="847" y="448"/>
                      <a:pt x="847" y="448"/>
                    </a:cubicBezTo>
                    <a:cubicBezTo>
                      <a:pt x="847" y="448"/>
                      <a:pt x="847" y="448"/>
                      <a:pt x="834" y="471"/>
                    </a:cubicBezTo>
                    <a:cubicBezTo>
                      <a:pt x="820" y="494"/>
                      <a:pt x="818" y="477"/>
                      <a:pt x="791" y="477"/>
                    </a:cubicBezTo>
                    <a:cubicBezTo>
                      <a:pt x="764" y="477"/>
                      <a:pt x="791" y="477"/>
                      <a:pt x="762" y="477"/>
                    </a:cubicBezTo>
                    <a:cubicBezTo>
                      <a:pt x="732" y="477"/>
                      <a:pt x="762" y="477"/>
                      <a:pt x="740" y="472"/>
                    </a:cubicBezTo>
                    <a:cubicBezTo>
                      <a:pt x="719" y="467"/>
                      <a:pt x="719" y="488"/>
                      <a:pt x="719" y="488"/>
                    </a:cubicBezTo>
                    <a:cubicBezTo>
                      <a:pt x="719" y="488"/>
                      <a:pt x="719" y="488"/>
                      <a:pt x="714" y="501"/>
                    </a:cubicBezTo>
                    <a:cubicBezTo>
                      <a:pt x="708" y="515"/>
                      <a:pt x="711" y="515"/>
                      <a:pt x="700" y="536"/>
                    </a:cubicBezTo>
                    <a:cubicBezTo>
                      <a:pt x="690" y="557"/>
                      <a:pt x="700" y="536"/>
                      <a:pt x="671" y="555"/>
                    </a:cubicBezTo>
                    <a:cubicBezTo>
                      <a:pt x="642" y="573"/>
                      <a:pt x="671" y="555"/>
                      <a:pt x="668" y="563"/>
                    </a:cubicBezTo>
                    <a:cubicBezTo>
                      <a:pt x="666" y="571"/>
                      <a:pt x="655" y="581"/>
                      <a:pt x="655" y="581"/>
                    </a:cubicBezTo>
                    <a:cubicBezTo>
                      <a:pt x="655" y="581"/>
                      <a:pt x="655" y="581"/>
                      <a:pt x="647" y="603"/>
                    </a:cubicBezTo>
                    <a:cubicBezTo>
                      <a:pt x="639" y="624"/>
                      <a:pt x="647" y="603"/>
                      <a:pt x="639" y="615"/>
                    </a:cubicBezTo>
                    <a:cubicBezTo>
                      <a:pt x="631" y="628"/>
                      <a:pt x="631" y="619"/>
                      <a:pt x="615" y="615"/>
                    </a:cubicBezTo>
                    <a:cubicBezTo>
                      <a:pt x="599" y="612"/>
                      <a:pt x="602" y="619"/>
                      <a:pt x="567" y="615"/>
                    </a:cubicBezTo>
                    <a:cubicBezTo>
                      <a:pt x="532" y="612"/>
                      <a:pt x="556" y="616"/>
                      <a:pt x="546" y="615"/>
                    </a:cubicBezTo>
                    <a:cubicBezTo>
                      <a:pt x="535" y="614"/>
                      <a:pt x="511" y="624"/>
                      <a:pt x="492" y="629"/>
                    </a:cubicBezTo>
                    <a:cubicBezTo>
                      <a:pt x="474" y="635"/>
                      <a:pt x="492" y="629"/>
                      <a:pt x="444" y="640"/>
                    </a:cubicBezTo>
                    <a:cubicBezTo>
                      <a:pt x="396" y="651"/>
                      <a:pt x="418" y="640"/>
                      <a:pt x="386" y="637"/>
                    </a:cubicBezTo>
                    <a:cubicBezTo>
                      <a:pt x="354" y="635"/>
                      <a:pt x="375" y="637"/>
                      <a:pt x="367" y="635"/>
                    </a:cubicBezTo>
                    <a:cubicBezTo>
                      <a:pt x="359" y="632"/>
                      <a:pt x="330" y="629"/>
                      <a:pt x="330" y="629"/>
                    </a:cubicBezTo>
                    <a:cubicBezTo>
                      <a:pt x="330" y="629"/>
                      <a:pt x="295" y="629"/>
                      <a:pt x="255" y="629"/>
                    </a:cubicBezTo>
                    <a:cubicBezTo>
                      <a:pt x="215" y="629"/>
                      <a:pt x="244" y="629"/>
                      <a:pt x="196" y="640"/>
                    </a:cubicBezTo>
                    <a:cubicBezTo>
                      <a:pt x="148" y="651"/>
                      <a:pt x="175" y="651"/>
                      <a:pt x="156" y="653"/>
                    </a:cubicBezTo>
                    <a:cubicBezTo>
                      <a:pt x="138" y="656"/>
                      <a:pt x="156" y="653"/>
                      <a:pt x="132" y="648"/>
                    </a:cubicBezTo>
                    <a:cubicBezTo>
                      <a:pt x="108" y="643"/>
                      <a:pt x="132" y="648"/>
                      <a:pt x="111" y="648"/>
                    </a:cubicBezTo>
                    <a:cubicBezTo>
                      <a:pt x="90" y="648"/>
                      <a:pt x="82" y="627"/>
                      <a:pt x="82" y="627"/>
                    </a:cubicBezTo>
                    <a:cubicBezTo>
                      <a:pt x="52" y="627"/>
                      <a:pt x="52" y="627"/>
                      <a:pt x="52" y="627"/>
                    </a:cubicBezTo>
                    <a:cubicBezTo>
                      <a:pt x="52" y="627"/>
                      <a:pt x="36" y="611"/>
                      <a:pt x="26" y="589"/>
                    </a:cubicBezTo>
                    <a:cubicBezTo>
                      <a:pt x="13" y="583"/>
                      <a:pt x="13" y="583"/>
                      <a:pt x="13" y="583"/>
                    </a:cubicBezTo>
                    <a:cubicBezTo>
                      <a:pt x="7" y="595"/>
                      <a:pt x="0" y="611"/>
                      <a:pt x="2" y="619"/>
                    </a:cubicBezTo>
                    <a:cubicBezTo>
                      <a:pt x="4" y="632"/>
                      <a:pt x="2" y="619"/>
                      <a:pt x="2" y="637"/>
                    </a:cubicBezTo>
                    <a:cubicBezTo>
                      <a:pt x="2" y="656"/>
                      <a:pt x="15" y="651"/>
                      <a:pt x="44" y="672"/>
                    </a:cubicBezTo>
                    <a:cubicBezTo>
                      <a:pt x="74" y="693"/>
                      <a:pt x="55" y="685"/>
                      <a:pt x="84" y="709"/>
                    </a:cubicBezTo>
                    <a:cubicBezTo>
                      <a:pt x="84" y="709"/>
                      <a:pt x="122" y="728"/>
                      <a:pt x="188" y="733"/>
                    </a:cubicBezTo>
                    <a:cubicBezTo>
                      <a:pt x="255" y="739"/>
                      <a:pt x="188" y="733"/>
                      <a:pt x="234" y="733"/>
                    </a:cubicBezTo>
                    <a:cubicBezTo>
                      <a:pt x="279" y="733"/>
                      <a:pt x="255" y="704"/>
                      <a:pt x="255" y="704"/>
                    </a:cubicBezTo>
                    <a:cubicBezTo>
                      <a:pt x="255" y="704"/>
                      <a:pt x="298" y="723"/>
                      <a:pt x="378" y="740"/>
                    </a:cubicBezTo>
                    <a:cubicBezTo>
                      <a:pt x="458" y="758"/>
                      <a:pt x="391" y="741"/>
                      <a:pt x="426" y="725"/>
                    </a:cubicBezTo>
                    <a:cubicBezTo>
                      <a:pt x="460" y="709"/>
                      <a:pt x="460" y="709"/>
                      <a:pt x="487" y="707"/>
                    </a:cubicBezTo>
                    <a:cubicBezTo>
                      <a:pt x="514" y="704"/>
                      <a:pt x="522" y="712"/>
                      <a:pt x="556" y="732"/>
                    </a:cubicBezTo>
                    <a:cubicBezTo>
                      <a:pt x="591" y="752"/>
                      <a:pt x="572" y="731"/>
                      <a:pt x="572" y="731"/>
                    </a:cubicBezTo>
                    <a:cubicBezTo>
                      <a:pt x="572" y="731"/>
                      <a:pt x="588" y="733"/>
                      <a:pt x="604" y="731"/>
                    </a:cubicBezTo>
                    <a:cubicBezTo>
                      <a:pt x="620" y="728"/>
                      <a:pt x="604" y="731"/>
                      <a:pt x="652" y="699"/>
                    </a:cubicBezTo>
                    <a:cubicBezTo>
                      <a:pt x="700" y="667"/>
                      <a:pt x="652" y="699"/>
                      <a:pt x="666" y="680"/>
                    </a:cubicBezTo>
                    <a:cubicBezTo>
                      <a:pt x="679" y="661"/>
                      <a:pt x="674" y="661"/>
                      <a:pt x="674" y="661"/>
                    </a:cubicBezTo>
                    <a:cubicBezTo>
                      <a:pt x="674" y="661"/>
                      <a:pt x="679" y="648"/>
                      <a:pt x="690" y="627"/>
                    </a:cubicBezTo>
                    <a:cubicBezTo>
                      <a:pt x="700" y="605"/>
                      <a:pt x="714" y="605"/>
                      <a:pt x="727" y="589"/>
                    </a:cubicBezTo>
                    <a:cubicBezTo>
                      <a:pt x="740" y="573"/>
                      <a:pt x="727" y="589"/>
                      <a:pt x="746" y="584"/>
                    </a:cubicBezTo>
                    <a:cubicBezTo>
                      <a:pt x="764" y="578"/>
                      <a:pt x="778" y="573"/>
                      <a:pt x="831" y="568"/>
                    </a:cubicBezTo>
                    <a:cubicBezTo>
                      <a:pt x="884" y="563"/>
                      <a:pt x="852" y="568"/>
                      <a:pt x="895" y="555"/>
                    </a:cubicBezTo>
                    <a:cubicBezTo>
                      <a:pt x="938" y="541"/>
                      <a:pt x="895" y="555"/>
                      <a:pt x="943" y="539"/>
                    </a:cubicBezTo>
                    <a:cubicBezTo>
                      <a:pt x="991" y="523"/>
                      <a:pt x="983" y="528"/>
                      <a:pt x="999" y="523"/>
                    </a:cubicBezTo>
                    <a:cubicBezTo>
                      <a:pt x="1015" y="517"/>
                      <a:pt x="1018" y="517"/>
                      <a:pt x="1036" y="504"/>
                    </a:cubicBezTo>
                    <a:cubicBezTo>
                      <a:pt x="1055" y="491"/>
                      <a:pt x="1058" y="472"/>
                      <a:pt x="1058" y="472"/>
                    </a:cubicBezTo>
                    <a:cubicBezTo>
                      <a:pt x="1058" y="472"/>
                      <a:pt x="1082" y="421"/>
                      <a:pt x="1100" y="400"/>
                    </a:cubicBezTo>
                    <a:cubicBezTo>
                      <a:pt x="1119" y="379"/>
                      <a:pt x="1100" y="400"/>
                      <a:pt x="1119" y="376"/>
                    </a:cubicBezTo>
                    <a:cubicBezTo>
                      <a:pt x="1138" y="352"/>
                      <a:pt x="1138" y="368"/>
                      <a:pt x="1175" y="355"/>
                    </a:cubicBezTo>
                    <a:cubicBezTo>
                      <a:pt x="1212" y="341"/>
                      <a:pt x="1186" y="352"/>
                      <a:pt x="1231" y="352"/>
                    </a:cubicBezTo>
                    <a:cubicBezTo>
                      <a:pt x="1276" y="352"/>
                      <a:pt x="1231" y="352"/>
                      <a:pt x="1346" y="371"/>
                    </a:cubicBezTo>
                    <a:cubicBezTo>
                      <a:pt x="1460" y="389"/>
                      <a:pt x="1404" y="365"/>
                      <a:pt x="1404" y="365"/>
                    </a:cubicBezTo>
                    <a:cubicBezTo>
                      <a:pt x="1404" y="365"/>
                      <a:pt x="1420" y="357"/>
                      <a:pt x="1444" y="325"/>
                    </a:cubicBezTo>
                    <a:cubicBezTo>
                      <a:pt x="1468" y="293"/>
                      <a:pt x="1458" y="307"/>
                      <a:pt x="1468" y="288"/>
                    </a:cubicBezTo>
                    <a:cubicBezTo>
                      <a:pt x="1479" y="269"/>
                      <a:pt x="1500" y="251"/>
                      <a:pt x="1500" y="251"/>
                    </a:cubicBezTo>
                    <a:cubicBezTo>
                      <a:pt x="1500" y="251"/>
                      <a:pt x="1524" y="240"/>
                      <a:pt x="1583" y="216"/>
                    </a:cubicBezTo>
                    <a:cubicBezTo>
                      <a:pt x="1642" y="192"/>
                      <a:pt x="1583" y="216"/>
                      <a:pt x="1607" y="208"/>
                    </a:cubicBezTo>
                    <a:cubicBezTo>
                      <a:pt x="1631" y="200"/>
                      <a:pt x="1663" y="189"/>
                      <a:pt x="1663" y="189"/>
                    </a:cubicBezTo>
                    <a:cubicBezTo>
                      <a:pt x="1663" y="189"/>
                      <a:pt x="1671" y="179"/>
                      <a:pt x="1679" y="163"/>
                    </a:cubicBezTo>
                    <a:cubicBezTo>
                      <a:pt x="1687" y="147"/>
                      <a:pt x="1692" y="139"/>
                      <a:pt x="1692" y="139"/>
                    </a:cubicBezTo>
                    <a:cubicBezTo>
                      <a:pt x="1692" y="139"/>
                      <a:pt x="1706" y="125"/>
                      <a:pt x="1711" y="117"/>
                    </a:cubicBezTo>
                    <a:cubicBezTo>
                      <a:pt x="1716" y="109"/>
                      <a:pt x="1727" y="107"/>
                      <a:pt x="1740" y="99"/>
                    </a:cubicBezTo>
                    <a:cubicBezTo>
                      <a:pt x="1754" y="91"/>
                      <a:pt x="1756" y="96"/>
                      <a:pt x="1791" y="91"/>
                    </a:cubicBezTo>
                    <a:cubicBezTo>
                      <a:pt x="1826" y="85"/>
                      <a:pt x="1791" y="91"/>
                      <a:pt x="1850" y="91"/>
                    </a:cubicBezTo>
                    <a:cubicBezTo>
                      <a:pt x="1908" y="91"/>
                      <a:pt x="1868" y="91"/>
                      <a:pt x="1895" y="88"/>
                    </a:cubicBezTo>
                    <a:cubicBezTo>
                      <a:pt x="1922" y="85"/>
                      <a:pt x="1895" y="88"/>
                      <a:pt x="1916" y="77"/>
                    </a:cubicBezTo>
                    <a:cubicBezTo>
                      <a:pt x="1938" y="67"/>
                      <a:pt x="1930" y="69"/>
                      <a:pt x="1959" y="59"/>
                    </a:cubicBezTo>
                    <a:cubicBezTo>
                      <a:pt x="1988" y="48"/>
                      <a:pt x="1980" y="53"/>
                      <a:pt x="2004" y="45"/>
                    </a:cubicBezTo>
                    <a:cubicBezTo>
                      <a:pt x="2028" y="37"/>
                      <a:pt x="2015" y="35"/>
                      <a:pt x="2015" y="35"/>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7" name="Freeform 42"/>
              <p:cNvSpPr>
                <a:spLocks/>
              </p:cNvSpPr>
              <p:nvPr/>
            </p:nvSpPr>
            <p:spPr bwMode="auto">
              <a:xfrm>
                <a:off x="1022" y="1161"/>
                <a:ext cx="4729" cy="1864"/>
              </a:xfrm>
              <a:custGeom>
                <a:avLst/>
                <a:gdLst>
                  <a:gd name="T0" fmla="*/ 98 w 2002"/>
                  <a:gd name="T1" fmla="*/ 781 h 789"/>
                  <a:gd name="T2" fmla="*/ 183 w 2002"/>
                  <a:gd name="T3" fmla="*/ 773 h 789"/>
                  <a:gd name="T4" fmla="*/ 354 w 2002"/>
                  <a:gd name="T5" fmla="*/ 768 h 789"/>
                  <a:gd name="T6" fmla="*/ 479 w 2002"/>
                  <a:gd name="T7" fmla="*/ 762 h 789"/>
                  <a:gd name="T8" fmla="*/ 602 w 2002"/>
                  <a:gd name="T9" fmla="*/ 748 h 789"/>
                  <a:gd name="T10" fmla="*/ 642 w 2002"/>
                  <a:gd name="T11" fmla="*/ 714 h 789"/>
                  <a:gd name="T12" fmla="*/ 687 w 2002"/>
                  <a:gd name="T13" fmla="*/ 669 h 789"/>
                  <a:gd name="T14" fmla="*/ 727 w 2002"/>
                  <a:gd name="T15" fmla="*/ 605 h 789"/>
                  <a:gd name="T16" fmla="*/ 821 w 2002"/>
                  <a:gd name="T17" fmla="*/ 604 h 789"/>
                  <a:gd name="T18" fmla="*/ 869 w 2002"/>
                  <a:gd name="T19" fmla="*/ 541 h 789"/>
                  <a:gd name="T20" fmla="*/ 917 w 2002"/>
                  <a:gd name="T21" fmla="*/ 549 h 789"/>
                  <a:gd name="T22" fmla="*/ 946 w 2002"/>
                  <a:gd name="T23" fmla="*/ 488 h 789"/>
                  <a:gd name="T24" fmla="*/ 1018 w 2002"/>
                  <a:gd name="T25" fmla="*/ 446 h 789"/>
                  <a:gd name="T26" fmla="*/ 1127 w 2002"/>
                  <a:gd name="T27" fmla="*/ 432 h 789"/>
                  <a:gd name="T28" fmla="*/ 1234 w 2002"/>
                  <a:gd name="T29" fmla="*/ 428 h 789"/>
                  <a:gd name="T30" fmla="*/ 1354 w 2002"/>
                  <a:gd name="T31" fmla="*/ 413 h 789"/>
                  <a:gd name="T32" fmla="*/ 1405 w 2002"/>
                  <a:gd name="T33" fmla="*/ 360 h 789"/>
                  <a:gd name="T34" fmla="*/ 1466 w 2002"/>
                  <a:gd name="T35" fmla="*/ 282 h 789"/>
                  <a:gd name="T36" fmla="*/ 1501 w 2002"/>
                  <a:gd name="T37" fmla="*/ 226 h 789"/>
                  <a:gd name="T38" fmla="*/ 1514 w 2002"/>
                  <a:gd name="T39" fmla="*/ 149 h 789"/>
                  <a:gd name="T40" fmla="*/ 1671 w 2002"/>
                  <a:gd name="T41" fmla="*/ 157 h 789"/>
                  <a:gd name="T42" fmla="*/ 1735 w 2002"/>
                  <a:gd name="T43" fmla="*/ 152 h 789"/>
                  <a:gd name="T44" fmla="*/ 1770 w 2002"/>
                  <a:gd name="T45" fmla="*/ 136 h 789"/>
                  <a:gd name="T46" fmla="*/ 1781 w 2002"/>
                  <a:gd name="T47" fmla="*/ 136 h 789"/>
                  <a:gd name="T48" fmla="*/ 1930 w 2002"/>
                  <a:gd name="T49" fmla="*/ 154 h 789"/>
                  <a:gd name="T50" fmla="*/ 2002 w 2002"/>
                  <a:gd name="T51" fmla="*/ 168 h 789"/>
                  <a:gd name="T52" fmla="*/ 1879 w 2002"/>
                  <a:gd name="T53" fmla="*/ 40 h 789"/>
                  <a:gd name="T54" fmla="*/ 1754 w 2002"/>
                  <a:gd name="T55" fmla="*/ 45 h 789"/>
                  <a:gd name="T56" fmla="*/ 1501 w 2002"/>
                  <a:gd name="T57" fmla="*/ 32 h 789"/>
                  <a:gd name="T58" fmla="*/ 1397 w 2002"/>
                  <a:gd name="T59" fmla="*/ 80 h 789"/>
                  <a:gd name="T60" fmla="*/ 1345 w 2002"/>
                  <a:gd name="T61" fmla="*/ 146 h 789"/>
                  <a:gd name="T62" fmla="*/ 1341 w 2002"/>
                  <a:gd name="T63" fmla="*/ 330 h 789"/>
                  <a:gd name="T64" fmla="*/ 1184 w 2002"/>
                  <a:gd name="T65" fmla="*/ 337 h 789"/>
                  <a:gd name="T66" fmla="*/ 1154 w 2002"/>
                  <a:gd name="T67" fmla="*/ 357 h 789"/>
                  <a:gd name="T68" fmla="*/ 1018 w 2002"/>
                  <a:gd name="T69" fmla="*/ 365 h 789"/>
                  <a:gd name="T70" fmla="*/ 898 w 2002"/>
                  <a:gd name="T71" fmla="*/ 402 h 789"/>
                  <a:gd name="T72" fmla="*/ 847 w 2002"/>
                  <a:gd name="T73" fmla="*/ 464 h 789"/>
                  <a:gd name="T74" fmla="*/ 757 w 2002"/>
                  <a:gd name="T75" fmla="*/ 442 h 789"/>
                  <a:gd name="T76" fmla="*/ 687 w 2002"/>
                  <a:gd name="T77" fmla="*/ 498 h 789"/>
                  <a:gd name="T78" fmla="*/ 650 w 2002"/>
                  <a:gd name="T79" fmla="*/ 546 h 789"/>
                  <a:gd name="T80" fmla="*/ 591 w 2002"/>
                  <a:gd name="T81" fmla="*/ 621 h 789"/>
                  <a:gd name="T82" fmla="*/ 549 w 2002"/>
                  <a:gd name="T83" fmla="*/ 672 h 789"/>
                  <a:gd name="T84" fmla="*/ 410 w 2002"/>
                  <a:gd name="T85" fmla="*/ 647 h 789"/>
                  <a:gd name="T86" fmla="*/ 306 w 2002"/>
                  <a:gd name="T87" fmla="*/ 698 h 789"/>
                  <a:gd name="T88" fmla="*/ 234 w 2002"/>
                  <a:gd name="T89" fmla="*/ 680 h 789"/>
                  <a:gd name="T90" fmla="*/ 162 w 2002"/>
                  <a:gd name="T91" fmla="*/ 669 h 789"/>
                  <a:gd name="T92" fmla="*/ 58 w 2002"/>
                  <a:gd name="T93" fmla="*/ 685 h 789"/>
                  <a:gd name="T94" fmla="*/ 13 w 2002"/>
                  <a:gd name="T95" fmla="*/ 722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02" h="789">
                    <a:moveTo>
                      <a:pt x="39" y="760"/>
                    </a:moveTo>
                    <a:cubicBezTo>
                      <a:pt x="69" y="760"/>
                      <a:pt x="69" y="760"/>
                      <a:pt x="69" y="760"/>
                    </a:cubicBezTo>
                    <a:cubicBezTo>
                      <a:pt x="69" y="760"/>
                      <a:pt x="77" y="781"/>
                      <a:pt x="98" y="781"/>
                    </a:cubicBezTo>
                    <a:cubicBezTo>
                      <a:pt x="119" y="781"/>
                      <a:pt x="95" y="776"/>
                      <a:pt x="119" y="781"/>
                    </a:cubicBezTo>
                    <a:cubicBezTo>
                      <a:pt x="143" y="786"/>
                      <a:pt x="125" y="789"/>
                      <a:pt x="143" y="786"/>
                    </a:cubicBezTo>
                    <a:cubicBezTo>
                      <a:pt x="162" y="784"/>
                      <a:pt x="135" y="784"/>
                      <a:pt x="183" y="773"/>
                    </a:cubicBezTo>
                    <a:cubicBezTo>
                      <a:pt x="231" y="762"/>
                      <a:pt x="202" y="762"/>
                      <a:pt x="242" y="762"/>
                    </a:cubicBezTo>
                    <a:cubicBezTo>
                      <a:pt x="282" y="762"/>
                      <a:pt x="317" y="762"/>
                      <a:pt x="317" y="762"/>
                    </a:cubicBezTo>
                    <a:cubicBezTo>
                      <a:pt x="317" y="762"/>
                      <a:pt x="346" y="765"/>
                      <a:pt x="354" y="768"/>
                    </a:cubicBezTo>
                    <a:cubicBezTo>
                      <a:pt x="362" y="770"/>
                      <a:pt x="341" y="768"/>
                      <a:pt x="373" y="770"/>
                    </a:cubicBezTo>
                    <a:cubicBezTo>
                      <a:pt x="405" y="773"/>
                      <a:pt x="383" y="784"/>
                      <a:pt x="431" y="773"/>
                    </a:cubicBezTo>
                    <a:cubicBezTo>
                      <a:pt x="479" y="762"/>
                      <a:pt x="461" y="768"/>
                      <a:pt x="479" y="762"/>
                    </a:cubicBezTo>
                    <a:cubicBezTo>
                      <a:pt x="498" y="757"/>
                      <a:pt x="522" y="747"/>
                      <a:pt x="533" y="748"/>
                    </a:cubicBezTo>
                    <a:cubicBezTo>
                      <a:pt x="543" y="749"/>
                      <a:pt x="519" y="745"/>
                      <a:pt x="554" y="748"/>
                    </a:cubicBezTo>
                    <a:cubicBezTo>
                      <a:pt x="589" y="752"/>
                      <a:pt x="586" y="745"/>
                      <a:pt x="602" y="748"/>
                    </a:cubicBezTo>
                    <a:cubicBezTo>
                      <a:pt x="618" y="752"/>
                      <a:pt x="618" y="761"/>
                      <a:pt x="626" y="748"/>
                    </a:cubicBezTo>
                    <a:cubicBezTo>
                      <a:pt x="634" y="736"/>
                      <a:pt x="626" y="757"/>
                      <a:pt x="634" y="736"/>
                    </a:cubicBezTo>
                    <a:cubicBezTo>
                      <a:pt x="642" y="714"/>
                      <a:pt x="642" y="714"/>
                      <a:pt x="642" y="714"/>
                    </a:cubicBezTo>
                    <a:cubicBezTo>
                      <a:pt x="642" y="714"/>
                      <a:pt x="653" y="704"/>
                      <a:pt x="655" y="696"/>
                    </a:cubicBezTo>
                    <a:cubicBezTo>
                      <a:pt x="658" y="688"/>
                      <a:pt x="629" y="706"/>
                      <a:pt x="658" y="688"/>
                    </a:cubicBezTo>
                    <a:cubicBezTo>
                      <a:pt x="687" y="669"/>
                      <a:pt x="677" y="690"/>
                      <a:pt x="687" y="669"/>
                    </a:cubicBezTo>
                    <a:cubicBezTo>
                      <a:pt x="698" y="648"/>
                      <a:pt x="695" y="648"/>
                      <a:pt x="701" y="634"/>
                    </a:cubicBezTo>
                    <a:cubicBezTo>
                      <a:pt x="706" y="621"/>
                      <a:pt x="706" y="621"/>
                      <a:pt x="706" y="621"/>
                    </a:cubicBezTo>
                    <a:cubicBezTo>
                      <a:pt x="706" y="621"/>
                      <a:pt x="706" y="600"/>
                      <a:pt x="727" y="605"/>
                    </a:cubicBezTo>
                    <a:cubicBezTo>
                      <a:pt x="749" y="610"/>
                      <a:pt x="719" y="610"/>
                      <a:pt x="749" y="610"/>
                    </a:cubicBezTo>
                    <a:cubicBezTo>
                      <a:pt x="778" y="610"/>
                      <a:pt x="751" y="610"/>
                      <a:pt x="778" y="610"/>
                    </a:cubicBezTo>
                    <a:cubicBezTo>
                      <a:pt x="805" y="610"/>
                      <a:pt x="807" y="627"/>
                      <a:pt x="821" y="604"/>
                    </a:cubicBezTo>
                    <a:cubicBezTo>
                      <a:pt x="834" y="581"/>
                      <a:pt x="834" y="581"/>
                      <a:pt x="834" y="581"/>
                    </a:cubicBezTo>
                    <a:cubicBezTo>
                      <a:pt x="834" y="581"/>
                      <a:pt x="821" y="562"/>
                      <a:pt x="834" y="554"/>
                    </a:cubicBezTo>
                    <a:cubicBezTo>
                      <a:pt x="847" y="546"/>
                      <a:pt x="861" y="541"/>
                      <a:pt x="869" y="541"/>
                    </a:cubicBezTo>
                    <a:cubicBezTo>
                      <a:pt x="877" y="541"/>
                      <a:pt x="877" y="541"/>
                      <a:pt x="877" y="541"/>
                    </a:cubicBezTo>
                    <a:cubicBezTo>
                      <a:pt x="877" y="541"/>
                      <a:pt x="882" y="533"/>
                      <a:pt x="893" y="541"/>
                    </a:cubicBezTo>
                    <a:cubicBezTo>
                      <a:pt x="903" y="549"/>
                      <a:pt x="909" y="554"/>
                      <a:pt x="917" y="549"/>
                    </a:cubicBezTo>
                    <a:cubicBezTo>
                      <a:pt x="925" y="544"/>
                      <a:pt x="930" y="537"/>
                      <a:pt x="930" y="537"/>
                    </a:cubicBezTo>
                    <a:cubicBezTo>
                      <a:pt x="930" y="537"/>
                      <a:pt x="919" y="528"/>
                      <a:pt x="930" y="514"/>
                    </a:cubicBezTo>
                    <a:cubicBezTo>
                      <a:pt x="941" y="501"/>
                      <a:pt x="933" y="493"/>
                      <a:pt x="946" y="488"/>
                    </a:cubicBezTo>
                    <a:cubicBezTo>
                      <a:pt x="959" y="482"/>
                      <a:pt x="941" y="488"/>
                      <a:pt x="959" y="482"/>
                    </a:cubicBezTo>
                    <a:cubicBezTo>
                      <a:pt x="978" y="477"/>
                      <a:pt x="997" y="466"/>
                      <a:pt x="997" y="466"/>
                    </a:cubicBezTo>
                    <a:cubicBezTo>
                      <a:pt x="997" y="466"/>
                      <a:pt x="1010" y="445"/>
                      <a:pt x="1018" y="446"/>
                    </a:cubicBezTo>
                    <a:cubicBezTo>
                      <a:pt x="1026" y="448"/>
                      <a:pt x="1021" y="458"/>
                      <a:pt x="1042" y="446"/>
                    </a:cubicBezTo>
                    <a:cubicBezTo>
                      <a:pt x="1063" y="434"/>
                      <a:pt x="1058" y="432"/>
                      <a:pt x="1079" y="432"/>
                    </a:cubicBezTo>
                    <a:cubicBezTo>
                      <a:pt x="1101" y="432"/>
                      <a:pt x="1106" y="426"/>
                      <a:pt x="1127" y="432"/>
                    </a:cubicBezTo>
                    <a:cubicBezTo>
                      <a:pt x="1149" y="437"/>
                      <a:pt x="1165" y="424"/>
                      <a:pt x="1173" y="429"/>
                    </a:cubicBezTo>
                    <a:cubicBezTo>
                      <a:pt x="1181" y="434"/>
                      <a:pt x="1178" y="435"/>
                      <a:pt x="1197" y="428"/>
                    </a:cubicBezTo>
                    <a:cubicBezTo>
                      <a:pt x="1215" y="421"/>
                      <a:pt x="1218" y="438"/>
                      <a:pt x="1234" y="428"/>
                    </a:cubicBezTo>
                    <a:cubicBezTo>
                      <a:pt x="1250" y="418"/>
                      <a:pt x="1247" y="437"/>
                      <a:pt x="1269" y="426"/>
                    </a:cubicBezTo>
                    <a:cubicBezTo>
                      <a:pt x="1290" y="416"/>
                      <a:pt x="1314" y="413"/>
                      <a:pt x="1325" y="413"/>
                    </a:cubicBezTo>
                    <a:cubicBezTo>
                      <a:pt x="1335" y="413"/>
                      <a:pt x="1341" y="416"/>
                      <a:pt x="1354" y="413"/>
                    </a:cubicBezTo>
                    <a:cubicBezTo>
                      <a:pt x="1367" y="410"/>
                      <a:pt x="1370" y="432"/>
                      <a:pt x="1378" y="413"/>
                    </a:cubicBezTo>
                    <a:cubicBezTo>
                      <a:pt x="1386" y="394"/>
                      <a:pt x="1383" y="397"/>
                      <a:pt x="1391" y="384"/>
                    </a:cubicBezTo>
                    <a:cubicBezTo>
                      <a:pt x="1399" y="370"/>
                      <a:pt x="1394" y="384"/>
                      <a:pt x="1405" y="360"/>
                    </a:cubicBezTo>
                    <a:cubicBezTo>
                      <a:pt x="1415" y="336"/>
                      <a:pt x="1405" y="341"/>
                      <a:pt x="1423" y="320"/>
                    </a:cubicBezTo>
                    <a:cubicBezTo>
                      <a:pt x="1442" y="298"/>
                      <a:pt x="1418" y="314"/>
                      <a:pt x="1442" y="298"/>
                    </a:cubicBezTo>
                    <a:cubicBezTo>
                      <a:pt x="1466" y="282"/>
                      <a:pt x="1442" y="298"/>
                      <a:pt x="1466" y="282"/>
                    </a:cubicBezTo>
                    <a:cubicBezTo>
                      <a:pt x="1490" y="266"/>
                      <a:pt x="1485" y="280"/>
                      <a:pt x="1490" y="266"/>
                    </a:cubicBezTo>
                    <a:cubicBezTo>
                      <a:pt x="1495" y="253"/>
                      <a:pt x="1501" y="237"/>
                      <a:pt x="1501" y="237"/>
                    </a:cubicBezTo>
                    <a:cubicBezTo>
                      <a:pt x="1501" y="237"/>
                      <a:pt x="1498" y="237"/>
                      <a:pt x="1501" y="226"/>
                    </a:cubicBezTo>
                    <a:cubicBezTo>
                      <a:pt x="1503" y="216"/>
                      <a:pt x="1503" y="216"/>
                      <a:pt x="1503" y="216"/>
                    </a:cubicBezTo>
                    <a:cubicBezTo>
                      <a:pt x="1514" y="178"/>
                      <a:pt x="1514" y="178"/>
                      <a:pt x="1514" y="178"/>
                    </a:cubicBezTo>
                    <a:cubicBezTo>
                      <a:pt x="1514" y="149"/>
                      <a:pt x="1514" y="149"/>
                      <a:pt x="1514" y="149"/>
                    </a:cubicBezTo>
                    <a:cubicBezTo>
                      <a:pt x="1514" y="149"/>
                      <a:pt x="1541" y="136"/>
                      <a:pt x="1578" y="136"/>
                    </a:cubicBezTo>
                    <a:cubicBezTo>
                      <a:pt x="1615" y="136"/>
                      <a:pt x="1642" y="146"/>
                      <a:pt x="1642" y="146"/>
                    </a:cubicBezTo>
                    <a:cubicBezTo>
                      <a:pt x="1642" y="146"/>
                      <a:pt x="1653" y="157"/>
                      <a:pt x="1671" y="157"/>
                    </a:cubicBezTo>
                    <a:cubicBezTo>
                      <a:pt x="1690" y="157"/>
                      <a:pt x="1674" y="157"/>
                      <a:pt x="1690" y="157"/>
                    </a:cubicBezTo>
                    <a:cubicBezTo>
                      <a:pt x="1706" y="157"/>
                      <a:pt x="1703" y="152"/>
                      <a:pt x="1719" y="152"/>
                    </a:cubicBezTo>
                    <a:cubicBezTo>
                      <a:pt x="1735" y="152"/>
                      <a:pt x="1714" y="154"/>
                      <a:pt x="1735" y="152"/>
                    </a:cubicBezTo>
                    <a:cubicBezTo>
                      <a:pt x="1753" y="149"/>
                      <a:pt x="1758" y="140"/>
                      <a:pt x="1765" y="137"/>
                    </a:cubicBezTo>
                    <a:cubicBezTo>
                      <a:pt x="1758" y="137"/>
                      <a:pt x="1762" y="137"/>
                      <a:pt x="1766" y="136"/>
                    </a:cubicBezTo>
                    <a:cubicBezTo>
                      <a:pt x="1767" y="136"/>
                      <a:pt x="1768" y="136"/>
                      <a:pt x="1770" y="136"/>
                    </a:cubicBezTo>
                    <a:cubicBezTo>
                      <a:pt x="1774" y="136"/>
                      <a:pt x="1770" y="136"/>
                      <a:pt x="1766" y="136"/>
                    </a:cubicBezTo>
                    <a:cubicBezTo>
                      <a:pt x="1766" y="137"/>
                      <a:pt x="1766" y="137"/>
                      <a:pt x="1765" y="137"/>
                    </a:cubicBezTo>
                    <a:cubicBezTo>
                      <a:pt x="1768" y="136"/>
                      <a:pt x="1773" y="136"/>
                      <a:pt x="1781" y="136"/>
                    </a:cubicBezTo>
                    <a:cubicBezTo>
                      <a:pt x="1823" y="133"/>
                      <a:pt x="1831" y="136"/>
                      <a:pt x="1847" y="136"/>
                    </a:cubicBezTo>
                    <a:cubicBezTo>
                      <a:pt x="1863" y="136"/>
                      <a:pt x="1874" y="134"/>
                      <a:pt x="1874" y="134"/>
                    </a:cubicBezTo>
                    <a:cubicBezTo>
                      <a:pt x="1874" y="134"/>
                      <a:pt x="1919" y="154"/>
                      <a:pt x="1930" y="154"/>
                    </a:cubicBezTo>
                    <a:cubicBezTo>
                      <a:pt x="1941" y="154"/>
                      <a:pt x="1919" y="152"/>
                      <a:pt x="1941" y="154"/>
                    </a:cubicBezTo>
                    <a:cubicBezTo>
                      <a:pt x="1962" y="157"/>
                      <a:pt x="1989" y="162"/>
                      <a:pt x="1989" y="162"/>
                    </a:cubicBezTo>
                    <a:cubicBezTo>
                      <a:pt x="1989" y="162"/>
                      <a:pt x="1983" y="168"/>
                      <a:pt x="2002" y="168"/>
                    </a:cubicBezTo>
                    <a:cubicBezTo>
                      <a:pt x="2002" y="149"/>
                      <a:pt x="2002" y="149"/>
                      <a:pt x="2002" y="149"/>
                    </a:cubicBezTo>
                    <a:cubicBezTo>
                      <a:pt x="2002" y="149"/>
                      <a:pt x="1941" y="64"/>
                      <a:pt x="1917" y="58"/>
                    </a:cubicBezTo>
                    <a:cubicBezTo>
                      <a:pt x="1893" y="53"/>
                      <a:pt x="1903" y="50"/>
                      <a:pt x="1879" y="40"/>
                    </a:cubicBezTo>
                    <a:cubicBezTo>
                      <a:pt x="1855" y="29"/>
                      <a:pt x="1866" y="32"/>
                      <a:pt x="1829" y="17"/>
                    </a:cubicBezTo>
                    <a:cubicBezTo>
                      <a:pt x="1791" y="3"/>
                      <a:pt x="1818" y="18"/>
                      <a:pt x="1773" y="21"/>
                    </a:cubicBezTo>
                    <a:cubicBezTo>
                      <a:pt x="1727" y="24"/>
                      <a:pt x="1773" y="21"/>
                      <a:pt x="1754" y="45"/>
                    </a:cubicBezTo>
                    <a:cubicBezTo>
                      <a:pt x="1735" y="69"/>
                      <a:pt x="1701" y="72"/>
                      <a:pt x="1655" y="64"/>
                    </a:cubicBezTo>
                    <a:cubicBezTo>
                      <a:pt x="1610" y="56"/>
                      <a:pt x="1642" y="64"/>
                      <a:pt x="1629" y="64"/>
                    </a:cubicBezTo>
                    <a:cubicBezTo>
                      <a:pt x="1615" y="64"/>
                      <a:pt x="1615" y="64"/>
                      <a:pt x="1501" y="32"/>
                    </a:cubicBezTo>
                    <a:cubicBezTo>
                      <a:pt x="1386" y="0"/>
                      <a:pt x="1501" y="32"/>
                      <a:pt x="1474" y="32"/>
                    </a:cubicBezTo>
                    <a:cubicBezTo>
                      <a:pt x="1447" y="32"/>
                      <a:pt x="1458" y="42"/>
                      <a:pt x="1458" y="42"/>
                    </a:cubicBezTo>
                    <a:cubicBezTo>
                      <a:pt x="1458" y="42"/>
                      <a:pt x="1423" y="69"/>
                      <a:pt x="1397" y="80"/>
                    </a:cubicBezTo>
                    <a:cubicBezTo>
                      <a:pt x="1370" y="90"/>
                      <a:pt x="1397" y="80"/>
                      <a:pt x="1362" y="96"/>
                    </a:cubicBezTo>
                    <a:cubicBezTo>
                      <a:pt x="1327" y="112"/>
                      <a:pt x="1362" y="96"/>
                      <a:pt x="1346" y="104"/>
                    </a:cubicBezTo>
                    <a:cubicBezTo>
                      <a:pt x="1330" y="112"/>
                      <a:pt x="1354" y="120"/>
                      <a:pt x="1345" y="146"/>
                    </a:cubicBezTo>
                    <a:cubicBezTo>
                      <a:pt x="1335" y="173"/>
                      <a:pt x="1351" y="181"/>
                      <a:pt x="1344" y="208"/>
                    </a:cubicBezTo>
                    <a:cubicBezTo>
                      <a:pt x="1336" y="234"/>
                      <a:pt x="1351" y="234"/>
                      <a:pt x="1341" y="269"/>
                    </a:cubicBezTo>
                    <a:cubicBezTo>
                      <a:pt x="1330" y="304"/>
                      <a:pt x="1351" y="293"/>
                      <a:pt x="1341" y="330"/>
                    </a:cubicBezTo>
                    <a:cubicBezTo>
                      <a:pt x="1330" y="368"/>
                      <a:pt x="1311" y="341"/>
                      <a:pt x="1290" y="334"/>
                    </a:cubicBezTo>
                    <a:cubicBezTo>
                      <a:pt x="1269" y="326"/>
                      <a:pt x="1269" y="333"/>
                      <a:pt x="1213" y="334"/>
                    </a:cubicBezTo>
                    <a:cubicBezTo>
                      <a:pt x="1195" y="334"/>
                      <a:pt x="1187" y="335"/>
                      <a:pt x="1184" y="337"/>
                    </a:cubicBezTo>
                    <a:cubicBezTo>
                      <a:pt x="1192" y="343"/>
                      <a:pt x="1177" y="340"/>
                      <a:pt x="1184" y="337"/>
                    </a:cubicBezTo>
                    <a:cubicBezTo>
                      <a:pt x="1184" y="337"/>
                      <a:pt x="1184" y="336"/>
                      <a:pt x="1183" y="336"/>
                    </a:cubicBezTo>
                    <a:cubicBezTo>
                      <a:pt x="1170" y="326"/>
                      <a:pt x="1170" y="349"/>
                      <a:pt x="1154" y="357"/>
                    </a:cubicBezTo>
                    <a:cubicBezTo>
                      <a:pt x="1138" y="365"/>
                      <a:pt x="1141" y="360"/>
                      <a:pt x="1119" y="370"/>
                    </a:cubicBezTo>
                    <a:cubicBezTo>
                      <a:pt x="1098" y="381"/>
                      <a:pt x="1103" y="378"/>
                      <a:pt x="1082" y="381"/>
                    </a:cubicBezTo>
                    <a:cubicBezTo>
                      <a:pt x="1082" y="381"/>
                      <a:pt x="1042" y="373"/>
                      <a:pt x="1018" y="365"/>
                    </a:cubicBezTo>
                    <a:cubicBezTo>
                      <a:pt x="994" y="357"/>
                      <a:pt x="1007" y="352"/>
                      <a:pt x="1002" y="341"/>
                    </a:cubicBezTo>
                    <a:cubicBezTo>
                      <a:pt x="997" y="330"/>
                      <a:pt x="986" y="341"/>
                      <a:pt x="986" y="341"/>
                    </a:cubicBezTo>
                    <a:cubicBezTo>
                      <a:pt x="986" y="341"/>
                      <a:pt x="986" y="341"/>
                      <a:pt x="898" y="402"/>
                    </a:cubicBezTo>
                    <a:cubicBezTo>
                      <a:pt x="810" y="464"/>
                      <a:pt x="898" y="402"/>
                      <a:pt x="882" y="429"/>
                    </a:cubicBezTo>
                    <a:cubicBezTo>
                      <a:pt x="866" y="456"/>
                      <a:pt x="882" y="429"/>
                      <a:pt x="871" y="435"/>
                    </a:cubicBezTo>
                    <a:cubicBezTo>
                      <a:pt x="861" y="441"/>
                      <a:pt x="863" y="448"/>
                      <a:pt x="847" y="464"/>
                    </a:cubicBezTo>
                    <a:cubicBezTo>
                      <a:pt x="831" y="480"/>
                      <a:pt x="847" y="464"/>
                      <a:pt x="829" y="466"/>
                    </a:cubicBezTo>
                    <a:cubicBezTo>
                      <a:pt x="810" y="469"/>
                      <a:pt x="802" y="458"/>
                      <a:pt x="794" y="442"/>
                    </a:cubicBezTo>
                    <a:cubicBezTo>
                      <a:pt x="786" y="426"/>
                      <a:pt x="775" y="442"/>
                      <a:pt x="757" y="442"/>
                    </a:cubicBezTo>
                    <a:cubicBezTo>
                      <a:pt x="738" y="442"/>
                      <a:pt x="757" y="442"/>
                      <a:pt x="738" y="445"/>
                    </a:cubicBezTo>
                    <a:cubicBezTo>
                      <a:pt x="719" y="448"/>
                      <a:pt x="725" y="453"/>
                      <a:pt x="687" y="472"/>
                    </a:cubicBezTo>
                    <a:cubicBezTo>
                      <a:pt x="650" y="490"/>
                      <a:pt x="693" y="485"/>
                      <a:pt x="687" y="498"/>
                    </a:cubicBezTo>
                    <a:cubicBezTo>
                      <a:pt x="682" y="512"/>
                      <a:pt x="687" y="520"/>
                      <a:pt x="687" y="520"/>
                    </a:cubicBezTo>
                    <a:cubicBezTo>
                      <a:pt x="687" y="520"/>
                      <a:pt x="687" y="520"/>
                      <a:pt x="666" y="530"/>
                    </a:cubicBezTo>
                    <a:cubicBezTo>
                      <a:pt x="645" y="541"/>
                      <a:pt x="666" y="530"/>
                      <a:pt x="650" y="546"/>
                    </a:cubicBezTo>
                    <a:cubicBezTo>
                      <a:pt x="634" y="562"/>
                      <a:pt x="639" y="544"/>
                      <a:pt x="629" y="546"/>
                    </a:cubicBezTo>
                    <a:cubicBezTo>
                      <a:pt x="618" y="549"/>
                      <a:pt x="621" y="557"/>
                      <a:pt x="608" y="573"/>
                    </a:cubicBezTo>
                    <a:cubicBezTo>
                      <a:pt x="596" y="589"/>
                      <a:pt x="602" y="592"/>
                      <a:pt x="591" y="621"/>
                    </a:cubicBezTo>
                    <a:cubicBezTo>
                      <a:pt x="581" y="650"/>
                      <a:pt x="591" y="621"/>
                      <a:pt x="605" y="671"/>
                    </a:cubicBezTo>
                    <a:cubicBezTo>
                      <a:pt x="618" y="722"/>
                      <a:pt x="591" y="671"/>
                      <a:pt x="591" y="671"/>
                    </a:cubicBezTo>
                    <a:cubicBezTo>
                      <a:pt x="591" y="671"/>
                      <a:pt x="562" y="677"/>
                      <a:pt x="549" y="672"/>
                    </a:cubicBezTo>
                    <a:cubicBezTo>
                      <a:pt x="535" y="666"/>
                      <a:pt x="549" y="672"/>
                      <a:pt x="519" y="671"/>
                    </a:cubicBezTo>
                    <a:cubicBezTo>
                      <a:pt x="490" y="671"/>
                      <a:pt x="479" y="626"/>
                      <a:pt x="463" y="626"/>
                    </a:cubicBezTo>
                    <a:cubicBezTo>
                      <a:pt x="447" y="626"/>
                      <a:pt x="463" y="626"/>
                      <a:pt x="410" y="647"/>
                    </a:cubicBezTo>
                    <a:cubicBezTo>
                      <a:pt x="357" y="668"/>
                      <a:pt x="399" y="650"/>
                      <a:pt x="381" y="661"/>
                    </a:cubicBezTo>
                    <a:cubicBezTo>
                      <a:pt x="362" y="672"/>
                      <a:pt x="370" y="666"/>
                      <a:pt x="341" y="688"/>
                    </a:cubicBezTo>
                    <a:cubicBezTo>
                      <a:pt x="311" y="709"/>
                      <a:pt x="341" y="688"/>
                      <a:pt x="306" y="698"/>
                    </a:cubicBezTo>
                    <a:cubicBezTo>
                      <a:pt x="271" y="709"/>
                      <a:pt x="279" y="701"/>
                      <a:pt x="266" y="713"/>
                    </a:cubicBezTo>
                    <a:cubicBezTo>
                      <a:pt x="253" y="725"/>
                      <a:pt x="255" y="706"/>
                      <a:pt x="239" y="693"/>
                    </a:cubicBezTo>
                    <a:cubicBezTo>
                      <a:pt x="223" y="680"/>
                      <a:pt x="239" y="693"/>
                      <a:pt x="234" y="680"/>
                    </a:cubicBezTo>
                    <a:cubicBezTo>
                      <a:pt x="229" y="667"/>
                      <a:pt x="229" y="666"/>
                      <a:pt x="223" y="653"/>
                    </a:cubicBezTo>
                    <a:cubicBezTo>
                      <a:pt x="218" y="640"/>
                      <a:pt x="202" y="653"/>
                      <a:pt x="202" y="653"/>
                    </a:cubicBezTo>
                    <a:cubicBezTo>
                      <a:pt x="202" y="653"/>
                      <a:pt x="202" y="653"/>
                      <a:pt x="162" y="669"/>
                    </a:cubicBezTo>
                    <a:cubicBezTo>
                      <a:pt x="122" y="685"/>
                      <a:pt x="162" y="669"/>
                      <a:pt x="141" y="694"/>
                    </a:cubicBezTo>
                    <a:cubicBezTo>
                      <a:pt x="119" y="720"/>
                      <a:pt x="114" y="712"/>
                      <a:pt x="114" y="712"/>
                    </a:cubicBezTo>
                    <a:cubicBezTo>
                      <a:pt x="114" y="712"/>
                      <a:pt x="77" y="709"/>
                      <a:pt x="58" y="685"/>
                    </a:cubicBezTo>
                    <a:cubicBezTo>
                      <a:pt x="39" y="661"/>
                      <a:pt x="10" y="698"/>
                      <a:pt x="10" y="698"/>
                    </a:cubicBezTo>
                    <a:cubicBezTo>
                      <a:pt x="10" y="698"/>
                      <a:pt x="5" y="706"/>
                      <a:pt x="0" y="716"/>
                    </a:cubicBezTo>
                    <a:cubicBezTo>
                      <a:pt x="13" y="722"/>
                      <a:pt x="13" y="722"/>
                      <a:pt x="13" y="722"/>
                    </a:cubicBezTo>
                    <a:cubicBezTo>
                      <a:pt x="23" y="744"/>
                      <a:pt x="39" y="760"/>
                      <a:pt x="39" y="76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3" name="组合 2"/>
          <p:cNvGrpSpPr/>
          <p:nvPr/>
        </p:nvGrpSpPr>
        <p:grpSpPr>
          <a:xfrm>
            <a:off x="1314274" y="1328902"/>
            <a:ext cx="1963428" cy="2264320"/>
            <a:chOff x="1314274" y="1328902"/>
            <a:chExt cx="1963428" cy="2264320"/>
          </a:xfrm>
        </p:grpSpPr>
        <p:sp>
          <p:nvSpPr>
            <p:cNvPr id="257" name="文本框 256"/>
            <p:cNvSpPr txBox="1"/>
            <p:nvPr/>
          </p:nvSpPr>
          <p:spPr>
            <a:xfrm>
              <a:off x="1314274" y="1328902"/>
              <a:ext cx="1282050" cy="646331"/>
            </a:xfrm>
            <a:prstGeom prst="rect">
              <a:avLst/>
            </a:prstGeom>
            <a:noFill/>
          </p:spPr>
          <p:txBody>
            <a:bodyPr wrap="square" rtlCol="0">
              <a:spAutoFit/>
            </a:bodyPr>
            <a:lstStyle/>
            <a:p>
              <a:r>
                <a:rPr lang="en-US" altLang="zh-CN" sz="3600" dirty="0" smtClean="0">
                  <a:solidFill>
                    <a:schemeClr val="bg1"/>
                  </a:solidFill>
                  <a:latin typeface="HelveticaNeueLT Pro 67 MdCn" panose="020B0606030502030204" pitchFamily="34" charset="0"/>
                </a:rPr>
                <a:t>9,300</a:t>
              </a:r>
              <a:endParaRPr lang="zh-CN" altLang="en-US" sz="3600" dirty="0">
                <a:solidFill>
                  <a:schemeClr val="bg1"/>
                </a:solidFill>
                <a:latin typeface="HelveticaNeueLT Pro 67 MdCn" panose="020B0606030502030204" pitchFamily="34" charset="0"/>
              </a:endParaRPr>
            </a:p>
          </p:txBody>
        </p:sp>
        <p:sp>
          <p:nvSpPr>
            <p:cNvPr id="258" name="文本框 257"/>
            <p:cNvSpPr txBox="1"/>
            <p:nvPr/>
          </p:nvSpPr>
          <p:spPr>
            <a:xfrm>
              <a:off x="2332946" y="1586648"/>
              <a:ext cx="744969" cy="338554"/>
            </a:xfrm>
            <a:prstGeom prst="rect">
              <a:avLst/>
            </a:prstGeom>
            <a:noFill/>
          </p:spPr>
          <p:txBody>
            <a:bodyPr wrap="square" rtlCol="0">
              <a:spAutoFit/>
            </a:bodyPr>
            <a:lstStyle/>
            <a:p>
              <a:r>
                <a:rPr lang="en-US" altLang="zh-CN" sz="1600" dirty="0" smtClean="0">
                  <a:solidFill>
                    <a:schemeClr val="bg1"/>
                  </a:solidFill>
                  <a:latin typeface="HelveticaNeueLT Pro 67 MdCn" panose="020B0606030502030204" pitchFamily="34" charset="0"/>
                </a:rPr>
                <a:t>Million</a:t>
              </a:r>
              <a:endParaRPr lang="zh-CN" altLang="en-US" sz="1600" dirty="0">
                <a:solidFill>
                  <a:schemeClr val="bg1"/>
                </a:solidFill>
                <a:latin typeface="HelveticaNeueLT Pro 67 MdCn" panose="020B0606030502030204" pitchFamily="34" charset="0"/>
              </a:endParaRPr>
            </a:p>
          </p:txBody>
        </p:sp>
        <p:sp>
          <p:nvSpPr>
            <p:cNvPr id="259" name="矩形 55"/>
            <p:cNvSpPr/>
            <p:nvPr/>
          </p:nvSpPr>
          <p:spPr>
            <a:xfrm>
              <a:off x="1321164" y="2568201"/>
              <a:ext cx="1779691" cy="535531"/>
            </a:xfrm>
            <a:prstGeom prst="rect">
              <a:avLst/>
            </a:prstGeom>
          </p:spPr>
          <p:txBody>
            <a:bodyPr wrap="square">
              <a:spAutoFit/>
            </a:bodyPr>
            <a:lstStyle/>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cxnSp>
          <p:nvCxnSpPr>
            <p:cNvPr id="260" name="直接连接符 259"/>
            <p:cNvCxnSpPr/>
            <p:nvPr/>
          </p:nvCxnSpPr>
          <p:spPr>
            <a:xfrm>
              <a:off x="1392014" y="3156758"/>
              <a:ext cx="1779362" cy="0"/>
            </a:xfrm>
            <a:prstGeom prst="line">
              <a:avLst/>
            </a:prstGeom>
            <a:ln>
              <a:solidFill>
                <a:srgbClr val="FFC000"/>
              </a:solidFill>
              <a:prstDash val="sysDot"/>
            </a:ln>
          </p:spPr>
          <p:style>
            <a:lnRef idx="1">
              <a:schemeClr val="accent1"/>
            </a:lnRef>
            <a:fillRef idx="0">
              <a:schemeClr val="accent1"/>
            </a:fillRef>
            <a:effectRef idx="0">
              <a:schemeClr val="accent1"/>
            </a:effectRef>
            <a:fontRef idx="minor">
              <a:schemeClr val="tx1"/>
            </a:fontRef>
          </p:style>
        </p:cxnSp>
        <p:sp>
          <p:nvSpPr>
            <p:cNvPr id="261" name="矩形 39"/>
            <p:cNvSpPr/>
            <p:nvPr/>
          </p:nvSpPr>
          <p:spPr>
            <a:xfrm>
              <a:off x="1395197" y="1947749"/>
              <a:ext cx="1869230"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262" name="矩形 261"/>
            <p:cNvSpPr/>
            <p:nvPr/>
          </p:nvSpPr>
          <p:spPr>
            <a:xfrm>
              <a:off x="1395197" y="2284746"/>
              <a:ext cx="1337226"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263" name="Oval 59"/>
            <p:cNvSpPr/>
            <p:nvPr/>
          </p:nvSpPr>
          <p:spPr>
            <a:xfrm>
              <a:off x="1390440" y="3253804"/>
              <a:ext cx="287683" cy="287683"/>
            </a:xfrm>
            <a:prstGeom prst="ellipse">
              <a:avLst/>
            </a:prstGeom>
            <a:solidFill>
              <a:schemeClr val="bg1"/>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4" name="Group 61"/>
            <p:cNvGrpSpPr/>
            <p:nvPr/>
          </p:nvGrpSpPr>
          <p:grpSpPr>
            <a:xfrm>
              <a:off x="1430766" y="3296374"/>
              <a:ext cx="207032" cy="233725"/>
              <a:chOff x="1368786" y="1195986"/>
              <a:chExt cx="1009650" cy="1139826"/>
            </a:xfrm>
            <a:solidFill>
              <a:srgbClr val="FFC000"/>
            </a:solidFill>
          </p:grpSpPr>
          <p:sp>
            <p:nvSpPr>
              <p:cNvPr id="26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8" name="Freeform 62"/>
            <p:cNvSpPr/>
            <p:nvPr/>
          </p:nvSpPr>
          <p:spPr>
            <a:xfrm>
              <a:off x="1437436" y="3503371"/>
              <a:ext cx="193692" cy="38116"/>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9" name="Oval 59"/>
            <p:cNvSpPr/>
            <p:nvPr/>
          </p:nvSpPr>
          <p:spPr>
            <a:xfrm>
              <a:off x="2340042" y="3253804"/>
              <a:ext cx="287683" cy="287683"/>
            </a:xfrm>
            <a:prstGeom prst="ellipse">
              <a:avLst/>
            </a:prstGeom>
            <a:solidFill>
              <a:schemeClr val="bg1"/>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 name="Freeform 62"/>
            <p:cNvSpPr/>
            <p:nvPr/>
          </p:nvSpPr>
          <p:spPr>
            <a:xfrm>
              <a:off x="2387038" y="3503371"/>
              <a:ext cx="193692" cy="38116"/>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1" name="Freeform 17"/>
            <p:cNvSpPr>
              <a:spLocks noEditPoints="1"/>
            </p:cNvSpPr>
            <p:nvPr/>
          </p:nvSpPr>
          <p:spPr bwMode="auto">
            <a:xfrm>
              <a:off x="2379618" y="3285357"/>
              <a:ext cx="208531" cy="244741"/>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solidFill>
              <a:srgbClr val="FFC000"/>
            </a:soli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272" name="文本框 271"/>
            <p:cNvSpPr txBox="1"/>
            <p:nvPr/>
          </p:nvSpPr>
          <p:spPr>
            <a:xfrm>
              <a:off x="1684572" y="3193112"/>
              <a:ext cx="666808" cy="400110"/>
            </a:xfrm>
            <a:prstGeom prst="rect">
              <a:avLst/>
            </a:prstGeom>
            <a:noFill/>
          </p:spPr>
          <p:txBody>
            <a:bodyPr wrap="square" rtlCol="0">
              <a:spAutoFit/>
            </a:bodyPr>
            <a:lstStyle/>
            <a:p>
              <a:r>
                <a:rPr lang="en-US" altLang="zh-CN" sz="2000" dirty="0" smtClean="0">
                  <a:solidFill>
                    <a:schemeClr val="bg1"/>
                  </a:solidFill>
                  <a:latin typeface="HelveticaNeueLT Pro 67 MdCn" panose="020B0606030502030204" pitchFamily="34" charset="0"/>
                </a:rPr>
                <a:t>56%</a:t>
              </a:r>
              <a:endParaRPr lang="zh-CN" altLang="en-US" sz="2000" dirty="0">
                <a:solidFill>
                  <a:schemeClr val="bg1"/>
                </a:solidFill>
                <a:latin typeface="HelveticaNeueLT Pro 67 MdCn" panose="020B0606030502030204" pitchFamily="34" charset="0"/>
              </a:endParaRPr>
            </a:p>
          </p:txBody>
        </p:sp>
        <p:sp>
          <p:nvSpPr>
            <p:cNvPr id="273" name="文本框 272"/>
            <p:cNvSpPr txBox="1"/>
            <p:nvPr/>
          </p:nvSpPr>
          <p:spPr>
            <a:xfrm>
              <a:off x="2610894" y="3193112"/>
              <a:ext cx="666808" cy="400110"/>
            </a:xfrm>
            <a:prstGeom prst="rect">
              <a:avLst/>
            </a:prstGeom>
            <a:noFill/>
          </p:spPr>
          <p:txBody>
            <a:bodyPr wrap="square" rtlCol="0">
              <a:spAutoFit/>
            </a:bodyPr>
            <a:lstStyle/>
            <a:p>
              <a:r>
                <a:rPr lang="en-US" altLang="zh-CN" sz="2000" dirty="0" smtClean="0">
                  <a:solidFill>
                    <a:schemeClr val="bg1"/>
                  </a:solidFill>
                  <a:latin typeface="HelveticaNeueLT Pro 67 MdCn" panose="020B0606030502030204" pitchFamily="34" charset="0"/>
                </a:rPr>
                <a:t>44%</a:t>
              </a:r>
              <a:endParaRPr lang="zh-CN" altLang="en-US" sz="2000" dirty="0">
                <a:solidFill>
                  <a:schemeClr val="bg1"/>
                </a:solidFill>
                <a:latin typeface="HelveticaNeueLT Pro 67 MdCn" panose="020B0606030502030204" pitchFamily="34" charset="0"/>
              </a:endParaRPr>
            </a:p>
          </p:txBody>
        </p:sp>
      </p:grpSp>
      <p:sp>
        <p:nvSpPr>
          <p:cNvPr id="150" name="矩形 149"/>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12</a:t>
            </a:r>
            <a:endParaRPr lang="zh-CN" altLang="en-US" dirty="0"/>
          </a:p>
        </p:txBody>
      </p:sp>
      <p:grpSp>
        <p:nvGrpSpPr>
          <p:cNvPr id="64" name="Group 99"/>
          <p:cNvGrpSpPr/>
          <p:nvPr/>
        </p:nvGrpSpPr>
        <p:grpSpPr>
          <a:xfrm>
            <a:off x="6936472" y="2002265"/>
            <a:ext cx="135579" cy="237329"/>
            <a:chOff x="457260" y="2002908"/>
            <a:chExt cx="622987" cy="1319527"/>
          </a:xfrm>
        </p:grpSpPr>
        <p:sp>
          <p:nvSpPr>
            <p:cNvPr id="65" name="Rectangle 40"/>
            <p:cNvSpPr>
              <a:spLocks noChangeArrowheads="1"/>
            </p:cNvSpPr>
            <p:nvPr/>
          </p:nvSpPr>
          <p:spPr bwMode="auto">
            <a:xfrm flipH="1">
              <a:off x="730649" y="2908038"/>
              <a:ext cx="72581" cy="414397"/>
            </a:xfrm>
            <a:prstGeom prst="rect">
              <a:avLst/>
            </a:prstGeom>
            <a:solidFill>
              <a:srgbClr val="EF9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rgbClr val="EF9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8" name="Group 103"/>
          <p:cNvGrpSpPr/>
          <p:nvPr/>
        </p:nvGrpSpPr>
        <p:grpSpPr>
          <a:xfrm>
            <a:off x="6648590" y="2002265"/>
            <a:ext cx="135579" cy="237329"/>
            <a:chOff x="457260" y="2002908"/>
            <a:chExt cx="622987" cy="1319527"/>
          </a:xfrm>
        </p:grpSpPr>
        <p:sp>
          <p:nvSpPr>
            <p:cNvPr id="69" name="Rectangle 40"/>
            <p:cNvSpPr>
              <a:spLocks noChangeArrowheads="1"/>
            </p:cNvSpPr>
            <p:nvPr/>
          </p:nvSpPr>
          <p:spPr bwMode="auto">
            <a:xfrm flipH="1">
              <a:off x="730649" y="2908038"/>
              <a:ext cx="72581" cy="414397"/>
            </a:xfrm>
            <a:prstGeom prst="rect">
              <a:avLst/>
            </a:prstGeom>
            <a:solidFill>
              <a:srgbClr val="EF9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rgbClr val="EF9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2" name="Group 108"/>
          <p:cNvGrpSpPr/>
          <p:nvPr/>
        </p:nvGrpSpPr>
        <p:grpSpPr>
          <a:xfrm>
            <a:off x="6750208" y="1951730"/>
            <a:ext cx="198502" cy="382220"/>
            <a:chOff x="457260" y="2002908"/>
            <a:chExt cx="622987" cy="1319527"/>
          </a:xfrm>
        </p:grpSpPr>
        <p:sp>
          <p:nvSpPr>
            <p:cNvPr id="73" name="Rectangle 40"/>
            <p:cNvSpPr>
              <a:spLocks noChangeArrowheads="1"/>
            </p:cNvSpPr>
            <p:nvPr/>
          </p:nvSpPr>
          <p:spPr bwMode="auto">
            <a:xfrm flipH="1">
              <a:off x="730649" y="2908038"/>
              <a:ext cx="72581" cy="414397"/>
            </a:xfrm>
            <a:prstGeom prst="rect">
              <a:avLst/>
            </a:prstGeom>
            <a:solidFill>
              <a:srgbClr val="EF9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rgbClr val="EF9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6" name="Group 112"/>
          <p:cNvGrpSpPr/>
          <p:nvPr/>
        </p:nvGrpSpPr>
        <p:grpSpPr>
          <a:xfrm>
            <a:off x="7193910" y="2043393"/>
            <a:ext cx="135579" cy="237329"/>
            <a:chOff x="457260" y="2002908"/>
            <a:chExt cx="622987" cy="1319527"/>
          </a:xfrm>
        </p:grpSpPr>
        <p:sp>
          <p:nvSpPr>
            <p:cNvPr id="77" name="Rectangle 40"/>
            <p:cNvSpPr>
              <a:spLocks noChangeArrowheads="1"/>
            </p:cNvSpPr>
            <p:nvPr/>
          </p:nvSpPr>
          <p:spPr bwMode="auto">
            <a:xfrm flipH="1">
              <a:off x="730649" y="2908038"/>
              <a:ext cx="72581" cy="414397"/>
            </a:xfrm>
            <a:prstGeom prst="rect">
              <a:avLst/>
            </a:prstGeom>
            <a:solidFill>
              <a:srgbClr val="EF9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rgbClr val="EF9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0" name="Group 118"/>
          <p:cNvGrpSpPr/>
          <p:nvPr/>
        </p:nvGrpSpPr>
        <p:grpSpPr>
          <a:xfrm>
            <a:off x="6917965" y="2161101"/>
            <a:ext cx="135579" cy="237329"/>
            <a:chOff x="457260" y="2002908"/>
            <a:chExt cx="622987" cy="1319527"/>
          </a:xfrm>
        </p:grpSpPr>
        <p:sp>
          <p:nvSpPr>
            <p:cNvPr id="81" name="Rectangle 40"/>
            <p:cNvSpPr>
              <a:spLocks noChangeArrowheads="1"/>
            </p:cNvSpPr>
            <p:nvPr/>
          </p:nvSpPr>
          <p:spPr bwMode="auto">
            <a:xfrm flipH="1">
              <a:off x="730649" y="2908038"/>
              <a:ext cx="72581" cy="414397"/>
            </a:xfrm>
            <a:prstGeom prst="rect">
              <a:avLst/>
            </a:prstGeom>
            <a:solidFill>
              <a:srgbClr val="EF9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rgbClr val="EF9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4" name="Group 122"/>
          <p:cNvGrpSpPr/>
          <p:nvPr/>
        </p:nvGrpSpPr>
        <p:grpSpPr>
          <a:xfrm>
            <a:off x="7043845" y="2010258"/>
            <a:ext cx="198502" cy="382220"/>
            <a:chOff x="457260" y="2002908"/>
            <a:chExt cx="622987" cy="1319527"/>
          </a:xfrm>
        </p:grpSpPr>
        <p:sp>
          <p:nvSpPr>
            <p:cNvPr id="85" name="Rectangle 40"/>
            <p:cNvSpPr>
              <a:spLocks noChangeArrowheads="1"/>
            </p:cNvSpPr>
            <p:nvPr/>
          </p:nvSpPr>
          <p:spPr bwMode="auto">
            <a:xfrm flipH="1">
              <a:off x="730649" y="2908038"/>
              <a:ext cx="72581" cy="414397"/>
            </a:xfrm>
            <a:prstGeom prst="rect">
              <a:avLst/>
            </a:prstGeom>
            <a:solidFill>
              <a:srgbClr val="EF9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7"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rgbClr val="EF9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499866738"/>
      </p:ext>
    </p:extLst>
  </p:cSld>
  <p:clrMapOvr>
    <a:masterClrMapping/>
  </p:clrMapOvr>
  <mc:AlternateContent xmlns:mc="http://schemas.openxmlformats.org/markup-compatibility/2006" xmlns:p14="http://schemas.microsoft.com/office/powerpoint/2010/main">
    <mc:Choice Requires="p14">
      <p:transition spd="slow" p14:dur="1300" advClick="0" advTm="1000">
        <p14:pan dir="u"/>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750" fill="hold"/>
                                        <p:tgtEl>
                                          <p:spTgt spid="44"/>
                                        </p:tgtEl>
                                        <p:attrNameLst>
                                          <p:attrName>ppt_w</p:attrName>
                                        </p:attrNameLst>
                                      </p:cBhvr>
                                      <p:tavLst>
                                        <p:tav tm="0">
                                          <p:val>
                                            <p:fltVal val="0"/>
                                          </p:val>
                                        </p:tav>
                                        <p:tav tm="100000">
                                          <p:val>
                                            <p:strVal val="#ppt_w"/>
                                          </p:val>
                                        </p:tav>
                                      </p:tavLst>
                                    </p:anim>
                                    <p:anim calcmode="lin" valueType="num">
                                      <p:cBhvr>
                                        <p:cTn id="8" dur="750" fill="hold"/>
                                        <p:tgtEl>
                                          <p:spTgt spid="44"/>
                                        </p:tgtEl>
                                        <p:attrNameLst>
                                          <p:attrName>ppt_h</p:attrName>
                                        </p:attrNameLst>
                                      </p:cBhvr>
                                      <p:tavLst>
                                        <p:tav tm="0">
                                          <p:val>
                                            <p:fltVal val="0"/>
                                          </p:val>
                                        </p:tav>
                                        <p:tav tm="100000">
                                          <p:val>
                                            <p:strVal val="#ppt_h"/>
                                          </p:val>
                                        </p:tav>
                                      </p:tavLst>
                                    </p:anim>
                                    <p:animEffect transition="in" filter="fade">
                                      <p:cBhvr>
                                        <p:cTn id="9" dur="750"/>
                                        <p:tgtEl>
                                          <p:spTgt spid="44"/>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50"/>
                                        </p:tgtEl>
                                        <p:attrNameLst>
                                          <p:attrName>style.visibility</p:attrName>
                                        </p:attrNameLst>
                                      </p:cBhvr>
                                      <p:to>
                                        <p:strVal val="visible"/>
                                      </p:to>
                                    </p:set>
                                    <p:animEffect transition="in" filter="fade">
                                      <p:cBhvr>
                                        <p:cTn id="12" dur="500"/>
                                        <p:tgtEl>
                                          <p:spTgt spid="150"/>
                                        </p:tgtEl>
                                      </p:cBhvr>
                                    </p:animEffect>
                                  </p:childTnLst>
                                </p:cTn>
                              </p:par>
                              <p:par>
                                <p:cTn id="13" presetID="35" presetClass="path" presetSubtype="0" accel="50000" decel="50000" fill="hold" grpId="1" nodeType="withEffect">
                                  <p:stCondLst>
                                    <p:cond delay="0"/>
                                  </p:stCondLst>
                                  <p:childTnLst>
                                    <p:animMotion origin="layout" path="M -1.94444E-6 4.19753E-6 L -0.08819 -0.00433 " pathEditMode="relative" rAng="0" ptsTypes="AA">
                                      <p:cBhvr>
                                        <p:cTn id="14" dur="1250" spd="-100000" fill="hold"/>
                                        <p:tgtEl>
                                          <p:spTgt spid="44"/>
                                        </p:tgtEl>
                                        <p:attrNameLst>
                                          <p:attrName>ppt_x</p:attrName>
                                          <p:attrName>ppt_y</p:attrName>
                                        </p:attrNameLst>
                                      </p:cBhvr>
                                      <p:rCtr x="-4410" y="-216"/>
                                    </p:animMotion>
                                  </p:childTnLst>
                                </p:cTn>
                              </p:par>
                              <p:par>
                                <p:cTn id="15" presetID="10" presetClass="entr" presetSubtype="0" fill="hold" nodeType="withEffect">
                                  <p:stCondLst>
                                    <p:cond delay="750"/>
                                  </p:stCondLst>
                                  <p:childTnLst>
                                    <p:set>
                                      <p:cBhvr>
                                        <p:cTn id="16" dur="1" fill="hold">
                                          <p:stCondLst>
                                            <p:cond delay="0"/>
                                          </p:stCondLst>
                                        </p:cTn>
                                        <p:tgtEl>
                                          <p:spTgt spid="240"/>
                                        </p:tgtEl>
                                        <p:attrNameLst>
                                          <p:attrName>style.visibility</p:attrName>
                                        </p:attrNameLst>
                                      </p:cBhvr>
                                      <p:to>
                                        <p:strVal val="visible"/>
                                      </p:to>
                                    </p:set>
                                    <p:animEffect transition="in" filter="fade">
                                      <p:cBhvr>
                                        <p:cTn id="17" dur="500"/>
                                        <p:tgtEl>
                                          <p:spTgt spid="240"/>
                                        </p:tgtEl>
                                      </p:cBhvr>
                                    </p:animEffect>
                                  </p:childTnLst>
                                </p:cTn>
                              </p:par>
                              <p:par>
                                <p:cTn id="18" presetID="10" presetClass="entr" presetSubtype="0" fill="hold" nodeType="withEffect">
                                  <p:stCondLst>
                                    <p:cond delay="925"/>
                                  </p:stCondLst>
                                  <p:childTnLst>
                                    <p:set>
                                      <p:cBhvr>
                                        <p:cTn id="19" dur="1" fill="hold">
                                          <p:stCondLst>
                                            <p:cond delay="0"/>
                                          </p:stCondLst>
                                        </p:cTn>
                                        <p:tgtEl>
                                          <p:spTgt spid="68"/>
                                        </p:tgtEl>
                                        <p:attrNameLst>
                                          <p:attrName>style.visibility</p:attrName>
                                        </p:attrNameLst>
                                      </p:cBhvr>
                                      <p:to>
                                        <p:strVal val="visible"/>
                                      </p:to>
                                    </p:set>
                                    <p:animEffect transition="in" filter="fade">
                                      <p:cBhvr>
                                        <p:cTn id="20" dur="500"/>
                                        <p:tgtEl>
                                          <p:spTgt spid="68"/>
                                        </p:tgtEl>
                                      </p:cBhvr>
                                    </p:animEffect>
                                  </p:childTnLst>
                                </p:cTn>
                              </p:par>
                              <p:par>
                                <p:cTn id="21" presetID="64" presetClass="path" presetSubtype="0" accel="50000" decel="50000" fill="hold" nodeType="withEffect">
                                  <p:stCondLst>
                                    <p:cond delay="925"/>
                                  </p:stCondLst>
                                  <p:childTnLst>
                                    <p:animMotion origin="layout" path="M 5E-6 4.32099E-6 L 5E-6 -0.25 " pathEditMode="relative" rAng="0" ptsTypes="AA">
                                      <p:cBhvr>
                                        <p:cTn id="22" dur="500" spd="-100000" fill="hold"/>
                                        <p:tgtEl>
                                          <p:spTgt spid="68"/>
                                        </p:tgtEl>
                                        <p:attrNameLst>
                                          <p:attrName>ppt_x</p:attrName>
                                          <p:attrName>ppt_y</p:attrName>
                                        </p:attrNameLst>
                                      </p:cBhvr>
                                      <p:rCtr x="0" y="-12500"/>
                                    </p:animMotion>
                                  </p:childTnLst>
                                </p:cTn>
                              </p:par>
                              <p:par>
                                <p:cTn id="23" presetID="10" presetClass="entr" presetSubtype="0" fill="hold" nodeType="withEffect">
                                  <p:stCondLst>
                                    <p:cond delay="808"/>
                                  </p:stCondLst>
                                  <p:childTnLst>
                                    <p:set>
                                      <p:cBhvr>
                                        <p:cTn id="24" dur="1" fill="hold">
                                          <p:stCondLst>
                                            <p:cond delay="0"/>
                                          </p:stCondLst>
                                        </p:cTn>
                                        <p:tgtEl>
                                          <p:spTgt spid="72"/>
                                        </p:tgtEl>
                                        <p:attrNameLst>
                                          <p:attrName>style.visibility</p:attrName>
                                        </p:attrNameLst>
                                      </p:cBhvr>
                                      <p:to>
                                        <p:strVal val="visible"/>
                                      </p:to>
                                    </p:set>
                                    <p:animEffect transition="in" filter="fade">
                                      <p:cBhvr>
                                        <p:cTn id="25" dur="500"/>
                                        <p:tgtEl>
                                          <p:spTgt spid="72"/>
                                        </p:tgtEl>
                                      </p:cBhvr>
                                    </p:animEffect>
                                  </p:childTnLst>
                                </p:cTn>
                              </p:par>
                              <p:par>
                                <p:cTn id="26" presetID="64" presetClass="path" presetSubtype="0" accel="50000" decel="50000" fill="hold" nodeType="withEffect">
                                  <p:stCondLst>
                                    <p:cond delay="808"/>
                                  </p:stCondLst>
                                  <p:childTnLst>
                                    <p:animMotion origin="layout" path="M 1.66667E-6 1.97531E-6 L 1.66667E-6 -0.25 " pathEditMode="relative" rAng="0" ptsTypes="AA">
                                      <p:cBhvr>
                                        <p:cTn id="27" dur="500" spd="-100000" fill="hold"/>
                                        <p:tgtEl>
                                          <p:spTgt spid="72"/>
                                        </p:tgtEl>
                                        <p:attrNameLst>
                                          <p:attrName>ppt_x</p:attrName>
                                          <p:attrName>ppt_y</p:attrName>
                                        </p:attrNameLst>
                                      </p:cBhvr>
                                      <p:rCtr x="0" y="-12500"/>
                                    </p:animMotion>
                                  </p:childTnLst>
                                </p:cTn>
                              </p:par>
                              <p:par>
                                <p:cTn id="28" presetID="10" presetClass="entr" presetSubtype="0" fill="hold" nodeType="withEffect">
                                  <p:stCondLst>
                                    <p:cond delay="826"/>
                                  </p:stCondLst>
                                  <p:childTnLst>
                                    <p:set>
                                      <p:cBhvr>
                                        <p:cTn id="29" dur="1" fill="hold">
                                          <p:stCondLst>
                                            <p:cond delay="0"/>
                                          </p:stCondLst>
                                        </p:cTn>
                                        <p:tgtEl>
                                          <p:spTgt spid="64"/>
                                        </p:tgtEl>
                                        <p:attrNameLst>
                                          <p:attrName>style.visibility</p:attrName>
                                        </p:attrNameLst>
                                      </p:cBhvr>
                                      <p:to>
                                        <p:strVal val="visible"/>
                                      </p:to>
                                    </p:set>
                                    <p:animEffect transition="in" filter="fade">
                                      <p:cBhvr>
                                        <p:cTn id="30" dur="500"/>
                                        <p:tgtEl>
                                          <p:spTgt spid="64"/>
                                        </p:tgtEl>
                                      </p:cBhvr>
                                    </p:animEffect>
                                  </p:childTnLst>
                                </p:cTn>
                              </p:par>
                              <p:par>
                                <p:cTn id="31" presetID="64" presetClass="path" presetSubtype="0" accel="50000" decel="50000" fill="hold" nodeType="withEffect">
                                  <p:stCondLst>
                                    <p:cond delay="826"/>
                                  </p:stCondLst>
                                  <p:childTnLst>
                                    <p:animMotion origin="layout" path="M -2.22222E-6 4.32099E-6 L -2.22222E-6 -0.25 " pathEditMode="relative" rAng="0" ptsTypes="AA">
                                      <p:cBhvr>
                                        <p:cTn id="32" dur="500" spd="-100000" fill="hold"/>
                                        <p:tgtEl>
                                          <p:spTgt spid="64"/>
                                        </p:tgtEl>
                                        <p:attrNameLst>
                                          <p:attrName>ppt_x</p:attrName>
                                          <p:attrName>ppt_y</p:attrName>
                                        </p:attrNameLst>
                                      </p:cBhvr>
                                      <p:rCtr x="0" y="-12500"/>
                                    </p:animMotion>
                                  </p:childTnLst>
                                </p:cTn>
                              </p:par>
                              <p:par>
                                <p:cTn id="33" presetID="10" presetClass="entr" presetSubtype="0" fill="hold" nodeType="withEffect">
                                  <p:stCondLst>
                                    <p:cond delay="989"/>
                                  </p:stCondLst>
                                  <p:childTnLst>
                                    <p:set>
                                      <p:cBhvr>
                                        <p:cTn id="34" dur="1" fill="hold">
                                          <p:stCondLst>
                                            <p:cond delay="0"/>
                                          </p:stCondLst>
                                        </p:cTn>
                                        <p:tgtEl>
                                          <p:spTgt spid="80"/>
                                        </p:tgtEl>
                                        <p:attrNameLst>
                                          <p:attrName>style.visibility</p:attrName>
                                        </p:attrNameLst>
                                      </p:cBhvr>
                                      <p:to>
                                        <p:strVal val="visible"/>
                                      </p:to>
                                    </p:set>
                                    <p:animEffect transition="in" filter="fade">
                                      <p:cBhvr>
                                        <p:cTn id="35" dur="500"/>
                                        <p:tgtEl>
                                          <p:spTgt spid="80"/>
                                        </p:tgtEl>
                                      </p:cBhvr>
                                    </p:animEffect>
                                  </p:childTnLst>
                                </p:cTn>
                              </p:par>
                              <p:par>
                                <p:cTn id="36" presetID="64" presetClass="path" presetSubtype="0" accel="50000" decel="50000" fill="hold" nodeType="withEffect">
                                  <p:stCondLst>
                                    <p:cond delay="989"/>
                                  </p:stCondLst>
                                  <p:childTnLst>
                                    <p:animMotion origin="layout" path="M 1.11111E-6 1.23457E-7 L 1.11111E-6 -0.25 " pathEditMode="relative" rAng="0" ptsTypes="AA">
                                      <p:cBhvr>
                                        <p:cTn id="37" dur="500" spd="-100000" fill="hold"/>
                                        <p:tgtEl>
                                          <p:spTgt spid="80"/>
                                        </p:tgtEl>
                                        <p:attrNameLst>
                                          <p:attrName>ppt_x</p:attrName>
                                          <p:attrName>ppt_y</p:attrName>
                                        </p:attrNameLst>
                                      </p:cBhvr>
                                      <p:rCtr x="0" y="-12500"/>
                                    </p:animMotion>
                                  </p:childTnLst>
                                </p:cTn>
                              </p:par>
                              <p:par>
                                <p:cTn id="38" presetID="10" presetClass="entr" presetSubtype="0" fill="hold" nodeType="withEffect">
                                  <p:stCondLst>
                                    <p:cond delay="810"/>
                                  </p:stCondLst>
                                  <p:childTnLst>
                                    <p:set>
                                      <p:cBhvr>
                                        <p:cTn id="39" dur="1" fill="hold">
                                          <p:stCondLst>
                                            <p:cond delay="0"/>
                                          </p:stCondLst>
                                        </p:cTn>
                                        <p:tgtEl>
                                          <p:spTgt spid="84"/>
                                        </p:tgtEl>
                                        <p:attrNameLst>
                                          <p:attrName>style.visibility</p:attrName>
                                        </p:attrNameLst>
                                      </p:cBhvr>
                                      <p:to>
                                        <p:strVal val="visible"/>
                                      </p:to>
                                    </p:set>
                                    <p:animEffect transition="in" filter="fade">
                                      <p:cBhvr>
                                        <p:cTn id="40" dur="500"/>
                                        <p:tgtEl>
                                          <p:spTgt spid="84"/>
                                        </p:tgtEl>
                                      </p:cBhvr>
                                    </p:animEffect>
                                  </p:childTnLst>
                                </p:cTn>
                              </p:par>
                              <p:par>
                                <p:cTn id="41" presetID="64" presetClass="path" presetSubtype="0" accel="50000" decel="50000" fill="hold" nodeType="withEffect">
                                  <p:stCondLst>
                                    <p:cond delay="810"/>
                                  </p:stCondLst>
                                  <p:childTnLst>
                                    <p:animMotion origin="layout" path="M 3.61111E-6 2.22222E-6 L 3.61111E-6 -0.25 " pathEditMode="relative" rAng="0" ptsTypes="AA">
                                      <p:cBhvr>
                                        <p:cTn id="42" dur="500" spd="-100000" fill="hold"/>
                                        <p:tgtEl>
                                          <p:spTgt spid="84"/>
                                        </p:tgtEl>
                                        <p:attrNameLst>
                                          <p:attrName>ppt_x</p:attrName>
                                          <p:attrName>ppt_y</p:attrName>
                                        </p:attrNameLst>
                                      </p:cBhvr>
                                      <p:rCtr x="0" y="-12500"/>
                                    </p:animMotion>
                                  </p:childTnLst>
                                </p:cTn>
                              </p:par>
                              <p:par>
                                <p:cTn id="43" presetID="10" presetClass="entr" presetSubtype="0" fill="hold" nodeType="withEffect">
                                  <p:stCondLst>
                                    <p:cond delay="927"/>
                                  </p:stCondLst>
                                  <p:childTnLst>
                                    <p:set>
                                      <p:cBhvr>
                                        <p:cTn id="44" dur="1" fill="hold">
                                          <p:stCondLst>
                                            <p:cond delay="0"/>
                                          </p:stCondLst>
                                        </p:cTn>
                                        <p:tgtEl>
                                          <p:spTgt spid="76"/>
                                        </p:tgtEl>
                                        <p:attrNameLst>
                                          <p:attrName>style.visibility</p:attrName>
                                        </p:attrNameLst>
                                      </p:cBhvr>
                                      <p:to>
                                        <p:strVal val="visible"/>
                                      </p:to>
                                    </p:set>
                                    <p:animEffect transition="in" filter="fade">
                                      <p:cBhvr>
                                        <p:cTn id="45" dur="500"/>
                                        <p:tgtEl>
                                          <p:spTgt spid="76"/>
                                        </p:tgtEl>
                                      </p:cBhvr>
                                    </p:animEffect>
                                  </p:childTnLst>
                                </p:cTn>
                              </p:par>
                              <p:par>
                                <p:cTn id="46" presetID="64" presetClass="path" presetSubtype="0" accel="50000" decel="50000" fill="hold" nodeType="withEffect">
                                  <p:stCondLst>
                                    <p:cond delay="927"/>
                                  </p:stCondLst>
                                  <p:childTnLst>
                                    <p:animMotion origin="layout" path="M 2.77778E-6 -3.7037E-7 L 2.77778E-6 -0.25 " pathEditMode="relative" rAng="0" ptsTypes="AA">
                                      <p:cBhvr>
                                        <p:cTn id="47" dur="500" spd="-100000" fill="hold"/>
                                        <p:tgtEl>
                                          <p:spTgt spid="76"/>
                                        </p:tgtEl>
                                        <p:attrNameLst>
                                          <p:attrName>ppt_x</p:attrName>
                                          <p:attrName>ppt_y</p:attrName>
                                        </p:attrNameLst>
                                      </p:cBhvr>
                                      <p:rCtr x="0" y="-12500"/>
                                    </p:animMotion>
                                  </p:childTnLst>
                                </p:cTn>
                              </p:par>
                            </p:childTnLst>
                          </p:cTn>
                        </p:par>
                        <p:par>
                          <p:cTn id="48" fill="hold">
                            <p:stCondLst>
                              <p:cond delay="1489"/>
                            </p:stCondLst>
                            <p:childTnLst>
                              <p:par>
                                <p:cTn id="49" presetID="53" presetClass="entr" presetSubtype="16" fill="hold" nodeType="afterEffect">
                                  <p:stCondLst>
                                    <p:cond delay="0"/>
                                  </p:stCondLst>
                                  <p:childTnLst>
                                    <p:set>
                                      <p:cBhvr>
                                        <p:cTn id="50" dur="1" fill="hold">
                                          <p:stCondLst>
                                            <p:cond delay="0"/>
                                          </p:stCondLst>
                                        </p:cTn>
                                        <p:tgtEl>
                                          <p:spTgt spid="3"/>
                                        </p:tgtEl>
                                        <p:attrNameLst>
                                          <p:attrName>style.visibility</p:attrName>
                                        </p:attrNameLst>
                                      </p:cBhvr>
                                      <p:to>
                                        <p:strVal val="visible"/>
                                      </p:to>
                                    </p:set>
                                    <p:anim calcmode="lin" valueType="num">
                                      <p:cBhvr>
                                        <p:cTn id="51" dur="750" fill="hold"/>
                                        <p:tgtEl>
                                          <p:spTgt spid="3"/>
                                        </p:tgtEl>
                                        <p:attrNameLst>
                                          <p:attrName>ppt_w</p:attrName>
                                        </p:attrNameLst>
                                      </p:cBhvr>
                                      <p:tavLst>
                                        <p:tav tm="0">
                                          <p:val>
                                            <p:fltVal val="0"/>
                                          </p:val>
                                        </p:tav>
                                        <p:tav tm="100000">
                                          <p:val>
                                            <p:strVal val="#ppt_w"/>
                                          </p:val>
                                        </p:tav>
                                      </p:tavLst>
                                    </p:anim>
                                    <p:anim calcmode="lin" valueType="num">
                                      <p:cBhvr>
                                        <p:cTn id="52" dur="750" fill="hold"/>
                                        <p:tgtEl>
                                          <p:spTgt spid="3"/>
                                        </p:tgtEl>
                                        <p:attrNameLst>
                                          <p:attrName>ppt_h</p:attrName>
                                        </p:attrNameLst>
                                      </p:cBhvr>
                                      <p:tavLst>
                                        <p:tav tm="0">
                                          <p:val>
                                            <p:fltVal val="0"/>
                                          </p:val>
                                        </p:tav>
                                        <p:tav tm="100000">
                                          <p:val>
                                            <p:strVal val="#ppt_h"/>
                                          </p:val>
                                        </p:tav>
                                      </p:tavLst>
                                    </p:anim>
                                    <p:animEffect transition="in" filter="fade">
                                      <p:cBhvr>
                                        <p:cTn id="53" dur="750"/>
                                        <p:tgtEl>
                                          <p:spTgt spid="3"/>
                                        </p:tgtEl>
                                      </p:cBhvr>
                                    </p:animEffect>
                                  </p:childTnLst>
                                </p:cTn>
                              </p:par>
                              <p:par>
                                <p:cTn id="54" presetID="35" presetClass="path" presetSubtype="0" accel="50000" decel="50000" fill="hold" nodeType="withEffect">
                                  <p:stCondLst>
                                    <p:cond delay="0"/>
                                  </p:stCondLst>
                                  <p:childTnLst>
                                    <p:animMotion origin="layout" path="M -2.5E-6 4.93827E-6 L 0.12153 4.93827E-6 " pathEditMode="relative" rAng="0" ptsTypes="AA">
                                      <p:cBhvr>
                                        <p:cTn id="55" dur="1250" spd="-100000" fill="hold"/>
                                        <p:tgtEl>
                                          <p:spTgt spid="3"/>
                                        </p:tgtEl>
                                        <p:attrNameLst>
                                          <p:attrName>ppt_x</p:attrName>
                                          <p:attrName>ppt_y</p:attrName>
                                        </p:attrNameLst>
                                      </p:cBhvr>
                                      <p:rCtr x="607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4" grpId="1" animBg="1"/>
      <p:bldP spid="15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13</a:t>
            </a:r>
            <a:endParaRPr lang="zh-CN" altLang="en-US" dirty="0"/>
          </a:p>
        </p:txBody>
      </p:sp>
      <p:grpSp>
        <p:nvGrpSpPr>
          <p:cNvPr id="141" name="组合 68"/>
          <p:cNvGrpSpPr/>
          <p:nvPr/>
        </p:nvGrpSpPr>
        <p:grpSpPr>
          <a:xfrm>
            <a:off x="5418357" y="1862279"/>
            <a:ext cx="1854201" cy="1763712"/>
            <a:chOff x="5929313" y="3817937"/>
            <a:chExt cx="1854201" cy="1763712"/>
          </a:xfrm>
          <a:solidFill>
            <a:srgbClr val="FFC000"/>
          </a:solidFill>
        </p:grpSpPr>
        <p:sp>
          <p:nvSpPr>
            <p:cNvPr id="142" name="Freeform 30"/>
            <p:cNvSpPr>
              <a:spLocks/>
            </p:cNvSpPr>
            <p:nvPr/>
          </p:nvSpPr>
          <p:spPr bwMode="auto">
            <a:xfrm>
              <a:off x="6369051" y="3825874"/>
              <a:ext cx="395288" cy="187325"/>
            </a:xfrm>
            <a:custGeom>
              <a:avLst/>
              <a:gdLst>
                <a:gd name="T0" fmla="*/ 0 w 105"/>
                <a:gd name="T1" fmla="*/ 40 h 50"/>
                <a:gd name="T2" fmla="*/ 105 w 105"/>
                <a:gd name="T3" fmla="*/ 0 h 50"/>
                <a:gd name="T4" fmla="*/ 95 w 105"/>
                <a:gd name="T5" fmla="*/ 40 h 50"/>
                <a:gd name="T6" fmla="*/ 75 w 105"/>
                <a:gd name="T7" fmla="*/ 50 h 50"/>
                <a:gd name="T8" fmla="*/ 0 w 105"/>
                <a:gd name="T9" fmla="*/ 40 h 50"/>
              </a:gdLst>
              <a:ahLst/>
              <a:cxnLst>
                <a:cxn ang="0">
                  <a:pos x="T0" y="T1"/>
                </a:cxn>
                <a:cxn ang="0">
                  <a:pos x="T2" y="T3"/>
                </a:cxn>
                <a:cxn ang="0">
                  <a:pos x="T4" y="T5"/>
                </a:cxn>
                <a:cxn ang="0">
                  <a:pos x="T6" y="T7"/>
                </a:cxn>
                <a:cxn ang="0">
                  <a:pos x="T8" y="T9"/>
                </a:cxn>
              </a:cxnLst>
              <a:rect l="0" t="0" r="r" b="b"/>
              <a:pathLst>
                <a:path w="105" h="50">
                  <a:moveTo>
                    <a:pt x="0" y="40"/>
                  </a:moveTo>
                  <a:cubicBezTo>
                    <a:pt x="32" y="20"/>
                    <a:pt x="67" y="5"/>
                    <a:pt x="105" y="0"/>
                  </a:cubicBezTo>
                  <a:cubicBezTo>
                    <a:pt x="101" y="13"/>
                    <a:pt x="98" y="27"/>
                    <a:pt x="95" y="40"/>
                  </a:cubicBezTo>
                  <a:cubicBezTo>
                    <a:pt x="88" y="41"/>
                    <a:pt x="81" y="45"/>
                    <a:pt x="75" y="50"/>
                  </a:cubicBezTo>
                  <a:cubicBezTo>
                    <a:pt x="50" y="46"/>
                    <a:pt x="25" y="43"/>
                    <a:pt x="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31"/>
            <p:cNvSpPr>
              <a:spLocks/>
            </p:cNvSpPr>
            <p:nvPr/>
          </p:nvSpPr>
          <p:spPr bwMode="auto">
            <a:xfrm>
              <a:off x="6783388" y="3817937"/>
              <a:ext cx="288925" cy="176212"/>
            </a:xfrm>
            <a:custGeom>
              <a:avLst/>
              <a:gdLst>
                <a:gd name="T0" fmla="*/ 11 w 77"/>
                <a:gd name="T1" fmla="*/ 2 h 47"/>
                <a:gd name="T2" fmla="*/ 77 w 77"/>
                <a:gd name="T3" fmla="*/ 8 h 47"/>
                <a:gd name="T4" fmla="*/ 0 w 77"/>
                <a:gd name="T5" fmla="*/ 47 h 47"/>
                <a:gd name="T6" fmla="*/ 11 w 77"/>
                <a:gd name="T7" fmla="*/ 2 h 47"/>
              </a:gdLst>
              <a:ahLst/>
              <a:cxnLst>
                <a:cxn ang="0">
                  <a:pos x="T0" y="T1"/>
                </a:cxn>
                <a:cxn ang="0">
                  <a:pos x="T2" y="T3"/>
                </a:cxn>
                <a:cxn ang="0">
                  <a:pos x="T4" y="T5"/>
                </a:cxn>
                <a:cxn ang="0">
                  <a:pos x="T6" y="T7"/>
                </a:cxn>
              </a:cxnLst>
              <a:rect l="0" t="0" r="r" b="b"/>
              <a:pathLst>
                <a:path w="77" h="47">
                  <a:moveTo>
                    <a:pt x="11" y="2"/>
                  </a:moveTo>
                  <a:cubicBezTo>
                    <a:pt x="33" y="0"/>
                    <a:pt x="56" y="2"/>
                    <a:pt x="77" y="8"/>
                  </a:cubicBezTo>
                  <a:cubicBezTo>
                    <a:pt x="50" y="18"/>
                    <a:pt x="24" y="30"/>
                    <a:pt x="0" y="47"/>
                  </a:cubicBezTo>
                  <a:cubicBezTo>
                    <a:pt x="3" y="31"/>
                    <a:pt x="7" y="16"/>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33"/>
            <p:cNvSpPr>
              <a:spLocks/>
            </p:cNvSpPr>
            <p:nvPr/>
          </p:nvSpPr>
          <p:spPr bwMode="auto">
            <a:xfrm>
              <a:off x="6802438" y="3878262"/>
              <a:ext cx="661988" cy="511175"/>
            </a:xfrm>
            <a:custGeom>
              <a:avLst/>
              <a:gdLst>
                <a:gd name="T0" fmla="*/ 0 w 176"/>
                <a:gd name="T1" fmla="*/ 45 h 136"/>
                <a:gd name="T2" fmla="*/ 100 w 176"/>
                <a:gd name="T3" fmla="*/ 0 h 136"/>
                <a:gd name="T4" fmla="*/ 172 w 176"/>
                <a:gd name="T5" fmla="*/ 44 h 136"/>
                <a:gd name="T6" fmla="*/ 170 w 176"/>
                <a:gd name="T7" fmla="*/ 136 h 136"/>
                <a:gd name="T8" fmla="*/ 147 w 176"/>
                <a:gd name="T9" fmla="*/ 117 h 136"/>
                <a:gd name="T10" fmla="*/ 0 w 176"/>
                <a:gd name="T11" fmla="*/ 45 h 136"/>
              </a:gdLst>
              <a:ahLst/>
              <a:cxnLst>
                <a:cxn ang="0">
                  <a:pos x="T0" y="T1"/>
                </a:cxn>
                <a:cxn ang="0">
                  <a:pos x="T2" y="T3"/>
                </a:cxn>
                <a:cxn ang="0">
                  <a:pos x="T4" y="T5"/>
                </a:cxn>
                <a:cxn ang="0">
                  <a:pos x="T6" y="T7"/>
                </a:cxn>
                <a:cxn ang="0">
                  <a:pos x="T8" y="T9"/>
                </a:cxn>
                <a:cxn ang="0">
                  <a:pos x="T10" y="T11"/>
                </a:cxn>
              </a:cxnLst>
              <a:rect l="0" t="0" r="r" b="b"/>
              <a:pathLst>
                <a:path w="176" h="136">
                  <a:moveTo>
                    <a:pt x="0" y="45"/>
                  </a:moveTo>
                  <a:cubicBezTo>
                    <a:pt x="30" y="24"/>
                    <a:pt x="64" y="9"/>
                    <a:pt x="100" y="0"/>
                  </a:cubicBezTo>
                  <a:cubicBezTo>
                    <a:pt x="127" y="9"/>
                    <a:pt x="151" y="25"/>
                    <a:pt x="172" y="44"/>
                  </a:cubicBezTo>
                  <a:cubicBezTo>
                    <a:pt x="172" y="75"/>
                    <a:pt x="176" y="106"/>
                    <a:pt x="170" y="136"/>
                  </a:cubicBezTo>
                  <a:cubicBezTo>
                    <a:pt x="161" y="131"/>
                    <a:pt x="155" y="123"/>
                    <a:pt x="147" y="117"/>
                  </a:cubicBezTo>
                  <a:cubicBezTo>
                    <a:pt x="105" y="82"/>
                    <a:pt x="53" y="60"/>
                    <a:pt x="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34"/>
            <p:cNvSpPr>
              <a:spLocks/>
            </p:cNvSpPr>
            <p:nvPr/>
          </p:nvSpPr>
          <p:spPr bwMode="auto">
            <a:xfrm>
              <a:off x="6113463" y="4032249"/>
              <a:ext cx="541338" cy="782637"/>
            </a:xfrm>
            <a:custGeom>
              <a:avLst/>
              <a:gdLst>
                <a:gd name="T0" fmla="*/ 0 w 144"/>
                <a:gd name="T1" fmla="*/ 62 h 208"/>
                <a:gd name="T2" fmla="*/ 48 w 144"/>
                <a:gd name="T3" fmla="*/ 2 h 208"/>
                <a:gd name="T4" fmla="*/ 140 w 144"/>
                <a:gd name="T5" fmla="*/ 10 h 208"/>
                <a:gd name="T6" fmla="*/ 128 w 144"/>
                <a:gd name="T7" fmla="*/ 34 h 208"/>
                <a:gd name="T8" fmla="*/ 46 w 144"/>
                <a:gd name="T9" fmla="*/ 208 h 208"/>
                <a:gd name="T10" fmla="*/ 0 w 144"/>
                <a:gd name="T11" fmla="*/ 62 h 208"/>
              </a:gdLst>
              <a:ahLst/>
              <a:cxnLst>
                <a:cxn ang="0">
                  <a:pos x="T0" y="T1"/>
                </a:cxn>
                <a:cxn ang="0">
                  <a:pos x="T2" y="T3"/>
                </a:cxn>
                <a:cxn ang="0">
                  <a:pos x="T4" y="T5"/>
                </a:cxn>
                <a:cxn ang="0">
                  <a:pos x="T6" y="T7"/>
                </a:cxn>
                <a:cxn ang="0">
                  <a:pos x="T8" y="T9"/>
                </a:cxn>
                <a:cxn ang="0">
                  <a:pos x="T10" y="T11"/>
                </a:cxn>
              </a:cxnLst>
              <a:rect l="0" t="0" r="r" b="b"/>
              <a:pathLst>
                <a:path w="144" h="208">
                  <a:moveTo>
                    <a:pt x="0" y="62"/>
                  </a:moveTo>
                  <a:cubicBezTo>
                    <a:pt x="12" y="39"/>
                    <a:pt x="29" y="19"/>
                    <a:pt x="48" y="2"/>
                  </a:cubicBezTo>
                  <a:cubicBezTo>
                    <a:pt x="79" y="0"/>
                    <a:pt x="110" y="5"/>
                    <a:pt x="140" y="10"/>
                  </a:cubicBezTo>
                  <a:cubicBezTo>
                    <a:pt x="144" y="21"/>
                    <a:pt x="134" y="27"/>
                    <a:pt x="128" y="34"/>
                  </a:cubicBezTo>
                  <a:cubicBezTo>
                    <a:pt x="84" y="82"/>
                    <a:pt x="60" y="145"/>
                    <a:pt x="46" y="208"/>
                  </a:cubicBezTo>
                  <a:cubicBezTo>
                    <a:pt x="16" y="166"/>
                    <a:pt x="2" y="113"/>
                    <a:pt x="0"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37"/>
            <p:cNvSpPr>
              <a:spLocks/>
            </p:cNvSpPr>
            <p:nvPr/>
          </p:nvSpPr>
          <p:spPr bwMode="auto">
            <a:xfrm>
              <a:off x="6750051" y="4108449"/>
              <a:ext cx="673100" cy="923925"/>
            </a:xfrm>
            <a:custGeom>
              <a:avLst/>
              <a:gdLst>
                <a:gd name="T0" fmla="*/ 6 w 179"/>
                <a:gd name="T1" fmla="*/ 42 h 246"/>
                <a:gd name="T2" fmla="*/ 14 w 179"/>
                <a:gd name="T3" fmla="*/ 0 h 246"/>
                <a:gd name="T4" fmla="*/ 170 w 179"/>
                <a:gd name="T5" fmla="*/ 84 h 246"/>
                <a:gd name="T6" fmla="*/ 179 w 179"/>
                <a:gd name="T7" fmla="*/ 116 h 246"/>
                <a:gd name="T8" fmla="*/ 132 w 179"/>
                <a:gd name="T9" fmla="*/ 246 h 246"/>
                <a:gd name="T10" fmla="*/ 114 w 179"/>
                <a:gd name="T11" fmla="*/ 246 h 246"/>
                <a:gd name="T12" fmla="*/ 6 w 179"/>
                <a:gd name="T13" fmla="*/ 42 h 246"/>
              </a:gdLst>
              <a:ahLst/>
              <a:cxnLst>
                <a:cxn ang="0">
                  <a:pos x="T0" y="T1"/>
                </a:cxn>
                <a:cxn ang="0">
                  <a:pos x="T2" y="T3"/>
                </a:cxn>
                <a:cxn ang="0">
                  <a:pos x="T4" y="T5"/>
                </a:cxn>
                <a:cxn ang="0">
                  <a:pos x="T6" y="T7"/>
                </a:cxn>
                <a:cxn ang="0">
                  <a:pos x="T8" y="T9"/>
                </a:cxn>
                <a:cxn ang="0">
                  <a:pos x="T10" y="T11"/>
                </a:cxn>
                <a:cxn ang="0">
                  <a:pos x="T12" y="T13"/>
                </a:cxn>
              </a:cxnLst>
              <a:rect l="0" t="0" r="r" b="b"/>
              <a:pathLst>
                <a:path w="179" h="246">
                  <a:moveTo>
                    <a:pt x="6" y="42"/>
                  </a:moveTo>
                  <a:cubicBezTo>
                    <a:pt x="6" y="28"/>
                    <a:pt x="0" y="10"/>
                    <a:pt x="14" y="0"/>
                  </a:cubicBezTo>
                  <a:cubicBezTo>
                    <a:pt x="71" y="16"/>
                    <a:pt x="127" y="42"/>
                    <a:pt x="170" y="84"/>
                  </a:cubicBezTo>
                  <a:cubicBezTo>
                    <a:pt x="168" y="96"/>
                    <a:pt x="170" y="108"/>
                    <a:pt x="179" y="116"/>
                  </a:cubicBezTo>
                  <a:cubicBezTo>
                    <a:pt x="171" y="161"/>
                    <a:pt x="156" y="206"/>
                    <a:pt x="132" y="246"/>
                  </a:cubicBezTo>
                  <a:cubicBezTo>
                    <a:pt x="126" y="246"/>
                    <a:pt x="120" y="246"/>
                    <a:pt x="114" y="246"/>
                  </a:cubicBezTo>
                  <a:cubicBezTo>
                    <a:pt x="57" y="192"/>
                    <a:pt x="13" y="121"/>
                    <a:pt x="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38"/>
            <p:cNvSpPr>
              <a:spLocks/>
            </p:cNvSpPr>
            <p:nvPr/>
          </p:nvSpPr>
          <p:spPr bwMode="auto">
            <a:xfrm>
              <a:off x="7505701" y="4103687"/>
              <a:ext cx="277813" cy="766762"/>
            </a:xfrm>
            <a:custGeom>
              <a:avLst/>
              <a:gdLst>
                <a:gd name="T0" fmla="*/ 2 w 74"/>
                <a:gd name="T1" fmla="*/ 0 h 204"/>
                <a:gd name="T2" fmla="*/ 57 w 74"/>
                <a:gd name="T3" fmla="*/ 204 h 204"/>
                <a:gd name="T4" fmla="*/ 11 w 74"/>
                <a:gd name="T5" fmla="*/ 110 h 204"/>
                <a:gd name="T6" fmla="*/ 0 w 74"/>
                <a:gd name="T7" fmla="*/ 74 h 204"/>
                <a:gd name="T8" fmla="*/ 2 w 74"/>
                <a:gd name="T9" fmla="*/ 0 h 204"/>
              </a:gdLst>
              <a:ahLst/>
              <a:cxnLst>
                <a:cxn ang="0">
                  <a:pos x="T0" y="T1"/>
                </a:cxn>
                <a:cxn ang="0">
                  <a:pos x="T2" y="T3"/>
                </a:cxn>
                <a:cxn ang="0">
                  <a:pos x="T4" y="T5"/>
                </a:cxn>
                <a:cxn ang="0">
                  <a:pos x="T6" y="T7"/>
                </a:cxn>
                <a:cxn ang="0">
                  <a:pos x="T8" y="T9"/>
                </a:cxn>
              </a:cxnLst>
              <a:rect l="0" t="0" r="r" b="b"/>
              <a:pathLst>
                <a:path w="74" h="204">
                  <a:moveTo>
                    <a:pt x="2" y="0"/>
                  </a:moveTo>
                  <a:cubicBezTo>
                    <a:pt x="51" y="54"/>
                    <a:pt x="74" y="132"/>
                    <a:pt x="57" y="204"/>
                  </a:cubicBezTo>
                  <a:cubicBezTo>
                    <a:pt x="47" y="170"/>
                    <a:pt x="31" y="138"/>
                    <a:pt x="11" y="110"/>
                  </a:cubicBezTo>
                  <a:cubicBezTo>
                    <a:pt x="18" y="97"/>
                    <a:pt x="12" y="81"/>
                    <a:pt x="0" y="74"/>
                  </a:cubicBezTo>
                  <a:cubicBezTo>
                    <a:pt x="2" y="49"/>
                    <a:pt x="2" y="25"/>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1"/>
            <p:cNvSpPr>
              <a:spLocks/>
            </p:cNvSpPr>
            <p:nvPr/>
          </p:nvSpPr>
          <p:spPr bwMode="auto">
            <a:xfrm>
              <a:off x="6351588" y="4141787"/>
              <a:ext cx="796925" cy="1157287"/>
            </a:xfrm>
            <a:custGeom>
              <a:avLst/>
              <a:gdLst>
                <a:gd name="T0" fmla="*/ 83 w 212"/>
                <a:gd name="T1" fmla="*/ 7 h 308"/>
                <a:gd name="T2" fmla="*/ 96 w 212"/>
                <a:gd name="T3" fmla="*/ 0 h 308"/>
                <a:gd name="T4" fmla="*/ 158 w 212"/>
                <a:gd name="T5" fmla="*/ 189 h 308"/>
                <a:gd name="T6" fmla="*/ 208 w 212"/>
                <a:gd name="T7" fmla="*/ 247 h 308"/>
                <a:gd name="T8" fmla="*/ 212 w 212"/>
                <a:gd name="T9" fmla="*/ 273 h 308"/>
                <a:gd name="T10" fmla="*/ 180 w 212"/>
                <a:gd name="T11" fmla="*/ 304 h 308"/>
                <a:gd name="T12" fmla="*/ 151 w 212"/>
                <a:gd name="T13" fmla="*/ 308 h 308"/>
                <a:gd name="T14" fmla="*/ 8 w 212"/>
                <a:gd name="T15" fmla="*/ 211 h 308"/>
                <a:gd name="T16" fmla="*/ 0 w 212"/>
                <a:gd name="T17" fmla="*/ 178 h 308"/>
                <a:gd name="T18" fmla="*/ 83 w 212"/>
                <a:gd name="T19" fmla="*/ 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308">
                  <a:moveTo>
                    <a:pt x="83" y="7"/>
                  </a:moveTo>
                  <a:cubicBezTo>
                    <a:pt x="86" y="3"/>
                    <a:pt x="91" y="1"/>
                    <a:pt x="96" y="0"/>
                  </a:cubicBezTo>
                  <a:cubicBezTo>
                    <a:pt x="95" y="68"/>
                    <a:pt x="118" y="135"/>
                    <a:pt x="158" y="189"/>
                  </a:cubicBezTo>
                  <a:cubicBezTo>
                    <a:pt x="172" y="210"/>
                    <a:pt x="190" y="229"/>
                    <a:pt x="208" y="247"/>
                  </a:cubicBezTo>
                  <a:cubicBezTo>
                    <a:pt x="210" y="256"/>
                    <a:pt x="209" y="264"/>
                    <a:pt x="212" y="273"/>
                  </a:cubicBezTo>
                  <a:cubicBezTo>
                    <a:pt x="202" y="284"/>
                    <a:pt x="192" y="295"/>
                    <a:pt x="180" y="304"/>
                  </a:cubicBezTo>
                  <a:cubicBezTo>
                    <a:pt x="170" y="301"/>
                    <a:pt x="160" y="302"/>
                    <a:pt x="151" y="308"/>
                  </a:cubicBezTo>
                  <a:cubicBezTo>
                    <a:pt x="97" y="286"/>
                    <a:pt x="46" y="255"/>
                    <a:pt x="8" y="211"/>
                  </a:cubicBezTo>
                  <a:cubicBezTo>
                    <a:pt x="12" y="199"/>
                    <a:pt x="9" y="187"/>
                    <a:pt x="0" y="178"/>
                  </a:cubicBezTo>
                  <a:cubicBezTo>
                    <a:pt x="12" y="115"/>
                    <a:pt x="38" y="53"/>
                    <a:pt x="8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4"/>
            <p:cNvSpPr>
              <a:spLocks/>
            </p:cNvSpPr>
            <p:nvPr/>
          </p:nvSpPr>
          <p:spPr bwMode="auto">
            <a:xfrm>
              <a:off x="5929313" y="4364037"/>
              <a:ext cx="334963" cy="942975"/>
            </a:xfrm>
            <a:custGeom>
              <a:avLst/>
              <a:gdLst>
                <a:gd name="T0" fmla="*/ 88 w 89"/>
                <a:gd name="T1" fmla="*/ 251 h 251"/>
                <a:gd name="T2" fmla="*/ 36 w 89"/>
                <a:gd name="T3" fmla="*/ 0 h 251"/>
                <a:gd name="T4" fmla="*/ 79 w 89"/>
                <a:gd name="T5" fmla="*/ 124 h 251"/>
                <a:gd name="T6" fmla="*/ 89 w 89"/>
                <a:gd name="T7" fmla="*/ 162 h 251"/>
                <a:gd name="T8" fmla="*/ 88 w 89"/>
                <a:gd name="T9" fmla="*/ 251 h 251"/>
              </a:gdLst>
              <a:ahLst/>
              <a:cxnLst>
                <a:cxn ang="0">
                  <a:pos x="T0" y="T1"/>
                </a:cxn>
                <a:cxn ang="0">
                  <a:pos x="T2" y="T3"/>
                </a:cxn>
                <a:cxn ang="0">
                  <a:pos x="T4" y="T5"/>
                </a:cxn>
                <a:cxn ang="0">
                  <a:pos x="T6" y="T7"/>
                </a:cxn>
                <a:cxn ang="0">
                  <a:pos x="T8" y="T9"/>
                </a:cxn>
              </a:cxnLst>
              <a:rect l="0" t="0" r="r" b="b"/>
              <a:pathLst>
                <a:path w="89" h="251">
                  <a:moveTo>
                    <a:pt x="88" y="251"/>
                  </a:moveTo>
                  <a:cubicBezTo>
                    <a:pt x="21" y="188"/>
                    <a:pt x="0" y="84"/>
                    <a:pt x="36" y="0"/>
                  </a:cubicBezTo>
                  <a:cubicBezTo>
                    <a:pt x="41" y="44"/>
                    <a:pt x="56" y="86"/>
                    <a:pt x="79" y="124"/>
                  </a:cubicBezTo>
                  <a:cubicBezTo>
                    <a:pt x="74" y="138"/>
                    <a:pt x="75" y="154"/>
                    <a:pt x="89" y="162"/>
                  </a:cubicBezTo>
                  <a:cubicBezTo>
                    <a:pt x="88" y="192"/>
                    <a:pt x="85" y="221"/>
                    <a:pt x="88" y="2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7"/>
            <p:cNvSpPr>
              <a:spLocks/>
            </p:cNvSpPr>
            <p:nvPr/>
          </p:nvSpPr>
          <p:spPr bwMode="auto">
            <a:xfrm>
              <a:off x="7294563" y="4532312"/>
              <a:ext cx="390525" cy="755650"/>
            </a:xfrm>
            <a:custGeom>
              <a:avLst/>
              <a:gdLst>
                <a:gd name="T0" fmla="*/ 48 w 104"/>
                <a:gd name="T1" fmla="*/ 13 h 201"/>
                <a:gd name="T2" fmla="*/ 56 w 104"/>
                <a:gd name="T3" fmla="*/ 7 h 201"/>
                <a:gd name="T4" fmla="*/ 104 w 104"/>
                <a:gd name="T5" fmla="*/ 120 h 201"/>
                <a:gd name="T6" fmla="*/ 56 w 104"/>
                <a:gd name="T7" fmla="*/ 201 h 201"/>
                <a:gd name="T8" fmla="*/ 3 w 104"/>
                <a:gd name="T9" fmla="*/ 164 h 201"/>
                <a:gd name="T10" fmla="*/ 0 w 104"/>
                <a:gd name="T11" fmla="*/ 140 h 201"/>
                <a:gd name="T12" fmla="*/ 48 w 104"/>
                <a:gd name="T13" fmla="*/ 13 h 201"/>
              </a:gdLst>
              <a:ahLst/>
              <a:cxnLst>
                <a:cxn ang="0">
                  <a:pos x="T0" y="T1"/>
                </a:cxn>
                <a:cxn ang="0">
                  <a:pos x="T2" y="T3"/>
                </a:cxn>
                <a:cxn ang="0">
                  <a:pos x="T4" y="T5"/>
                </a:cxn>
                <a:cxn ang="0">
                  <a:pos x="T6" y="T7"/>
                </a:cxn>
                <a:cxn ang="0">
                  <a:pos x="T8" y="T9"/>
                </a:cxn>
                <a:cxn ang="0">
                  <a:pos x="T10" y="T11"/>
                </a:cxn>
                <a:cxn ang="0">
                  <a:pos x="T12" y="T13"/>
                </a:cxn>
              </a:cxnLst>
              <a:rect l="0" t="0" r="r" b="b"/>
              <a:pathLst>
                <a:path w="104" h="201">
                  <a:moveTo>
                    <a:pt x="48" y="13"/>
                  </a:moveTo>
                  <a:cubicBezTo>
                    <a:pt x="48" y="8"/>
                    <a:pt x="51" y="0"/>
                    <a:pt x="56" y="7"/>
                  </a:cubicBezTo>
                  <a:cubicBezTo>
                    <a:pt x="80" y="41"/>
                    <a:pt x="97" y="80"/>
                    <a:pt x="104" y="120"/>
                  </a:cubicBezTo>
                  <a:cubicBezTo>
                    <a:pt x="95" y="150"/>
                    <a:pt x="76" y="177"/>
                    <a:pt x="56" y="201"/>
                  </a:cubicBezTo>
                  <a:cubicBezTo>
                    <a:pt x="37" y="190"/>
                    <a:pt x="20" y="177"/>
                    <a:pt x="3" y="164"/>
                  </a:cubicBezTo>
                  <a:cubicBezTo>
                    <a:pt x="3" y="156"/>
                    <a:pt x="2" y="148"/>
                    <a:pt x="0" y="140"/>
                  </a:cubicBezTo>
                  <a:cubicBezTo>
                    <a:pt x="23" y="101"/>
                    <a:pt x="39" y="58"/>
                    <a:pt x="4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52"/>
            <p:cNvSpPr>
              <a:spLocks/>
            </p:cNvSpPr>
            <p:nvPr/>
          </p:nvSpPr>
          <p:spPr bwMode="auto">
            <a:xfrm>
              <a:off x="6308726" y="4964112"/>
              <a:ext cx="587375" cy="546100"/>
            </a:xfrm>
            <a:custGeom>
              <a:avLst/>
              <a:gdLst>
                <a:gd name="T0" fmla="*/ 4 w 156"/>
                <a:gd name="T1" fmla="*/ 0 h 145"/>
                <a:gd name="T2" fmla="*/ 155 w 156"/>
                <a:gd name="T3" fmla="*/ 103 h 145"/>
                <a:gd name="T4" fmla="*/ 156 w 156"/>
                <a:gd name="T5" fmla="*/ 110 h 145"/>
                <a:gd name="T6" fmla="*/ 71 w 156"/>
                <a:gd name="T7" fmla="*/ 145 h 145"/>
                <a:gd name="T8" fmla="*/ 4 w 156"/>
                <a:gd name="T9" fmla="*/ 106 h 145"/>
                <a:gd name="T10" fmla="*/ 4 w 156"/>
                <a:gd name="T11" fmla="*/ 0 h 145"/>
              </a:gdLst>
              <a:ahLst/>
              <a:cxnLst>
                <a:cxn ang="0">
                  <a:pos x="T0" y="T1"/>
                </a:cxn>
                <a:cxn ang="0">
                  <a:pos x="T2" y="T3"/>
                </a:cxn>
                <a:cxn ang="0">
                  <a:pos x="T4" y="T5"/>
                </a:cxn>
                <a:cxn ang="0">
                  <a:pos x="T6" y="T7"/>
                </a:cxn>
                <a:cxn ang="0">
                  <a:pos x="T8" y="T9"/>
                </a:cxn>
                <a:cxn ang="0">
                  <a:pos x="T10" y="T11"/>
                </a:cxn>
              </a:cxnLst>
              <a:rect l="0" t="0" r="r" b="b"/>
              <a:pathLst>
                <a:path w="156" h="145">
                  <a:moveTo>
                    <a:pt x="4" y="0"/>
                  </a:moveTo>
                  <a:cubicBezTo>
                    <a:pt x="46" y="46"/>
                    <a:pt x="99" y="79"/>
                    <a:pt x="155" y="103"/>
                  </a:cubicBezTo>
                  <a:cubicBezTo>
                    <a:pt x="155" y="105"/>
                    <a:pt x="156" y="108"/>
                    <a:pt x="156" y="110"/>
                  </a:cubicBezTo>
                  <a:cubicBezTo>
                    <a:pt x="130" y="126"/>
                    <a:pt x="101" y="137"/>
                    <a:pt x="71" y="145"/>
                  </a:cubicBezTo>
                  <a:cubicBezTo>
                    <a:pt x="47" y="135"/>
                    <a:pt x="23" y="124"/>
                    <a:pt x="4" y="106"/>
                  </a:cubicBezTo>
                  <a:cubicBezTo>
                    <a:pt x="0" y="90"/>
                    <a:pt x="3" y="17"/>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57"/>
            <p:cNvSpPr>
              <a:spLocks/>
            </p:cNvSpPr>
            <p:nvPr/>
          </p:nvSpPr>
          <p:spPr bwMode="auto">
            <a:xfrm>
              <a:off x="7053263" y="5191124"/>
              <a:ext cx="406400" cy="250825"/>
            </a:xfrm>
            <a:custGeom>
              <a:avLst/>
              <a:gdLst>
                <a:gd name="T0" fmla="*/ 36 w 108"/>
                <a:gd name="T1" fmla="*/ 4 h 67"/>
                <a:gd name="T2" fmla="*/ 57 w 108"/>
                <a:gd name="T3" fmla="*/ 0 h 67"/>
                <a:gd name="T4" fmla="*/ 108 w 108"/>
                <a:gd name="T5" fmla="*/ 36 h 67"/>
                <a:gd name="T6" fmla="*/ 62 w 108"/>
                <a:gd name="T7" fmla="*/ 59 h 67"/>
                <a:gd name="T8" fmla="*/ 0 w 108"/>
                <a:gd name="T9" fmla="*/ 39 h 67"/>
                <a:gd name="T10" fmla="*/ 36 w 108"/>
                <a:gd name="T11" fmla="*/ 4 h 67"/>
              </a:gdLst>
              <a:ahLst/>
              <a:cxnLst>
                <a:cxn ang="0">
                  <a:pos x="T0" y="T1"/>
                </a:cxn>
                <a:cxn ang="0">
                  <a:pos x="T2" y="T3"/>
                </a:cxn>
                <a:cxn ang="0">
                  <a:pos x="T4" y="T5"/>
                </a:cxn>
                <a:cxn ang="0">
                  <a:pos x="T6" y="T7"/>
                </a:cxn>
                <a:cxn ang="0">
                  <a:pos x="T8" y="T9"/>
                </a:cxn>
                <a:cxn ang="0">
                  <a:pos x="T10" y="T11"/>
                </a:cxn>
              </a:cxnLst>
              <a:rect l="0" t="0" r="r" b="b"/>
              <a:pathLst>
                <a:path w="108" h="67">
                  <a:moveTo>
                    <a:pt x="36" y="4"/>
                  </a:moveTo>
                  <a:cubicBezTo>
                    <a:pt x="43" y="2"/>
                    <a:pt x="50" y="2"/>
                    <a:pt x="57" y="0"/>
                  </a:cubicBezTo>
                  <a:cubicBezTo>
                    <a:pt x="74" y="13"/>
                    <a:pt x="90" y="25"/>
                    <a:pt x="108" y="36"/>
                  </a:cubicBezTo>
                  <a:cubicBezTo>
                    <a:pt x="94" y="47"/>
                    <a:pt x="81" y="67"/>
                    <a:pt x="62" y="59"/>
                  </a:cubicBezTo>
                  <a:cubicBezTo>
                    <a:pt x="41" y="53"/>
                    <a:pt x="18" y="52"/>
                    <a:pt x="0" y="39"/>
                  </a:cubicBezTo>
                  <a:cubicBezTo>
                    <a:pt x="13" y="28"/>
                    <a:pt x="24" y="16"/>
                    <a:pt x="3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58"/>
            <p:cNvSpPr>
              <a:spLocks/>
            </p:cNvSpPr>
            <p:nvPr/>
          </p:nvSpPr>
          <p:spPr bwMode="auto">
            <a:xfrm>
              <a:off x="6681788" y="5411787"/>
              <a:ext cx="574675" cy="169862"/>
            </a:xfrm>
            <a:custGeom>
              <a:avLst/>
              <a:gdLst>
                <a:gd name="T0" fmla="*/ 100 w 153"/>
                <a:gd name="T1" fmla="*/ 0 h 45"/>
                <a:gd name="T2" fmla="*/ 153 w 153"/>
                <a:gd name="T3" fmla="*/ 14 h 45"/>
                <a:gd name="T4" fmla="*/ 0 w 153"/>
                <a:gd name="T5" fmla="*/ 33 h 45"/>
                <a:gd name="T6" fmla="*/ 63 w 153"/>
                <a:gd name="T7" fmla="*/ 5 h 45"/>
                <a:gd name="T8" fmla="*/ 100 w 153"/>
                <a:gd name="T9" fmla="*/ 0 h 45"/>
              </a:gdLst>
              <a:ahLst/>
              <a:cxnLst>
                <a:cxn ang="0">
                  <a:pos x="T0" y="T1"/>
                </a:cxn>
                <a:cxn ang="0">
                  <a:pos x="T2" y="T3"/>
                </a:cxn>
                <a:cxn ang="0">
                  <a:pos x="T4" y="T5"/>
                </a:cxn>
                <a:cxn ang="0">
                  <a:pos x="T6" y="T7"/>
                </a:cxn>
                <a:cxn ang="0">
                  <a:pos x="T8" y="T9"/>
                </a:cxn>
              </a:cxnLst>
              <a:rect l="0" t="0" r="r" b="b"/>
              <a:pathLst>
                <a:path w="153" h="45">
                  <a:moveTo>
                    <a:pt x="100" y="0"/>
                  </a:moveTo>
                  <a:cubicBezTo>
                    <a:pt x="117" y="5"/>
                    <a:pt x="135" y="10"/>
                    <a:pt x="153" y="14"/>
                  </a:cubicBezTo>
                  <a:cubicBezTo>
                    <a:pt x="107" y="38"/>
                    <a:pt x="51" y="45"/>
                    <a:pt x="0" y="33"/>
                  </a:cubicBezTo>
                  <a:cubicBezTo>
                    <a:pt x="22" y="26"/>
                    <a:pt x="43" y="17"/>
                    <a:pt x="63" y="5"/>
                  </a:cubicBezTo>
                  <a:cubicBezTo>
                    <a:pt x="75" y="13"/>
                    <a:pt x="91" y="12"/>
                    <a:pt x="1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154" name="Straight Arrow Connector 75"/>
          <p:cNvCxnSpPr/>
          <p:nvPr/>
        </p:nvCxnSpPr>
        <p:spPr>
          <a:xfrm flipH="1" flipV="1">
            <a:off x="4403887" y="2433779"/>
            <a:ext cx="1104830" cy="168968"/>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55" name="Straight Arrow Connector 75"/>
          <p:cNvCxnSpPr/>
          <p:nvPr/>
        </p:nvCxnSpPr>
        <p:spPr>
          <a:xfrm flipV="1">
            <a:off x="6354430" y="762611"/>
            <a:ext cx="13317" cy="1097700"/>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56" name="Straight Arrow Connector 75"/>
          <p:cNvCxnSpPr/>
          <p:nvPr/>
        </p:nvCxnSpPr>
        <p:spPr>
          <a:xfrm flipH="1">
            <a:off x="5299549" y="3458968"/>
            <a:ext cx="614264" cy="951000"/>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57" name="Straight Arrow Connector 75"/>
          <p:cNvCxnSpPr/>
          <p:nvPr/>
        </p:nvCxnSpPr>
        <p:spPr>
          <a:xfrm>
            <a:off x="7077665" y="3218374"/>
            <a:ext cx="901090" cy="644266"/>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58" name="文本框 157"/>
          <p:cNvSpPr txBox="1"/>
          <p:nvPr/>
        </p:nvSpPr>
        <p:spPr>
          <a:xfrm>
            <a:off x="5614242" y="2385916"/>
            <a:ext cx="1554079" cy="646331"/>
          </a:xfrm>
          <a:prstGeom prst="rect">
            <a:avLst/>
          </a:prstGeom>
          <a:noFill/>
        </p:spPr>
        <p:txBody>
          <a:bodyPr wrap="square" rtlCol="0">
            <a:spAutoFit/>
          </a:bodyPr>
          <a:lstStyle/>
          <a:p>
            <a:pPr algn="ctr"/>
            <a:r>
              <a:rPr lang="en-US" altLang="zh-CN" sz="3600" dirty="0" smtClean="0">
                <a:solidFill>
                  <a:schemeClr val="bg1"/>
                </a:solidFill>
                <a:latin typeface="HelveticaNeueLT Pro 67 MdCn" panose="020B0606030502030204" pitchFamily="34" charset="0"/>
              </a:rPr>
              <a:t>25,300</a:t>
            </a:r>
            <a:endParaRPr lang="zh-CN" altLang="en-US" sz="3600" dirty="0">
              <a:solidFill>
                <a:schemeClr val="bg1"/>
              </a:solidFill>
              <a:latin typeface="HelveticaNeueLT Pro 67 MdCn" panose="020B0606030502030204" pitchFamily="34" charset="0"/>
            </a:endParaRPr>
          </a:p>
        </p:txBody>
      </p:sp>
      <p:grpSp>
        <p:nvGrpSpPr>
          <p:cNvPr id="159" name="Group 50"/>
          <p:cNvGrpSpPr/>
          <p:nvPr/>
        </p:nvGrpSpPr>
        <p:grpSpPr>
          <a:xfrm>
            <a:off x="3943589" y="2163877"/>
            <a:ext cx="426786" cy="426786"/>
            <a:chOff x="1179225" y="991203"/>
            <a:chExt cx="1402970" cy="1402971"/>
          </a:xfrm>
        </p:grpSpPr>
        <p:sp>
          <p:nvSpPr>
            <p:cNvPr id="160" name="Oval 51"/>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1" name="Group 52"/>
            <p:cNvGrpSpPr/>
            <p:nvPr/>
          </p:nvGrpSpPr>
          <p:grpSpPr>
            <a:xfrm>
              <a:off x="1375885" y="1198807"/>
              <a:ext cx="1009650" cy="1195367"/>
              <a:chOff x="1375885" y="1198807"/>
              <a:chExt cx="1009650" cy="1195367"/>
            </a:xfrm>
            <a:solidFill>
              <a:srgbClr val="037EB5"/>
            </a:solidFill>
          </p:grpSpPr>
          <p:grpSp>
            <p:nvGrpSpPr>
              <p:cNvPr id="162" name="Group 53"/>
              <p:cNvGrpSpPr/>
              <p:nvPr/>
            </p:nvGrpSpPr>
            <p:grpSpPr>
              <a:xfrm>
                <a:off x="1375885" y="1198807"/>
                <a:ext cx="1009650" cy="1139826"/>
                <a:chOff x="1368786" y="1195986"/>
                <a:chExt cx="1009650" cy="1139826"/>
              </a:xfrm>
              <a:grpFill/>
            </p:grpSpPr>
            <p:sp>
              <p:nvSpPr>
                <p:cNvPr id="16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3"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7" name="Group 50"/>
          <p:cNvGrpSpPr/>
          <p:nvPr/>
        </p:nvGrpSpPr>
        <p:grpSpPr>
          <a:xfrm>
            <a:off x="6155546" y="286243"/>
            <a:ext cx="426786" cy="426786"/>
            <a:chOff x="1179225" y="991203"/>
            <a:chExt cx="1402970" cy="1402971"/>
          </a:xfrm>
        </p:grpSpPr>
        <p:sp>
          <p:nvSpPr>
            <p:cNvPr id="168" name="Oval 51"/>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9" name="Group 52"/>
            <p:cNvGrpSpPr/>
            <p:nvPr/>
          </p:nvGrpSpPr>
          <p:grpSpPr>
            <a:xfrm>
              <a:off x="1375885" y="1198807"/>
              <a:ext cx="1009650" cy="1195367"/>
              <a:chOff x="1375885" y="1198807"/>
              <a:chExt cx="1009650" cy="1195367"/>
            </a:xfrm>
            <a:solidFill>
              <a:srgbClr val="037EB5"/>
            </a:solidFill>
          </p:grpSpPr>
          <p:grpSp>
            <p:nvGrpSpPr>
              <p:cNvPr id="170" name="Group 53"/>
              <p:cNvGrpSpPr/>
              <p:nvPr/>
            </p:nvGrpSpPr>
            <p:grpSpPr>
              <a:xfrm>
                <a:off x="1375885" y="1198807"/>
                <a:ext cx="1009650" cy="1139826"/>
                <a:chOff x="1368786" y="1195986"/>
                <a:chExt cx="1009650" cy="1139826"/>
              </a:xfrm>
              <a:grpFill/>
            </p:grpSpPr>
            <p:sp>
              <p:nvSpPr>
                <p:cNvPr id="172"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1"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75" name="Group 50"/>
          <p:cNvGrpSpPr/>
          <p:nvPr/>
        </p:nvGrpSpPr>
        <p:grpSpPr>
          <a:xfrm>
            <a:off x="4933249" y="4399119"/>
            <a:ext cx="426786" cy="426786"/>
            <a:chOff x="1179225" y="991203"/>
            <a:chExt cx="1402970" cy="1402971"/>
          </a:xfrm>
        </p:grpSpPr>
        <p:sp>
          <p:nvSpPr>
            <p:cNvPr id="176" name="Oval 51"/>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7" name="Group 52"/>
            <p:cNvGrpSpPr/>
            <p:nvPr/>
          </p:nvGrpSpPr>
          <p:grpSpPr>
            <a:xfrm>
              <a:off x="1375885" y="1198807"/>
              <a:ext cx="1009650" cy="1195367"/>
              <a:chOff x="1375885" y="1198807"/>
              <a:chExt cx="1009650" cy="1195367"/>
            </a:xfrm>
            <a:solidFill>
              <a:srgbClr val="037EB5"/>
            </a:solidFill>
          </p:grpSpPr>
          <p:grpSp>
            <p:nvGrpSpPr>
              <p:cNvPr id="178" name="Group 53"/>
              <p:cNvGrpSpPr/>
              <p:nvPr/>
            </p:nvGrpSpPr>
            <p:grpSpPr>
              <a:xfrm>
                <a:off x="1375885" y="1198807"/>
                <a:ext cx="1009650" cy="1139826"/>
                <a:chOff x="1368786" y="1195986"/>
                <a:chExt cx="1009650" cy="1139826"/>
              </a:xfrm>
              <a:grpFill/>
            </p:grpSpPr>
            <p:sp>
              <p:nvSpPr>
                <p:cNvPr id="18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9"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83" name="Group 50"/>
          <p:cNvGrpSpPr/>
          <p:nvPr/>
        </p:nvGrpSpPr>
        <p:grpSpPr>
          <a:xfrm>
            <a:off x="7997936" y="3790031"/>
            <a:ext cx="426786" cy="426786"/>
            <a:chOff x="1179225" y="991203"/>
            <a:chExt cx="1402970" cy="1402971"/>
          </a:xfrm>
        </p:grpSpPr>
        <p:sp>
          <p:nvSpPr>
            <p:cNvPr id="184" name="Oval 51"/>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5" name="Group 52"/>
            <p:cNvGrpSpPr/>
            <p:nvPr/>
          </p:nvGrpSpPr>
          <p:grpSpPr>
            <a:xfrm>
              <a:off x="1375885" y="1198807"/>
              <a:ext cx="1009650" cy="1195367"/>
              <a:chOff x="1375885" y="1198807"/>
              <a:chExt cx="1009650" cy="1195367"/>
            </a:xfrm>
            <a:solidFill>
              <a:srgbClr val="037EB5"/>
            </a:solidFill>
          </p:grpSpPr>
          <p:grpSp>
            <p:nvGrpSpPr>
              <p:cNvPr id="186" name="Group 53"/>
              <p:cNvGrpSpPr/>
              <p:nvPr/>
            </p:nvGrpSpPr>
            <p:grpSpPr>
              <a:xfrm>
                <a:off x="1375885" y="1198807"/>
                <a:ext cx="1009650" cy="1139826"/>
                <a:chOff x="1368786" y="1195986"/>
                <a:chExt cx="1009650" cy="1139826"/>
              </a:xfrm>
              <a:grpFill/>
            </p:grpSpPr>
            <p:sp>
              <p:nvSpPr>
                <p:cNvPr id="18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7"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191" name="Straight Arrow Connector 75"/>
          <p:cNvCxnSpPr/>
          <p:nvPr/>
        </p:nvCxnSpPr>
        <p:spPr>
          <a:xfrm flipH="1" flipV="1">
            <a:off x="4900794" y="1863228"/>
            <a:ext cx="112936" cy="716260"/>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92" name="Straight Arrow Connector 75"/>
          <p:cNvCxnSpPr/>
          <p:nvPr/>
        </p:nvCxnSpPr>
        <p:spPr>
          <a:xfrm flipH="1">
            <a:off x="5009325" y="3862640"/>
            <a:ext cx="483105" cy="22842"/>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93" name="Straight Arrow Connector 75"/>
          <p:cNvCxnSpPr/>
          <p:nvPr/>
        </p:nvCxnSpPr>
        <p:spPr>
          <a:xfrm flipH="1">
            <a:off x="4592841" y="2545018"/>
            <a:ext cx="408191" cy="505871"/>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194" name="Group 50"/>
          <p:cNvGrpSpPr/>
          <p:nvPr/>
        </p:nvGrpSpPr>
        <p:grpSpPr>
          <a:xfrm>
            <a:off x="4674433" y="2204219"/>
            <a:ext cx="624861" cy="624861"/>
            <a:chOff x="1179225" y="991203"/>
            <a:chExt cx="1402970" cy="1402971"/>
          </a:xfrm>
        </p:grpSpPr>
        <p:sp>
          <p:nvSpPr>
            <p:cNvPr id="195" name="Oval 51"/>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6" name="Group 52"/>
            <p:cNvGrpSpPr/>
            <p:nvPr/>
          </p:nvGrpSpPr>
          <p:grpSpPr>
            <a:xfrm>
              <a:off x="1375885" y="1198807"/>
              <a:ext cx="1009650" cy="1195367"/>
              <a:chOff x="1375885" y="1198807"/>
              <a:chExt cx="1009650" cy="1195367"/>
            </a:xfrm>
            <a:solidFill>
              <a:srgbClr val="037EB5"/>
            </a:solidFill>
          </p:grpSpPr>
          <p:grpSp>
            <p:nvGrpSpPr>
              <p:cNvPr id="197" name="Group 53"/>
              <p:cNvGrpSpPr/>
              <p:nvPr/>
            </p:nvGrpSpPr>
            <p:grpSpPr>
              <a:xfrm>
                <a:off x="1375885" y="1198807"/>
                <a:ext cx="1009650" cy="1139826"/>
                <a:chOff x="1368786" y="1195986"/>
                <a:chExt cx="1009650" cy="1139826"/>
              </a:xfrm>
              <a:grpFill/>
            </p:grpSpPr>
            <p:sp>
              <p:nvSpPr>
                <p:cNvPr id="199"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98"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02" name="Group 50"/>
          <p:cNvGrpSpPr/>
          <p:nvPr/>
        </p:nvGrpSpPr>
        <p:grpSpPr>
          <a:xfrm>
            <a:off x="4649832" y="1370152"/>
            <a:ext cx="426786" cy="426786"/>
            <a:chOff x="1179223" y="991203"/>
            <a:chExt cx="1402969" cy="1402971"/>
          </a:xfrm>
        </p:grpSpPr>
        <p:sp>
          <p:nvSpPr>
            <p:cNvPr id="203" name="Oval 51"/>
            <p:cNvSpPr/>
            <p:nvPr/>
          </p:nvSpPr>
          <p:spPr>
            <a:xfrm>
              <a:off x="1179223" y="991203"/>
              <a:ext cx="1402969" cy="140297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4" name="Group 52"/>
            <p:cNvGrpSpPr/>
            <p:nvPr/>
          </p:nvGrpSpPr>
          <p:grpSpPr>
            <a:xfrm>
              <a:off x="1375885" y="1198807"/>
              <a:ext cx="1009650" cy="1195367"/>
              <a:chOff x="1375885" y="1198807"/>
              <a:chExt cx="1009650" cy="1195367"/>
            </a:xfrm>
            <a:solidFill>
              <a:srgbClr val="037EB5"/>
            </a:solidFill>
          </p:grpSpPr>
          <p:grpSp>
            <p:nvGrpSpPr>
              <p:cNvPr id="205" name="Group 53"/>
              <p:cNvGrpSpPr/>
              <p:nvPr/>
            </p:nvGrpSpPr>
            <p:grpSpPr>
              <a:xfrm>
                <a:off x="1375885" y="1198807"/>
                <a:ext cx="1009650" cy="1139826"/>
                <a:chOff x="1368786" y="1195986"/>
                <a:chExt cx="1009650" cy="1139826"/>
              </a:xfrm>
              <a:grpFill/>
            </p:grpSpPr>
            <p:sp>
              <p:nvSpPr>
                <p:cNvPr id="20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6"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0" name="Group 50"/>
          <p:cNvGrpSpPr/>
          <p:nvPr/>
        </p:nvGrpSpPr>
        <p:grpSpPr>
          <a:xfrm>
            <a:off x="4217774" y="3057557"/>
            <a:ext cx="426786" cy="426786"/>
            <a:chOff x="1179223" y="991203"/>
            <a:chExt cx="1402969" cy="1402971"/>
          </a:xfrm>
        </p:grpSpPr>
        <p:sp>
          <p:nvSpPr>
            <p:cNvPr id="211" name="Oval 51"/>
            <p:cNvSpPr/>
            <p:nvPr/>
          </p:nvSpPr>
          <p:spPr>
            <a:xfrm>
              <a:off x="1179223" y="991203"/>
              <a:ext cx="1402969" cy="140297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2" name="Group 52"/>
            <p:cNvGrpSpPr/>
            <p:nvPr/>
          </p:nvGrpSpPr>
          <p:grpSpPr>
            <a:xfrm>
              <a:off x="1375885" y="1198807"/>
              <a:ext cx="1009650" cy="1195367"/>
              <a:chOff x="1375885" y="1198807"/>
              <a:chExt cx="1009650" cy="1195367"/>
            </a:xfrm>
            <a:solidFill>
              <a:srgbClr val="037EB5"/>
            </a:solidFill>
          </p:grpSpPr>
          <p:grpSp>
            <p:nvGrpSpPr>
              <p:cNvPr id="213" name="Group 53"/>
              <p:cNvGrpSpPr/>
              <p:nvPr/>
            </p:nvGrpSpPr>
            <p:grpSpPr>
              <a:xfrm>
                <a:off x="1375885" y="1198807"/>
                <a:ext cx="1009650" cy="1139826"/>
                <a:chOff x="1368786" y="1195986"/>
                <a:chExt cx="1009650" cy="1139826"/>
              </a:xfrm>
              <a:grpFill/>
            </p:grpSpPr>
            <p:sp>
              <p:nvSpPr>
                <p:cNvPr id="21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4"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218" name="Straight Arrow Connector 75"/>
          <p:cNvCxnSpPr/>
          <p:nvPr/>
        </p:nvCxnSpPr>
        <p:spPr>
          <a:xfrm>
            <a:off x="5778586" y="4001645"/>
            <a:ext cx="288408" cy="487289"/>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219" name="Group 58"/>
          <p:cNvGrpSpPr/>
          <p:nvPr/>
        </p:nvGrpSpPr>
        <p:grpSpPr>
          <a:xfrm>
            <a:off x="5320546" y="3593695"/>
            <a:ext cx="624861" cy="624861"/>
            <a:chOff x="1179225" y="991203"/>
            <a:chExt cx="1402970" cy="1402971"/>
          </a:xfrm>
        </p:grpSpPr>
        <p:sp>
          <p:nvSpPr>
            <p:cNvPr id="220" name="Oval 59"/>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1" name="Group 60"/>
            <p:cNvGrpSpPr/>
            <p:nvPr/>
          </p:nvGrpSpPr>
          <p:grpSpPr>
            <a:xfrm>
              <a:off x="1375885" y="1198807"/>
              <a:ext cx="1009650" cy="1195367"/>
              <a:chOff x="1375885" y="1198807"/>
              <a:chExt cx="1009650" cy="1195367"/>
            </a:xfrm>
            <a:solidFill>
              <a:srgbClr val="037EB5"/>
            </a:solidFill>
          </p:grpSpPr>
          <p:grpSp>
            <p:nvGrpSpPr>
              <p:cNvPr id="222" name="Group 61"/>
              <p:cNvGrpSpPr/>
              <p:nvPr/>
            </p:nvGrpSpPr>
            <p:grpSpPr>
              <a:xfrm>
                <a:off x="1375885" y="1198807"/>
                <a:ext cx="1009650" cy="1139826"/>
                <a:chOff x="1368786" y="1195986"/>
                <a:chExt cx="1009650" cy="1139826"/>
              </a:xfrm>
              <a:grpFill/>
            </p:grpSpPr>
            <p:sp>
              <p:nvSpPr>
                <p:cNvPr id="22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3"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27" name="Group 50"/>
          <p:cNvGrpSpPr/>
          <p:nvPr/>
        </p:nvGrpSpPr>
        <p:grpSpPr>
          <a:xfrm>
            <a:off x="4519993" y="3672261"/>
            <a:ext cx="426786" cy="426786"/>
            <a:chOff x="1179223" y="991203"/>
            <a:chExt cx="1402969" cy="1402971"/>
          </a:xfrm>
        </p:grpSpPr>
        <p:sp>
          <p:nvSpPr>
            <p:cNvPr id="228" name="Oval 51"/>
            <p:cNvSpPr/>
            <p:nvPr/>
          </p:nvSpPr>
          <p:spPr>
            <a:xfrm>
              <a:off x="1179223" y="991203"/>
              <a:ext cx="1402969" cy="140297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9" name="Group 52"/>
            <p:cNvGrpSpPr/>
            <p:nvPr/>
          </p:nvGrpSpPr>
          <p:grpSpPr>
            <a:xfrm>
              <a:off x="1375885" y="1198807"/>
              <a:ext cx="1009650" cy="1195367"/>
              <a:chOff x="1375885" y="1198807"/>
              <a:chExt cx="1009650" cy="1195367"/>
            </a:xfrm>
            <a:solidFill>
              <a:srgbClr val="037EB5"/>
            </a:solidFill>
          </p:grpSpPr>
          <p:grpSp>
            <p:nvGrpSpPr>
              <p:cNvPr id="230" name="Group 53"/>
              <p:cNvGrpSpPr/>
              <p:nvPr/>
            </p:nvGrpSpPr>
            <p:grpSpPr>
              <a:xfrm>
                <a:off x="1375885" y="1198807"/>
                <a:ext cx="1009650" cy="1139826"/>
                <a:chOff x="1368786" y="1195986"/>
                <a:chExt cx="1009650" cy="1139826"/>
              </a:xfrm>
              <a:grpFill/>
            </p:grpSpPr>
            <p:sp>
              <p:nvSpPr>
                <p:cNvPr id="232"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1"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35" name="Group 50"/>
          <p:cNvGrpSpPr/>
          <p:nvPr/>
        </p:nvGrpSpPr>
        <p:grpSpPr>
          <a:xfrm>
            <a:off x="6001977" y="4517883"/>
            <a:ext cx="426786" cy="426786"/>
            <a:chOff x="1179223" y="991203"/>
            <a:chExt cx="1402969" cy="1402971"/>
          </a:xfrm>
        </p:grpSpPr>
        <p:sp>
          <p:nvSpPr>
            <p:cNvPr id="236" name="Oval 51"/>
            <p:cNvSpPr/>
            <p:nvPr/>
          </p:nvSpPr>
          <p:spPr>
            <a:xfrm>
              <a:off x="1179223" y="991203"/>
              <a:ext cx="1402969" cy="140297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7" name="Group 52"/>
            <p:cNvGrpSpPr/>
            <p:nvPr/>
          </p:nvGrpSpPr>
          <p:grpSpPr>
            <a:xfrm>
              <a:off x="1375885" y="1198807"/>
              <a:ext cx="1009650" cy="1195367"/>
              <a:chOff x="1375885" y="1198807"/>
              <a:chExt cx="1009650" cy="1195367"/>
            </a:xfrm>
            <a:solidFill>
              <a:srgbClr val="037EB5"/>
            </a:solidFill>
          </p:grpSpPr>
          <p:grpSp>
            <p:nvGrpSpPr>
              <p:cNvPr id="238" name="Group 53"/>
              <p:cNvGrpSpPr/>
              <p:nvPr/>
            </p:nvGrpSpPr>
            <p:grpSpPr>
              <a:xfrm>
                <a:off x="1375885" y="1198807"/>
                <a:ext cx="1009650" cy="1139826"/>
                <a:chOff x="1368786" y="1195986"/>
                <a:chExt cx="1009650" cy="1139826"/>
              </a:xfrm>
              <a:grpFill/>
            </p:grpSpPr>
            <p:sp>
              <p:nvSpPr>
                <p:cNvPr id="24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9"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243" name="Straight Arrow Connector 75"/>
          <p:cNvCxnSpPr/>
          <p:nvPr/>
        </p:nvCxnSpPr>
        <p:spPr>
          <a:xfrm flipH="1">
            <a:off x="6928559" y="3473917"/>
            <a:ext cx="513237" cy="417227"/>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44" name="Straight Arrow Connector 75"/>
          <p:cNvCxnSpPr/>
          <p:nvPr/>
        </p:nvCxnSpPr>
        <p:spPr>
          <a:xfrm>
            <a:off x="7473709" y="3565080"/>
            <a:ext cx="17474" cy="676282"/>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245" name="Group 66"/>
          <p:cNvGrpSpPr/>
          <p:nvPr/>
        </p:nvGrpSpPr>
        <p:grpSpPr>
          <a:xfrm>
            <a:off x="7164773" y="3173860"/>
            <a:ext cx="624861" cy="624861"/>
            <a:chOff x="1179225" y="991203"/>
            <a:chExt cx="1402970" cy="1402971"/>
          </a:xfrm>
        </p:grpSpPr>
        <p:sp>
          <p:nvSpPr>
            <p:cNvPr id="246" name="Oval 67"/>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7" name="Group 68"/>
            <p:cNvGrpSpPr/>
            <p:nvPr/>
          </p:nvGrpSpPr>
          <p:grpSpPr>
            <a:xfrm>
              <a:off x="1375885" y="1198807"/>
              <a:ext cx="1009650" cy="1195367"/>
              <a:chOff x="1375885" y="1198807"/>
              <a:chExt cx="1009650" cy="1195367"/>
            </a:xfrm>
            <a:solidFill>
              <a:srgbClr val="037EB5"/>
            </a:solidFill>
          </p:grpSpPr>
          <p:grpSp>
            <p:nvGrpSpPr>
              <p:cNvPr id="248" name="Group 69"/>
              <p:cNvGrpSpPr/>
              <p:nvPr/>
            </p:nvGrpSpPr>
            <p:grpSpPr>
              <a:xfrm>
                <a:off x="1375885" y="1198807"/>
                <a:ext cx="1009650" cy="1139826"/>
                <a:chOff x="1368786" y="1195986"/>
                <a:chExt cx="1009650" cy="1139826"/>
              </a:xfrm>
              <a:grpFill/>
            </p:grpSpPr>
            <p:sp>
              <p:nvSpPr>
                <p:cNvPr id="25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9" name="Freeform 70"/>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53" name="Group 50"/>
          <p:cNvGrpSpPr/>
          <p:nvPr/>
        </p:nvGrpSpPr>
        <p:grpSpPr>
          <a:xfrm>
            <a:off x="6490180" y="3853875"/>
            <a:ext cx="426786" cy="426786"/>
            <a:chOff x="1179225" y="991203"/>
            <a:chExt cx="1402970" cy="1402971"/>
          </a:xfrm>
        </p:grpSpPr>
        <p:sp>
          <p:nvSpPr>
            <p:cNvPr id="254" name="Oval 51"/>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5" name="Group 52"/>
            <p:cNvGrpSpPr/>
            <p:nvPr/>
          </p:nvGrpSpPr>
          <p:grpSpPr>
            <a:xfrm>
              <a:off x="1375885" y="1198807"/>
              <a:ext cx="1009650" cy="1195367"/>
              <a:chOff x="1375885" y="1198807"/>
              <a:chExt cx="1009650" cy="1195367"/>
            </a:xfrm>
            <a:solidFill>
              <a:srgbClr val="037EB5"/>
            </a:solidFill>
          </p:grpSpPr>
          <p:grpSp>
            <p:nvGrpSpPr>
              <p:cNvPr id="256" name="Group 53"/>
              <p:cNvGrpSpPr/>
              <p:nvPr/>
            </p:nvGrpSpPr>
            <p:grpSpPr>
              <a:xfrm>
                <a:off x="1375885" y="1198807"/>
                <a:ext cx="1009650" cy="1139826"/>
                <a:chOff x="1368786" y="1195986"/>
                <a:chExt cx="1009650" cy="1139826"/>
              </a:xfrm>
              <a:grpFill/>
            </p:grpSpPr>
            <p:sp>
              <p:nvSpPr>
                <p:cNvPr id="25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7"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61" name="Group 50"/>
          <p:cNvGrpSpPr/>
          <p:nvPr/>
        </p:nvGrpSpPr>
        <p:grpSpPr>
          <a:xfrm>
            <a:off x="7282186" y="4304490"/>
            <a:ext cx="426786" cy="426786"/>
            <a:chOff x="1179225" y="991203"/>
            <a:chExt cx="1402970" cy="1402971"/>
          </a:xfrm>
        </p:grpSpPr>
        <p:sp>
          <p:nvSpPr>
            <p:cNvPr id="262" name="Oval 51"/>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3" name="Group 52"/>
            <p:cNvGrpSpPr/>
            <p:nvPr/>
          </p:nvGrpSpPr>
          <p:grpSpPr>
            <a:xfrm>
              <a:off x="1375885" y="1198807"/>
              <a:ext cx="1009650" cy="1195367"/>
              <a:chOff x="1375885" y="1198807"/>
              <a:chExt cx="1009650" cy="1195367"/>
            </a:xfrm>
            <a:solidFill>
              <a:srgbClr val="037EB5"/>
            </a:solidFill>
          </p:grpSpPr>
          <p:grpSp>
            <p:nvGrpSpPr>
              <p:cNvPr id="264" name="Group 53"/>
              <p:cNvGrpSpPr/>
              <p:nvPr/>
            </p:nvGrpSpPr>
            <p:grpSpPr>
              <a:xfrm>
                <a:off x="1375885" y="1198807"/>
                <a:ext cx="1009650" cy="1139826"/>
                <a:chOff x="1368786" y="1195986"/>
                <a:chExt cx="1009650" cy="1139826"/>
              </a:xfrm>
              <a:grpFill/>
            </p:grpSpPr>
            <p:sp>
              <p:nvSpPr>
                <p:cNvPr id="266"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5"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269" name="Straight Arrow Connector 75"/>
          <p:cNvCxnSpPr/>
          <p:nvPr/>
        </p:nvCxnSpPr>
        <p:spPr>
          <a:xfrm flipV="1">
            <a:off x="6485245" y="1232185"/>
            <a:ext cx="509500" cy="137246"/>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70" name="Straight Arrow Connector 75"/>
          <p:cNvCxnSpPr/>
          <p:nvPr/>
        </p:nvCxnSpPr>
        <p:spPr>
          <a:xfrm flipH="1" flipV="1">
            <a:off x="5776272" y="1166715"/>
            <a:ext cx="425979" cy="192505"/>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271" name="Group 36"/>
          <p:cNvGrpSpPr/>
          <p:nvPr/>
        </p:nvGrpSpPr>
        <p:grpSpPr>
          <a:xfrm>
            <a:off x="6041999" y="1057722"/>
            <a:ext cx="624861" cy="624861"/>
            <a:chOff x="1179225" y="991203"/>
            <a:chExt cx="1402970" cy="1402971"/>
          </a:xfrm>
        </p:grpSpPr>
        <p:sp>
          <p:nvSpPr>
            <p:cNvPr id="272" name="Oval 23"/>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3" name="Group 35"/>
            <p:cNvGrpSpPr/>
            <p:nvPr/>
          </p:nvGrpSpPr>
          <p:grpSpPr>
            <a:xfrm>
              <a:off x="1375885" y="1198807"/>
              <a:ext cx="1009650" cy="1195367"/>
              <a:chOff x="1375885" y="1198807"/>
              <a:chExt cx="1009650" cy="1195367"/>
            </a:xfrm>
            <a:solidFill>
              <a:srgbClr val="037EB5"/>
            </a:solidFill>
          </p:grpSpPr>
          <p:grpSp>
            <p:nvGrpSpPr>
              <p:cNvPr id="274" name="Group 24"/>
              <p:cNvGrpSpPr/>
              <p:nvPr/>
            </p:nvGrpSpPr>
            <p:grpSpPr>
              <a:xfrm>
                <a:off x="1375885" y="1198807"/>
                <a:ext cx="1009650" cy="1139826"/>
                <a:chOff x="1368786" y="1195986"/>
                <a:chExt cx="1009650" cy="1139826"/>
              </a:xfrm>
              <a:grpFill/>
            </p:grpSpPr>
            <p:sp>
              <p:nvSpPr>
                <p:cNvPr id="276"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75" name="Freeform 3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79" name="Group 50"/>
          <p:cNvGrpSpPr/>
          <p:nvPr/>
        </p:nvGrpSpPr>
        <p:grpSpPr>
          <a:xfrm>
            <a:off x="5288327" y="874022"/>
            <a:ext cx="426786" cy="426786"/>
            <a:chOff x="1179223" y="991203"/>
            <a:chExt cx="1402969" cy="1402971"/>
          </a:xfrm>
        </p:grpSpPr>
        <p:sp>
          <p:nvSpPr>
            <p:cNvPr id="280" name="Oval 51"/>
            <p:cNvSpPr/>
            <p:nvPr/>
          </p:nvSpPr>
          <p:spPr>
            <a:xfrm>
              <a:off x="1179223" y="991203"/>
              <a:ext cx="1402969" cy="140297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1" name="Group 52"/>
            <p:cNvGrpSpPr/>
            <p:nvPr/>
          </p:nvGrpSpPr>
          <p:grpSpPr>
            <a:xfrm>
              <a:off x="1375885" y="1198807"/>
              <a:ext cx="1009650" cy="1195367"/>
              <a:chOff x="1375885" y="1198807"/>
              <a:chExt cx="1009650" cy="1195367"/>
            </a:xfrm>
            <a:solidFill>
              <a:srgbClr val="037EB5"/>
            </a:solidFill>
          </p:grpSpPr>
          <p:grpSp>
            <p:nvGrpSpPr>
              <p:cNvPr id="282" name="Group 53"/>
              <p:cNvGrpSpPr/>
              <p:nvPr/>
            </p:nvGrpSpPr>
            <p:grpSpPr>
              <a:xfrm>
                <a:off x="1375885" y="1198807"/>
                <a:ext cx="1009650" cy="1139826"/>
                <a:chOff x="1368786" y="1195986"/>
                <a:chExt cx="1009650" cy="1139826"/>
              </a:xfrm>
              <a:grpFill/>
            </p:grpSpPr>
            <p:sp>
              <p:nvSpPr>
                <p:cNvPr id="28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83"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87" name="Group 50"/>
          <p:cNvGrpSpPr/>
          <p:nvPr/>
        </p:nvGrpSpPr>
        <p:grpSpPr>
          <a:xfrm>
            <a:off x="7055813" y="980126"/>
            <a:ext cx="426786" cy="426786"/>
            <a:chOff x="1179223" y="991203"/>
            <a:chExt cx="1402969" cy="1402971"/>
          </a:xfrm>
        </p:grpSpPr>
        <p:sp>
          <p:nvSpPr>
            <p:cNvPr id="290" name="Oval 51"/>
            <p:cNvSpPr/>
            <p:nvPr/>
          </p:nvSpPr>
          <p:spPr>
            <a:xfrm>
              <a:off x="1179223" y="991203"/>
              <a:ext cx="1402969" cy="140297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1" name="Group 52"/>
            <p:cNvGrpSpPr/>
            <p:nvPr/>
          </p:nvGrpSpPr>
          <p:grpSpPr>
            <a:xfrm>
              <a:off x="1375885" y="1198807"/>
              <a:ext cx="1009650" cy="1195367"/>
              <a:chOff x="1375885" y="1198807"/>
              <a:chExt cx="1009650" cy="1195367"/>
            </a:xfrm>
            <a:solidFill>
              <a:srgbClr val="037EB5"/>
            </a:solidFill>
          </p:grpSpPr>
          <p:grpSp>
            <p:nvGrpSpPr>
              <p:cNvPr id="292" name="Group 53"/>
              <p:cNvGrpSpPr/>
              <p:nvPr/>
            </p:nvGrpSpPr>
            <p:grpSpPr>
              <a:xfrm>
                <a:off x="1375885" y="1198807"/>
                <a:ext cx="1009650" cy="1139826"/>
                <a:chOff x="1368786" y="1195986"/>
                <a:chExt cx="1009650" cy="1139826"/>
              </a:xfrm>
              <a:grpFill/>
            </p:grpSpPr>
            <p:sp>
              <p:nvSpPr>
                <p:cNvPr id="29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93"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00" name="矩形 55"/>
          <p:cNvSpPr/>
          <p:nvPr/>
        </p:nvSpPr>
        <p:spPr>
          <a:xfrm>
            <a:off x="295507" y="3655710"/>
            <a:ext cx="3264015" cy="830997"/>
          </a:xfrm>
          <a:prstGeom prst="rect">
            <a:avLst/>
          </a:prstGeom>
        </p:spPr>
        <p:txBody>
          <a:bodyPr wrap="square">
            <a:spAutoFit/>
          </a:bodyPr>
          <a:lstStyle/>
          <a:p>
            <a:pPr>
              <a:lnSpc>
                <a:spcPct val="120000"/>
              </a:lnSpc>
            </a:pPr>
            <a:r>
              <a:rPr lang="zh-CN" altLang="zh-CN"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a:t>
            </a:r>
            <a:r>
              <a:rPr lang="zh-CN" altLang="zh-CN"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magnaLorem amet, consectetur adipisicing elit, sed do eiusmod tempor incididunt ut labore et dolore magna consectetur adipisicing elit, sed do eiusmod tempor incididunt </a:t>
            </a:r>
            <a:r>
              <a:rPr lang="en-US" altLang="zh-CN"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a:t>
            </a:r>
            <a:endParaRPr lang="zh-CN" altLang="en-US"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a:p>
            <a:pPr>
              <a:lnSpc>
                <a:spcPct val="120000"/>
              </a:lnSpc>
            </a:pP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301" name="矩形 39"/>
          <p:cNvSpPr/>
          <p:nvPr/>
        </p:nvSpPr>
        <p:spPr>
          <a:xfrm>
            <a:off x="369541" y="2804343"/>
            <a:ext cx="3006079" cy="400110"/>
          </a:xfrm>
          <a:prstGeom prst="rect">
            <a:avLst/>
          </a:prstGeom>
          <a:solidFill>
            <a:srgbClr val="FFC000"/>
          </a:solidFill>
        </p:spPr>
        <p:txBody>
          <a:bodyPr wrap="none">
            <a:spAutoFit/>
          </a:bodyPr>
          <a:lstStyle/>
          <a:p>
            <a:r>
              <a:rPr lang="zh-CN" altLang="zh-CN" sz="20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2000" dirty="0">
              <a:solidFill>
                <a:schemeClr val="bg1"/>
              </a:solidFill>
              <a:latin typeface="HelveticaNeueLT Pro 67 MdCn" panose="020B0606030502030204" pitchFamily="34" charset="0"/>
              <a:ea typeface="Hiragino Sans GB W3" panose="020B0300000000000000" pitchFamily="34" charset="-122"/>
            </a:endParaRPr>
          </a:p>
        </p:txBody>
      </p:sp>
      <p:sp>
        <p:nvSpPr>
          <p:cNvPr id="302" name="矩形 301"/>
          <p:cNvSpPr/>
          <p:nvPr/>
        </p:nvSpPr>
        <p:spPr>
          <a:xfrm>
            <a:off x="369541" y="3251974"/>
            <a:ext cx="2108269" cy="400110"/>
          </a:xfrm>
          <a:prstGeom prst="rect">
            <a:avLst/>
          </a:prstGeom>
          <a:solidFill>
            <a:srgbClr val="FFC000"/>
          </a:solidFill>
        </p:spPr>
        <p:txBody>
          <a:bodyPr wrap="none">
            <a:spAutoFit/>
          </a:bodyPr>
          <a:lstStyle/>
          <a:p>
            <a:r>
              <a:rPr lang="zh-CN" altLang="zh-CN" sz="20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2000" dirty="0">
              <a:solidFill>
                <a:schemeClr val="bg1"/>
              </a:solidFill>
              <a:latin typeface="HelveticaNeueLT Pro 67 MdCn" panose="020B0606030502030204" pitchFamily="34" charset="0"/>
              <a:ea typeface="Hiragino Sans GB W3" panose="020B0300000000000000" pitchFamily="34" charset="-122"/>
            </a:endParaRPr>
          </a:p>
        </p:txBody>
      </p:sp>
      <p:sp>
        <p:nvSpPr>
          <p:cNvPr id="303" name="文本框 302"/>
          <p:cNvSpPr txBox="1"/>
          <p:nvPr/>
        </p:nvSpPr>
        <p:spPr>
          <a:xfrm>
            <a:off x="303210" y="2158263"/>
            <a:ext cx="1282050" cy="646331"/>
          </a:xfrm>
          <a:prstGeom prst="rect">
            <a:avLst/>
          </a:prstGeom>
          <a:noFill/>
        </p:spPr>
        <p:txBody>
          <a:bodyPr wrap="square" rtlCol="0">
            <a:spAutoFit/>
          </a:bodyPr>
          <a:lstStyle/>
          <a:p>
            <a:r>
              <a:rPr lang="en-US" altLang="zh-CN" sz="3600" dirty="0" smtClean="0">
                <a:solidFill>
                  <a:schemeClr val="bg1"/>
                </a:solidFill>
                <a:latin typeface="HelveticaNeueLT Pro 67 MdCn" panose="020B0606030502030204" pitchFamily="34" charset="0"/>
              </a:rPr>
              <a:t>9,300</a:t>
            </a:r>
            <a:endParaRPr lang="zh-CN" altLang="en-US" sz="3600" dirty="0">
              <a:solidFill>
                <a:schemeClr val="bg1"/>
              </a:solidFill>
              <a:latin typeface="HelveticaNeueLT Pro 67 MdCn" panose="020B0606030502030204" pitchFamily="34" charset="0"/>
            </a:endParaRPr>
          </a:p>
        </p:txBody>
      </p:sp>
      <p:sp>
        <p:nvSpPr>
          <p:cNvPr id="304" name="文本框 303"/>
          <p:cNvSpPr txBox="1"/>
          <p:nvPr/>
        </p:nvSpPr>
        <p:spPr>
          <a:xfrm>
            <a:off x="1321882" y="2416009"/>
            <a:ext cx="744969" cy="338554"/>
          </a:xfrm>
          <a:prstGeom prst="rect">
            <a:avLst/>
          </a:prstGeom>
          <a:noFill/>
        </p:spPr>
        <p:txBody>
          <a:bodyPr wrap="square" rtlCol="0">
            <a:spAutoFit/>
          </a:bodyPr>
          <a:lstStyle/>
          <a:p>
            <a:r>
              <a:rPr lang="en-US" altLang="zh-CN" sz="1600" dirty="0" smtClean="0">
                <a:solidFill>
                  <a:schemeClr val="bg1"/>
                </a:solidFill>
                <a:latin typeface="HelveticaNeueLT Pro 67 MdCn" panose="020B0606030502030204" pitchFamily="34" charset="0"/>
              </a:rPr>
              <a:t>Million</a:t>
            </a:r>
            <a:endParaRPr lang="zh-CN" altLang="en-US" sz="1600" dirty="0">
              <a:solidFill>
                <a:schemeClr val="bg1"/>
              </a:solidFill>
              <a:latin typeface="HelveticaNeueLT Pro 67 MdCn" panose="020B0606030502030204" pitchFamily="34" charset="0"/>
            </a:endParaRPr>
          </a:p>
        </p:txBody>
      </p:sp>
      <p:sp>
        <p:nvSpPr>
          <p:cNvPr id="288" name="矩形 39"/>
          <p:cNvSpPr/>
          <p:nvPr/>
        </p:nvSpPr>
        <p:spPr>
          <a:xfrm>
            <a:off x="293627" y="101796"/>
            <a:ext cx="4147226" cy="584775"/>
          </a:xfrm>
          <a:prstGeom prst="rect">
            <a:avLst/>
          </a:prstGeom>
        </p:spPr>
        <p:txBody>
          <a:bodyPr wrap="none">
            <a:spAutoFit/>
          </a:bodyPr>
          <a:lstStyle/>
          <a:p>
            <a:r>
              <a:rPr lang="en-US" altLang="zh-CN" sz="32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289" name="Rectangle 11"/>
          <p:cNvSpPr/>
          <p:nvPr/>
        </p:nvSpPr>
        <p:spPr>
          <a:xfrm>
            <a:off x="293628" y="594020"/>
            <a:ext cx="2992911"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Tree>
    <p:extLst>
      <p:ext uri="{BB962C8B-B14F-4D97-AF65-F5344CB8AC3E}">
        <p14:creationId xmlns:p14="http://schemas.microsoft.com/office/powerpoint/2010/main" val="711103649"/>
      </p:ext>
    </p:extLst>
  </p:cSld>
  <p:clrMapOvr>
    <a:masterClrMapping/>
  </p:clrMapOvr>
  <mc:AlternateContent xmlns:mc="http://schemas.openxmlformats.org/markup-compatibility/2006" xmlns:p14="http://schemas.microsoft.com/office/powerpoint/2010/main">
    <mc:Choice Requires="p14">
      <p:transition spd="slow" p14:dur="1300" advClick="0" advTm="1000">
        <p14:pan dir="u"/>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88"/>
                                        </p:tgtEl>
                                        <p:attrNameLst>
                                          <p:attrName>style.visibility</p:attrName>
                                        </p:attrNameLst>
                                      </p:cBhvr>
                                      <p:to>
                                        <p:strVal val="visible"/>
                                      </p:to>
                                    </p:set>
                                    <p:animEffect transition="in" filter="fade">
                                      <p:cBhvr>
                                        <p:cTn id="7" dur="900"/>
                                        <p:tgtEl>
                                          <p:spTgt spid="288"/>
                                        </p:tgtEl>
                                      </p:cBhvr>
                                    </p:animEffect>
                                  </p:childTnLst>
                                </p:cTn>
                              </p:par>
                              <p:par>
                                <p:cTn id="8" presetID="35" presetClass="path" presetSubtype="0" accel="90000" decel="10000" fill="hold" grpId="1" nodeType="withEffect">
                                  <p:stCondLst>
                                    <p:cond delay="0"/>
                                  </p:stCondLst>
                                  <p:childTnLst>
                                    <p:animMotion origin="layout" path="M -4.16667E-6 -3.20988E-6 L -0.25 -3.20988E-6 " pathEditMode="relative" rAng="0" ptsTypes="AA">
                                      <p:cBhvr>
                                        <p:cTn id="9" dur="1000" spd="-100000" fill="hold"/>
                                        <p:tgtEl>
                                          <p:spTgt spid="288"/>
                                        </p:tgtEl>
                                        <p:attrNameLst>
                                          <p:attrName>ppt_x</p:attrName>
                                          <p:attrName>ppt_y</p:attrName>
                                        </p:attrNameLst>
                                      </p:cBhvr>
                                      <p:rCtr x="-12500" y="0"/>
                                    </p:animMotion>
                                  </p:childTnLst>
                                </p:cTn>
                              </p:par>
                              <p:par>
                                <p:cTn id="10" presetID="6" presetClass="emph" presetSubtype="0" autoRev="1" fill="hold" grpId="2" nodeType="withEffect">
                                  <p:stCondLst>
                                    <p:cond delay="0"/>
                                  </p:stCondLst>
                                  <p:childTnLst>
                                    <p:animScale>
                                      <p:cBhvr>
                                        <p:cTn id="11" dur="500" fill="hold"/>
                                        <p:tgtEl>
                                          <p:spTgt spid="288"/>
                                        </p:tgtEl>
                                      </p:cBhvr>
                                      <p:by x="120000" y="120000"/>
                                    </p:animScale>
                                  </p:childTnLst>
                                </p:cTn>
                              </p:par>
                              <p:par>
                                <p:cTn id="12" presetID="50" presetClass="entr" presetSubtype="0" decel="100000" fill="hold" grpId="0" nodeType="withEffect">
                                  <p:stCondLst>
                                    <p:cond delay="500"/>
                                  </p:stCondLst>
                                  <p:iterate type="lt">
                                    <p:tmPct val="10000"/>
                                  </p:iterate>
                                  <p:childTnLst>
                                    <p:set>
                                      <p:cBhvr>
                                        <p:cTn id="13" dur="1" fill="hold">
                                          <p:stCondLst>
                                            <p:cond delay="0"/>
                                          </p:stCondLst>
                                        </p:cTn>
                                        <p:tgtEl>
                                          <p:spTgt spid="289"/>
                                        </p:tgtEl>
                                        <p:attrNameLst>
                                          <p:attrName>style.visibility</p:attrName>
                                        </p:attrNameLst>
                                      </p:cBhvr>
                                      <p:to>
                                        <p:strVal val="visible"/>
                                      </p:to>
                                    </p:set>
                                    <p:anim calcmode="lin" valueType="num">
                                      <p:cBhvr>
                                        <p:cTn id="14" dur="50" fill="hold"/>
                                        <p:tgtEl>
                                          <p:spTgt spid="289"/>
                                        </p:tgtEl>
                                        <p:attrNameLst>
                                          <p:attrName>ppt_w</p:attrName>
                                        </p:attrNameLst>
                                      </p:cBhvr>
                                      <p:tavLst>
                                        <p:tav tm="0">
                                          <p:val>
                                            <p:strVal val="#ppt_w+.3"/>
                                          </p:val>
                                        </p:tav>
                                        <p:tav tm="100000">
                                          <p:val>
                                            <p:strVal val="#ppt_w"/>
                                          </p:val>
                                        </p:tav>
                                      </p:tavLst>
                                    </p:anim>
                                    <p:anim calcmode="lin" valueType="num">
                                      <p:cBhvr>
                                        <p:cTn id="15" dur="50" fill="hold"/>
                                        <p:tgtEl>
                                          <p:spTgt spid="289"/>
                                        </p:tgtEl>
                                        <p:attrNameLst>
                                          <p:attrName>ppt_h</p:attrName>
                                        </p:attrNameLst>
                                      </p:cBhvr>
                                      <p:tavLst>
                                        <p:tav tm="0">
                                          <p:val>
                                            <p:strVal val="#ppt_h"/>
                                          </p:val>
                                        </p:tav>
                                        <p:tav tm="100000">
                                          <p:val>
                                            <p:strVal val="#ppt_h"/>
                                          </p:val>
                                        </p:tav>
                                      </p:tavLst>
                                    </p:anim>
                                    <p:animEffect transition="in" filter="fade">
                                      <p:cBhvr>
                                        <p:cTn id="16" dur="50"/>
                                        <p:tgtEl>
                                          <p:spTgt spid="289"/>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303"/>
                                        </p:tgtEl>
                                        <p:attrNameLst>
                                          <p:attrName>style.visibility</p:attrName>
                                        </p:attrNameLst>
                                      </p:cBhvr>
                                      <p:to>
                                        <p:strVal val="visible"/>
                                      </p:to>
                                    </p:set>
                                    <p:animEffect transition="in" filter="fade">
                                      <p:cBhvr>
                                        <p:cTn id="20" dur="500"/>
                                        <p:tgtEl>
                                          <p:spTgt spid="30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fade">
                                      <p:cBhvr>
                                        <p:cTn id="23" dur="500"/>
                                        <p:tgtEl>
                                          <p:spTgt spid="5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04"/>
                                        </p:tgtEl>
                                        <p:attrNameLst>
                                          <p:attrName>style.visibility</p:attrName>
                                        </p:attrNameLst>
                                      </p:cBhvr>
                                      <p:to>
                                        <p:strVal val="visible"/>
                                      </p:to>
                                    </p:set>
                                    <p:animEffect transition="in" filter="fade">
                                      <p:cBhvr>
                                        <p:cTn id="26" dur="500"/>
                                        <p:tgtEl>
                                          <p:spTgt spid="304"/>
                                        </p:tgtEl>
                                      </p:cBhvr>
                                    </p:animEffect>
                                  </p:childTnLst>
                                </p:cTn>
                              </p:par>
                            </p:childTnLst>
                          </p:cTn>
                        </p:par>
                        <p:par>
                          <p:cTn id="27" fill="hold">
                            <p:stCondLst>
                              <p:cond delay="1500"/>
                            </p:stCondLst>
                            <p:childTnLst>
                              <p:par>
                                <p:cTn id="28" presetID="50" presetClass="entr" presetSubtype="0" decel="100000" fill="hold" grpId="0" nodeType="afterEffect">
                                  <p:stCondLst>
                                    <p:cond delay="0"/>
                                  </p:stCondLst>
                                  <p:iterate type="lt">
                                    <p:tmPct val="10000"/>
                                  </p:iterate>
                                  <p:childTnLst>
                                    <p:set>
                                      <p:cBhvr>
                                        <p:cTn id="29" dur="1" fill="hold">
                                          <p:stCondLst>
                                            <p:cond delay="0"/>
                                          </p:stCondLst>
                                        </p:cTn>
                                        <p:tgtEl>
                                          <p:spTgt spid="301">
                                            <p:bg/>
                                          </p:spTgt>
                                        </p:tgtEl>
                                        <p:attrNameLst>
                                          <p:attrName>style.visibility</p:attrName>
                                        </p:attrNameLst>
                                      </p:cBhvr>
                                      <p:to>
                                        <p:strVal val="visible"/>
                                      </p:to>
                                    </p:set>
                                    <p:anim calcmode="lin" valueType="num">
                                      <p:cBhvr>
                                        <p:cTn id="30" dur="500" fill="hold"/>
                                        <p:tgtEl>
                                          <p:spTgt spid="301">
                                            <p:bg/>
                                          </p:spTgt>
                                        </p:tgtEl>
                                        <p:attrNameLst>
                                          <p:attrName>ppt_w</p:attrName>
                                        </p:attrNameLst>
                                      </p:cBhvr>
                                      <p:tavLst>
                                        <p:tav tm="0">
                                          <p:val>
                                            <p:strVal val="#ppt_w+.3"/>
                                          </p:val>
                                        </p:tav>
                                        <p:tav tm="100000">
                                          <p:val>
                                            <p:strVal val="#ppt_w"/>
                                          </p:val>
                                        </p:tav>
                                      </p:tavLst>
                                    </p:anim>
                                    <p:anim calcmode="lin" valueType="num">
                                      <p:cBhvr>
                                        <p:cTn id="31" dur="500" fill="hold"/>
                                        <p:tgtEl>
                                          <p:spTgt spid="301">
                                            <p:bg/>
                                          </p:spTgt>
                                        </p:tgtEl>
                                        <p:attrNameLst>
                                          <p:attrName>ppt_h</p:attrName>
                                        </p:attrNameLst>
                                      </p:cBhvr>
                                      <p:tavLst>
                                        <p:tav tm="0">
                                          <p:val>
                                            <p:strVal val="#ppt_h"/>
                                          </p:val>
                                        </p:tav>
                                        <p:tav tm="100000">
                                          <p:val>
                                            <p:strVal val="#ppt_h"/>
                                          </p:val>
                                        </p:tav>
                                      </p:tavLst>
                                    </p:anim>
                                    <p:animEffect transition="in" filter="fade">
                                      <p:cBhvr>
                                        <p:cTn id="32" dur="500"/>
                                        <p:tgtEl>
                                          <p:spTgt spid="301">
                                            <p:bg/>
                                          </p:spTgt>
                                        </p:tgtEl>
                                      </p:cBhvr>
                                    </p:animEffect>
                                  </p:childTnLst>
                                </p:cTn>
                              </p:par>
                              <p:par>
                                <p:cTn id="33" presetID="50" presetClass="entr" presetSubtype="0" decel="100000" fill="hold" grpId="0" nodeType="withEffect">
                                  <p:stCondLst>
                                    <p:cond delay="0"/>
                                  </p:stCondLst>
                                  <p:iterate type="lt">
                                    <p:tmPct val="10000"/>
                                  </p:iterate>
                                  <p:childTnLst>
                                    <p:set>
                                      <p:cBhvr>
                                        <p:cTn id="34" dur="1" fill="hold">
                                          <p:stCondLst>
                                            <p:cond delay="0"/>
                                          </p:stCondLst>
                                        </p:cTn>
                                        <p:tgtEl>
                                          <p:spTgt spid="301">
                                            <p:txEl>
                                              <p:pRg st="0" end="0"/>
                                            </p:txEl>
                                          </p:spTgt>
                                        </p:tgtEl>
                                        <p:attrNameLst>
                                          <p:attrName>style.visibility</p:attrName>
                                        </p:attrNameLst>
                                      </p:cBhvr>
                                      <p:to>
                                        <p:strVal val="visible"/>
                                      </p:to>
                                    </p:set>
                                    <p:anim calcmode="lin" valueType="num">
                                      <p:cBhvr>
                                        <p:cTn id="35" dur="500" fill="hold"/>
                                        <p:tgtEl>
                                          <p:spTgt spid="301">
                                            <p:txEl>
                                              <p:pRg st="0" end="0"/>
                                            </p:txEl>
                                          </p:spTgt>
                                        </p:tgtEl>
                                        <p:attrNameLst>
                                          <p:attrName>ppt_w</p:attrName>
                                        </p:attrNameLst>
                                      </p:cBhvr>
                                      <p:tavLst>
                                        <p:tav tm="0">
                                          <p:val>
                                            <p:strVal val="#ppt_w+.3"/>
                                          </p:val>
                                        </p:tav>
                                        <p:tav tm="100000">
                                          <p:val>
                                            <p:strVal val="#ppt_w"/>
                                          </p:val>
                                        </p:tav>
                                      </p:tavLst>
                                    </p:anim>
                                    <p:anim calcmode="lin" valueType="num">
                                      <p:cBhvr>
                                        <p:cTn id="36" dur="500" fill="hold"/>
                                        <p:tgtEl>
                                          <p:spTgt spid="301">
                                            <p:txEl>
                                              <p:pRg st="0" end="0"/>
                                            </p:txEl>
                                          </p:spTgt>
                                        </p:tgtEl>
                                        <p:attrNameLst>
                                          <p:attrName>ppt_h</p:attrName>
                                        </p:attrNameLst>
                                      </p:cBhvr>
                                      <p:tavLst>
                                        <p:tav tm="0">
                                          <p:val>
                                            <p:strVal val="#ppt_h"/>
                                          </p:val>
                                        </p:tav>
                                        <p:tav tm="100000">
                                          <p:val>
                                            <p:strVal val="#ppt_h"/>
                                          </p:val>
                                        </p:tav>
                                      </p:tavLst>
                                    </p:anim>
                                    <p:animEffect transition="in" filter="fade">
                                      <p:cBhvr>
                                        <p:cTn id="37" dur="500"/>
                                        <p:tgtEl>
                                          <p:spTgt spid="301">
                                            <p:txEl>
                                              <p:pRg st="0" end="0"/>
                                            </p:txEl>
                                          </p:spTgt>
                                        </p:tgtEl>
                                      </p:cBhvr>
                                    </p:animEffect>
                                  </p:childTnLst>
                                </p:cTn>
                              </p:par>
                              <p:par>
                                <p:cTn id="38" presetID="50" presetClass="entr" presetSubtype="0" decel="100000" fill="hold" grpId="0" nodeType="withEffect">
                                  <p:stCondLst>
                                    <p:cond delay="250"/>
                                  </p:stCondLst>
                                  <p:iterate type="lt">
                                    <p:tmPct val="10000"/>
                                  </p:iterate>
                                  <p:childTnLst>
                                    <p:set>
                                      <p:cBhvr>
                                        <p:cTn id="39" dur="1" fill="hold">
                                          <p:stCondLst>
                                            <p:cond delay="0"/>
                                          </p:stCondLst>
                                        </p:cTn>
                                        <p:tgtEl>
                                          <p:spTgt spid="302">
                                            <p:bg/>
                                          </p:spTgt>
                                        </p:tgtEl>
                                        <p:attrNameLst>
                                          <p:attrName>style.visibility</p:attrName>
                                        </p:attrNameLst>
                                      </p:cBhvr>
                                      <p:to>
                                        <p:strVal val="visible"/>
                                      </p:to>
                                    </p:set>
                                    <p:anim calcmode="lin" valueType="num">
                                      <p:cBhvr>
                                        <p:cTn id="40" dur="500" fill="hold"/>
                                        <p:tgtEl>
                                          <p:spTgt spid="302">
                                            <p:bg/>
                                          </p:spTgt>
                                        </p:tgtEl>
                                        <p:attrNameLst>
                                          <p:attrName>ppt_w</p:attrName>
                                        </p:attrNameLst>
                                      </p:cBhvr>
                                      <p:tavLst>
                                        <p:tav tm="0">
                                          <p:val>
                                            <p:strVal val="#ppt_w+.3"/>
                                          </p:val>
                                        </p:tav>
                                        <p:tav tm="100000">
                                          <p:val>
                                            <p:strVal val="#ppt_w"/>
                                          </p:val>
                                        </p:tav>
                                      </p:tavLst>
                                    </p:anim>
                                    <p:anim calcmode="lin" valueType="num">
                                      <p:cBhvr>
                                        <p:cTn id="41" dur="500" fill="hold"/>
                                        <p:tgtEl>
                                          <p:spTgt spid="302">
                                            <p:bg/>
                                          </p:spTgt>
                                        </p:tgtEl>
                                        <p:attrNameLst>
                                          <p:attrName>ppt_h</p:attrName>
                                        </p:attrNameLst>
                                      </p:cBhvr>
                                      <p:tavLst>
                                        <p:tav tm="0">
                                          <p:val>
                                            <p:strVal val="#ppt_h"/>
                                          </p:val>
                                        </p:tav>
                                        <p:tav tm="100000">
                                          <p:val>
                                            <p:strVal val="#ppt_h"/>
                                          </p:val>
                                        </p:tav>
                                      </p:tavLst>
                                    </p:anim>
                                    <p:animEffect transition="in" filter="fade">
                                      <p:cBhvr>
                                        <p:cTn id="42" dur="500"/>
                                        <p:tgtEl>
                                          <p:spTgt spid="302">
                                            <p:bg/>
                                          </p:spTgt>
                                        </p:tgtEl>
                                      </p:cBhvr>
                                    </p:animEffect>
                                  </p:childTnLst>
                                </p:cTn>
                              </p:par>
                              <p:par>
                                <p:cTn id="43" presetID="50" presetClass="entr" presetSubtype="0" decel="100000" fill="hold" grpId="0" nodeType="withEffect">
                                  <p:stCondLst>
                                    <p:cond delay="250"/>
                                  </p:stCondLst>
                                  <p:iterate type="lt">
                                    <p:tmPct val="10000"/>
                                  </p:iterate>
                                  <p:childTnLst>
                                    <p:set>
                                      <p:cBhvr>
                                        <p:cTn id="44" dur="1" fill="hold">
                                          <p:stCondLst>
                                            <p:cond delay="0"/>
                                          </p:stCondLst>
                                        </p:cTn>
                                        <p:tgtEl>
                                          <p:spTgt spid="302">
                                            <p:txEl>
                                              <p:pRg st="0" end="0"/>
                                            </p:txEl>
                                          </p:spTgt>
                                        </p:tgtEl>
                                        <p:attrNameLst>
                                          <p:attrName>style.visibility</p:attrName>
                                        </p:attrNameLst>
                                      </p:cBhvr>
                                      <p:to>
                                        <p:strVal val="visible"/>
                                      </p:to>
                                    </p:set>
                                    <p:anim calcmode="lin" valueType="num">
                                      <p:cBhvr>
                                        <p:cTn id="45" dur="500" fill="hold"/>
                                        <p:tgtEl>
                                          <p:spTgt spid="302">
                                            <p:txEl>
                                              <p:pRg st="0" end="0"/>
                                            </p:txEl>
                                          </p:spTgt>
                                        </p:tgtEl>
                                        <p:attrNameLst>
                                          <p:attrName>ppt_w</p:attrName>
                                        </p:attrNameLst>
                                      </p:cBhvr>
                                      <p:tavLst>
                                        <p:tav tm="0">
                                          <p:val>
                                            <p:strVal val="#ppt_w+.3"/>
                                          </p:val>
                                        </p:tav>
                                        <p:tav tm="100000">
                                          <p:val>
                                            <p:strVal val="#ppt_w"/>
                                          </p:val>
                                        </p:tav>
                                      </p:tavLst>
                                    </p:anim>
                                    <p:anim calcmode="lin" valueType="num">
                                      <p:cBhvr>
                                        <p:cTn id="46" dur="500" fill="hold"/>
                                        <p:tgtEl>
                                          <p:spTgt spid="302">
                                            <p:txEl>
                                              <p:pRg st="0" end="0"/>
                                            </p:txEl>
                                          </p:spTgt>
                                        </p:tgtEl>
                                        <p:attrNameLst>
                                          <p:attrName>ppt_h</p:attrName>
                                        </p:attrNameLst>
                                      </p:cBhvr>
                                      <p:tavLst>
                                        <p:tav tm="0">
                                          <p:val>
                                            <p:strVal val="#ppt_h"/>
                                          </p:val>
                                        </p:tav>
                                        <p:tav tm="100000">
                                          <p:val>
                                            <p:strVal val="#ppt_h"/>
                                          </p:val>
                                        </p:tav>
                                      </p:tavLst>
                                    </p:anim>
                                    <p:animEffect transition="in" filter="fade">
                                      <p:cBhvr>
                                        <p:cTn id="47" dur="500"/>
                                        <p:tgtEl>
                                          <p:spTgt spid="302">
                                            <p:txEl>
                                              <p:pRg st="0" end="0"/>
                                            </p:txEl>
                                          </p:spTgt>
                                        </p:tgtEl>
                                      </p:cBhvr>
                                    </p:animEffect>
                                  </p:childTnLst>
                                </p:cTn>
                              </p:par>
                              <p:par>
                                <p:cTn id="48" presetID="10" presetClass="entr" presetSubtype="0" fill="hold" grpId="0" nodeType="withEffect">
                                  <p:stCondLst>
                                    <p:cond delay="1000"/>
                                  </p:stCondLst>
                                  <p:childTnLst>
                                    <p:set>
                                      <p:cBhvr>
                                        <p:cTn id="49" dur="1" fill="hold">
                                          <p:stCondLst>
                                            <p:cond delay="0"/>
                                          </p:stCondLst>
                                        </p:cTn>
                                        <p:tgtEl>
                                          <p:spTgt spid="300"/>
                                        </p:tgtEl>
                                        <p:attrNameLst>
                                          <p:attrName>style.visibility</p:attrName>
                                        </p:attrNameLst>
                                      </p:cBhvr>
                                      <p:to>
                                        <p:strVal val="visible"/>
                                      </p:to>
                                    </p:set>
                                    <p:animEffect transition="in" filter="fade">
                                      <p:cBhvr>
                                        <p:cTn id="50" dur="1000"/>
                                        <p:tgtEl>
                                          <p:spTgt spid="300"/>
                                        </p:tgtEl>
                                      </p:cBhvr>
                                    </p:animEffect>
                                  </p:childTnLst>
                                </p:cTn>
                              </p:par>
                            </p:childTnLst>
                          </p:cTn>
                        </p:par>
                        <p:par>
                          <p:cTn id="51" fill="hold">
                            <p:stCondLst>
                              <p:cond delay="3500"/>
                            </p:stCondLst>
                            <p:childTnLst>
                              <p:par>
                                <p:cTn id="52" presetID="10" presetClass="entr" presetSubtype="0" fill="hold" nodeType="afterEffect">
                                  <p:stCondLst>
                                    <p:cond delay="0"/>
                                  </p:stCondLst>
                                  <p:childTnLst>
                                    <p:set>
                                      <p:cBhvr>
                                        <p:cTn id="53" dur="1" fill="hold">
                                          <p:stCondLst>
                                            <p:cond delay="0"/>
                                          </p:stCondLst>
                                        </p:cTn>
                                        <p:tgtEl>
                                          <p:spTgt spid="141"/>
                                        </p:tgtEl>
                                        <p:attrNameLst>
                                          <p:attrName>style.visibility</p:attrName>
                                        </p:attrNameLst>
                                      </p:cBhvr>
                                      <p:to>
                                        <p:strVal val="visible"/>
                                      </p:to>
                                    </p:set>
                                    <p:animEffect transition="in" filter="fade">
                                      <p:cBhvr>
                                        <p:cTn id="54" dur="750"/>
                                        <p:tgtEl>
                                          <p:spTgt spid="141"/>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58"/>
                                        </p:tgtEl>
                                        <p:attrNameLst>
                                          <p:attrName>style.visibility</p:attrName>
                                        </p:attrNameLst>
                                      </p:cBhvr>
                                      <p:to>
                                        <p:strVal val="visible"/>
                                      </p:to>
                                    </p:set>
                                    <p:anim calcmode="lin" valueType="num">
                                      <p:cBhvr>
                                        <p:cTn id="57" dur="500" fill="hold"/>
                                        <p:tgtEl>
                                          <p:spTgt spid="158"/>
                                        </p:tgtEl>
                                        <p:attrNameLst>
                                          <p:attrName>ppt_w</p:attrName>
                                        </p:attrNameLst>
                                      </p:cBhvr>
                                      <p:tavLst>
                                        <p:tav tm="0">
                                          <p:val>
                                            <p:fltVal val="0"/>
                                          </p:val>
                                        </p:tav>
                                        <p:tav tm="100000">
                                          <p:val>
                                            <p:strVal val="#ppt_w"/>
                                          </p:val>
                                        </p:tav>
                                      </p:tavLst>
                                    </p:anim>
                                    <p:anim calcmode="lin" valueType="num">
                                      <p:cBhvr>
                                        <p:cTn id="58" dur="500" fill="hold"/>
                                        <p:tgtEl>
                                          <p:spTgt spid="158"/>
                                        </p:tgtEl>
                                        <p:attrNameLst>
                                          <p:attrName>ppt_h</p:attrName>
                                        </p:attrNameLst>
                                      </p:cBhvr>
                                      <p:tavLst>
                                        <p:tav tm="0">
                                          <p:val>
                                            <p:fltVal val="0"/>
                                          </p:val>
                                        </p:tav>
                                        <p:tav tm="100000">
                                          <p:val>
                                            <p:strVal val="#ppt_h"/>
                                          </p:val>
                                        </p:tav>
                                      </p:tavLst>
                                    </p:anim>
                                    <p:animEffect transition="in" filter="fade">
                                      <p:cBhvr>
                                        <p:cTn id="59" dur="500"/>
                                        <p:tgtEl>
                                          <p:spTgt spid="158"/>
                                        </p:tgtEl>
                                      </p:cBhvr>
                                    </p:animEffect>
                                  </p:childTnLst>
                                </p:cTn>
                              </p:par>
                            </p:childTnLst>
                          </p:cTn>
                        </p:par>
                        <p:par>
                          <p:cTn id="60" fill="hold">
                            <p:stCondLst>
                              <p:cond delay="4250"/>
                            </p:stCondLst>
                            <p:childTnLst>
                              <p:par>
                                <p:cTn id="61" presetID="22" presetClass="entr" presetSubtype="4" fill="hold" nodeType="afterEffect">
                                  <p:stCondLst>
                                    <p:cond delay="0"/>
                                  </p:stCondLst>
                                  <p:childTnLst>
                                    <p:set>
                                      <p:cBhvr>
                                        <p:cTn id="62" dur="1" fill="hold">
                                          <p:stCondLst>
                                            <p:cond delay="0"/>
                                          </p:stCondLst>
                                        </p:cTn>
                                        <p:tgtEl>
                                          <p:spTgt spid="154"/>
                                        </p:tgtEl>
                                        <p:attrNameLst>
                                          <p:attrName>style.visibility</p:attrName>
                                        </p:attrNameLst>
                                      </p:cBhvr>
                                      <p:to>
                                        <p:strVal val="visible"/>
                                      </p:to>
                                    </p:set>
                                    <p:animEffect transition="in" filter="wipe(down)">
                                      <p:cBhvr>
                                        <p:cTn id="63" dur="750"/>
                                        <p:tgtEl>
                                          <p:spTgt spid="154"/>
                                        </p:tgtEl>
                                      </p:cBhvr>
                                    </p:animEffect>
                                  </p:childTnLst>
                                </p:cTn>
                              </p:par>
                              <p:par>
                                <p:cTn id="64" presetID="22" presetClass="entr" presetSubtype="1" fill="hold" nodeType="withEffect">
                                  <p:stCondLst>
                                    <p:cond delay="0"/>
                                  </p:stCondLst>
                                  <p:childTnLst>
                                    <p:set>
                                      <p:cBhvr>
                                        <p:cTn id="65" dur="1" fill="hold">
                                          <p:stCondLst>
                                            <p:cond delay="0"/>
                                          </p:stCondLst>
                                        </p:cTn>
                                        <p:tgtEl>
                                          <p:spTgt spid="156"/>
                                        </p:tgtEl>
                                        <p:attrNameLst>
                                          <p:attrName>style.visibility</p:attrName>
                                        </p:attrNameLst>
                                      </p:cBhvr>
                                      <p:to>
                                        <p:strVal val="visible"/>
                                      </p:to>
                                    </p:set>
                                    <p:animEffect transition="in" filter="wipe(up)">
                                      <p:cBhvr>
                                        <p:cTn id="66" dur="750"/>
                                        <p:tgtEl>
                                          <p:spTgt spid="156"/>
                                        </p:tgtEl>
                                      </p:cBhvr>
                                    </p:animEffect>
                                  </p:childTnLst>
                                </p:cTn>
                              </p:par>
                              <p:par>
                                <p:cTn id="67" presetID="22" presetClass="entr" presetSubtype="1" fill="hold" nodeType="withEffect">
                                  <p:stCondLst>
                                    <p:cond delay="0"/>
                                  </p:stCondLst>
                                  <p:childTnLst>
                                    <p:set>
                                      <p:cBhvr>
                                        <p:cTn id="68" dur="1" fill="hold">
                                          <p:stCondLst>
                                            <p:cond delay="0"/>
                                          </p:stCondLst>
                                        </p:cTn>
                                        <p:tgtEl>
                                          <p:spTgt spid="157"/>
                                        </p:tgtEl>
                                        <p:attrNameLst>
                                          <p:attrName>style.visibility</p:attrName>
                                        </p:attrNameLst>
                                      </p:cBhvr>
                                      <p:to>
                                        <p:strVal val="visible"/>
                                      </p:to>
                                    </p:set>
                                    <p:animEffect transition="in" filter="wipe(up)">
                                      <p:cBhvr>
                                        <p:cTn id="69" dur="750"/>
                                        <p:tgtEl>
                                          <p:spTgt spid="157"/>
                                        </p:tgtEl>
                                      </p:cBhvr>
                                    </p:animEffect>
                                  </p:childTnLst>
                                </p:cTn>
                              </p:par>
                              <p:par>
                                <p:cTn id="70" presetID="22" presetClass="entr" presetSubtype="4" fill="hold" nodeType="withEffect">
                                  <p:stCondLst>
                                    <p:cond delay="0"/>
                                  </p:stCondLst>
                                  <p:childTnLst>
                                    <p:set>
                                      <p:cBhvr>
                                        <p:cTn id="71" dur="1" fill="hold">
                                          <p:stCondLst>
                                            <p:cond delay="0"/>
                                          </p:stCondLst>
                                        </p:cTn>
                                        <p:tgtEl>
                                          <p:spTgt spid="155"/>
                                        </p:tgtEl>
                                        <p:attrNameLst>
                                          <p:attrName>style.visibility</p:attrName>
                                        </p:attrNameLst>
                                      </p:cBhvr>
                                      <p:to>
                                        <p:strVal val="visible"/>
                                      </p:to>
                                    </p:set>
                                    <p:animEffect transition="in" filter="wipe(down)">
                                      <p:cBhvr>
                                        <p:cTn id="72" dur="750"/>
                                        <p:tgtEl>
                                          <p:spTgt spid="155"/>
                                        </p:tgtEl>
                                      </p:cBhvr>
                                    </p:animEffect>
                                  </p:childTnLst>
                                </p:cTn>
                              </p:par>
                              <p:par>
                                <p:cTn id="73" presetID="53" presetClass="entr" presetSubtype="16" fill="hold" nodeType="withEffect">
                                  <p:stCondLst>
                                    <p:cond delay="250"/>
                                  </p:stCondLst>
                                  <p:childTnLst>
                                    <p:set>
                                      <p:cBhvr>
                                        <p:cTn id="74" dur="1" fill="hold">
                                          <p:stCondLst>
                                            <p:cond delay="0"/>
                                          </p:stCondLst>
                                        </p:cTn>
                                        <p:tgtEl>
                                          <p:spTgt spid="194"/>
                                        </p:tgtEl>
                                        <p:attrNameLst>
                                          <p:attrName>style.visibility</p:attrName>
                                        </p:attrNameLst>
                                      </p:cBhvr>
                                      <p:to>
                                        <p:strVal val="visible"/>
                                      </p:to>
                                    </p:set>
                                    <p:anim calcmode="lin" valueType="num">
                                      <p:cBhvr>
                                        <p:cTn id="75" dur="500" fill="hold"/>
                                        <p:tgtEl>
                                          <p:spTgt spid="194"/>
                                        </p:tgtEl>
                                        <p:attrNameLst>
                                          <p:attrName>ppt_w</p:attrName>
                                        </p:attrNameLst>
                                      </p:cBhvr>
                                      <p:tavLst>
                                        <p:tav tm="0">
                                          <p:val>
                                            <p:fltVal val="0"/>
                                          </p:val>
                                        </p:tav>
                                        <p:tav tm="100000">
                                          <p:val>
                                            <p:strVal val="#ppt_w"/>
                                          </p:val>
                                        </p:tav>
                                      </p:tavLst>
                                    </p:anim>
                                    <p:anim calcmode="lin" valueType="num">
                                      <p:cBhvr>
                                        <p:cTn id="76" dur="500" fill="hold"/>
                                        <p:tgtEl>
                                          <p:spTgt spid="194"/>
                                        </p:tgtEl>
                                        <p:attrNameLst>
                                          <p:attrName>ppt_h</p:attrName>
                                        </p:attrNameLst>
                                      </p:cBhvr>
                                      <p:tavLst>
                                        <p:tav tm="0">
                                          <p:val>
                                            <p:fltVal val="0"/>
                                          </p:val>
                                        </p:tav>
                                        <p:tav tm="100000">
                                          <p:val>
                                            <p:strVal val="#ppt_h"/>
                                          </p:val>
                                        </p:tav>
                                      </p:tavLst>
                                    </p:anim>
                                    <p:animEffect transition="in" filter="fade">
                                      <p:cBhvr>
                                        <p:cTn id="77" dur="500"/>
                                        <p:tgtEl>
                                          <p:spTgt spid="194"/>
                                        </p:tgtEl>
                                      </p:cBhvr>
                                    </p:animEffect>
                                  </p:childTnLst>
                                </p:cTn>
                              </p:par>
                              <p:par>
                                <p:cTn id="78" presetID="53" presetClass="entr" presetSubtype="16" fill="hold" nodeType="withEffect">
                                  <p:stCondLst>
                                    <p:cond delay="250"/>
                                  </p:stCondLst>
                                  <p:childTnLst>
                                    <p:set>
                                      <p:cBhvr>
                                        <p:cTn id="79" dur="1" fill="hold">
                                          <p:stCondLst>
                                            <p:cond delay="0"/>
                                          </p:stCondLst>
                                        </p:cTn>
                                        <p:tgtEl>
                                          <p:spTgt spid="219"/>
                                        </p:tgtEl>
                                        <p:attrNameLst>
                                          <p:attrName>style.visibility</p:attrName>
                                        </p:attrNameLst>
                                      </p:cBhvr>
                                      <p:to>
                                        <p:strVal val="visible"/>
                                      </p:to>
                                    </p:set>
                                    <p:anim calcmode="lin" valueType="num">
                                      <p:cBhvr>
                                        <p:cTn id="80" dur="500" fill="hold"/>
                                        <p:tgtEl>
                                          <p:spTgt spid="219"/>
                                        </p:tgtEl>
                                        <p:attrNameLst>
                                          <p:attrName>ppt_w</p:attrName>
                                        </p:attrNameLst>
                                      </p:cBhvr>
                                      <p:tavLst>
                                        <p:tav tm="0">
                                          <p:val>
                                            <p:fltVal val="0"/>
                                          </p:val>
                                        </p:tav>
                                        <p:tav tm="100000">
                                          <p:val>
                                            <p:strVal val="#ppt_w"/>
                                          </p:val>
                                        </p:tav>
                                      </p:tavLst>
                                    </p:anim>
                                    <p:anim calcmode="lin" valueType="num">
                                      <p:cBhvr>
                                        <p:cTn id="81" dur="500" fill="hold"/>
                                        <p:tgtEl>
                                          <p:spTgt spid="219"/>
                                        </p:tgtEl>
                                        <p:attrNameLst>
                                          <p:attrName>ppt_h</p:attrName>
                                        </p:attrNameLst>
                                      </p:cBhvr>
                                      <p:tavLst>
                                        <p:tav tm="0">
                                          <p:val>
                                            <p:fltVal val="0"/>
                                          </p:val>
                                        </p:tav>
                                        <p:tav tm="100000">
                                          <p:val>
                                            <p:strVal val="#ppt_h"/>
                                          </p:val>
                                        </p:tav>
                                      </p:tavLst>
                                    </p:anim>
                                    <p:animEffect transition="in" filter="fade">
                                      <p:cBhvr>
                                        <p:cTn id="82" dur="500"/>
                                        <p:tgtEl>
                                          <p:spTgt spid="219"/>
                                        </p:tgtEl>
                                      </p:cBhvr>
                                    </p:animEffect>
                                  </p:childTnLst>
                                </p:cTn>
                              </p:par>
                              <p:par>
                                <p:cTn id="83" presetID="53" presetClass="entr" presetSubtype="16" fill="hold" nodeType="withEffect">
                                  <p:stCondLst>
                                    <p:cond delay="250"/>
                                  </p:stCondLst>
                                  <p:childTnLst>
                                    <p:set>
                                      <p:cBhvr>
                                        <p:cTn id="84" dur="1" fill="hold">
                                          <p:stCondLst>
                                            <p:cond delay="0"/>
                                          </p:stCondLst>
                                        </p:cTn>
                                        <p:tgtEl>
                                          <p:spTgt spid="245"/>
                                        </p:tgtEl>
                                        <p:attrNameLst>
                                          <p:attrName>style.visibility</p:attrName>
                                        </p:attrNameLst>
                                      </p:cBhvr>
                                      <p:to>
                                        <p:strVal val="visible"/>
                                      </p:to>
                                    </p:set>
                                    <p:anim calcmode="lin" valueType="num">
                                      <p:cBhvr>
                                        <p:cTn id="85" dur="500" fill="hold"/>
                                        <p:tgtEl>
                                          <p:spTgt spid="245"/>
                                        </p:tgtEl>
                                        <p:attrNameLst>
                                          <p:attrName>ppt_w</p:attrName>
                                        </p:attrNameLst>
                                      </p:cBhvr>
                                      <p:tavLst>
                                        <p:tav tm="0">
                                          <p:val>
                                            <p:fltVal val="0"/>
                                          </p:val>
                                        </p:tav>
                                        <p:tav tm="100000">
                                          <p:val>
                                            <p:strVal val="#ppt_w"/>
                                          </p:val>
                                        </p:tav>
                                      </p:tavLst>
                                    </p:anim>
                                    <p:anim calcmode="lin" valueType="num">
                                      <p:cBhvr>
                                        <p:cTn id="86" dur="500" fill="hold"/>
                                        <p:tgtEl>
                                          <p:spTgt spid="245"/>
                                        </p:tgtEl>
                                        <p:attrNameLst>
                                          <p:attrName>ppt_h</p:attrName>
                                        </p:attrNameLst>
                                      </p:cBhvr>
                                      <p:tavLst>
                                        <p:tav tm="0">
                                          <p:val>
                                            <p:fltVal val="0"/>
                                          </p:val>
                                        </p:tav>
                                        <p:tav tm="100000">
                                          <p:val>
                                            <p:strVal val="#ppt_h"/>
                                          </p:val>
                                        </p:tav>
                                      </p:tavLst>
                                    </p:anim>
                                    <p:animEffect transition="in" filter="fade">
                                      <p:cBhvr>
                                        <p:cTn id="87" dur="500"/>
                                        <p:tgtEl>
                                          <p:spTgt spid="245"/>
                                        </p:tgtEl>
                                      </p:cBhvr>
                                    </p:animEffect>
                                  </p:childTnLst>
                                </p:cTn>
                              </p:par>
                              <p:par>
                                <p:cTn id="88" presetID="53" presetClass="entr" presetSubtype="16" fill="hold" nodeType="withEffect">
                                  <p:stCondLst>
                                    <p:cond delay="250"/>
                                  </p:stCondLst>
                                  <p:childTnLst>
                                    <p:set>
                                      <p:cBhvr>
                                        <p:cTn id="89" dur="1" fill="hold">
                                          <p:stCondLst>
                                            <p:cond delay="0"/>
                                          </p:stCondLst>
                                        </p:cTn>
                                        <p:tgtEl>
                                          <p:spTgt spid="271"/>
                                        </p:tgtEl>
                                        <p:attrNameLst>
                                          <p:attrName>style.visibility</p:attrName>
                                        </p:attrNameLst>
                                      </p:cBhvr>
                                      <p:to>
                                        <p:strVal val="visible"/>
                                      </p:to>
                                    </p:set>
                                    <p:anim calcmode="lin" valueType="num">
                                      <p:cBhvr>
                                        <p:cTn id="90" dur="500" fill="hold"/>
                                        <p:tgtEl>
                                          <p:spTgt spid="271"/>
                                        </p:tgtEl>
                                        <p:attrNameLst>
                                          <p:attrName>ppt_w</p:attrName>
                                        </p:attrNameLst>
                                      </p:cBhvr>
                                      <p:tavLst>
                                        <p:tav tm="0">
                                          <p:val>
                                            <p:fltVal val="0"/>
                                          </p:val>
                                        </p:tav>
                                        <p:tav tm="100000">
                                          <p:val>
                                            <p:strVal val="#ppt_w"/>
                                          </p:val>
                                        </p:tav>
                                      </p:tavLst>
                                    </p:anim>
                                    <p:anim calcmode="lin" valueType="num">
                                      <p:cBhvr>
                                        <p:cTn id="91" dur="500" fill="hold"/>
                                        <p:tgtEl>
                                          <p:spTgt spid="271"/>
                                        </p:tgtEl>
                                        <p:attrNameLst>
                                          <p:attrName>ppt_h</p:attrName>
                                        </p:attrNameLst>
                                      </p:cBhvr>
                                      <p:tavLst>
                                        <p:tav tm="0">
                                          <p:val>
                                            <p:fltVal val="0"/>
                                          </p:val>
                                        </p:tav>
                                        <p:tav tm="100000">
                                          <p:val>
                                            <p:strVal val="#ppt_h"/>
                                          </p:val>
                                        </p:tav>
                                      </p:tavLst>
                                    </p:anim>
                                    <p:animEffect transition="in" filter="fade">
                                      <p:cBhvr>
                                        <p:cTn id="92" dur="500"/>
                                        <p:tgtEl>
                                          <p:spTgt spid="271"/>
                                        </p:tgtEl>
                                      </p:cBhvr>
                                    </p:animEffect>
                                  </p:childTnLst>
                                </p:cTn>
                              </p:par>
                              <p:par>
                                <p:cTn id="93" presetID="53" presetClass="entr" presetSubtype="16" fill="hold" nodeType="withEffect">
                                  <p:stCondLst>
                                    <p:cond delay="750"/>
                                  </p:stCondLst>
                                  <p:childTnLst>
                                    <p:set>
                                      <p:cBhvr>
                                        <p:cTn id="94" dur="1" fill="hold">
                                          <p:stCondLst>
                                            <p:cond delay="0"/>
                                          </p:stCondLst>
                                        </p:cTn>
                                        <p:tgtEl>
                                          <p:spTgt spid="167"/>
                                        </p:tgtEl>
                                        <p:attrNameLst>
                                          <p:attrName>style.visibility</p:attrName>
                                        </p:attrNameLst>
                                      </p:cBhvr>
                                      <p:to>
                                        <p:strVal val="visible"/>
                                      </p:to>
                                    </p:set>
                                    <p:anim calcmode="lin" valueType="num">
                                      <p:cBhvr>
                                        <p:cTn id="95" dur="500" fill="hold"/>
                                        <p:tgtEl>
                                          <p:spTgt spid="167"/>
                                        </p:tgtEl>
                                        <p:attrNameLst>
                                          <p:attrName>ppt_w</p:attrName>
                                        </p:attrNameLst>
                                      </p:cBhvr>
                                      <p:tavLst>
                                        <p:tav tm="0">
                                          <p:val>
                                            <p:fltVal val="0"/>
                                          </p:val>
                                        </p:tav>
                                        <p:tav tm="100000">
                                          <p:val>
                                            <p:strVal val="#ppt_w"/>
                                          </p:val>
                                        </p:tav>
                                      </p:tavLst>
                                    </p:anim>
                                    <p:anim calcmode="lin" valueType="num">
                                      <p:cBhvr>
                                        <p:cTn id="96" dur="500" fill="hold"/>
                                        <p:tgtEl>
                                          <p:spTgt spid="167"/>
                                        </p:tgtEl>
                                        <p:attrNameLst>
                                          <p:attrName>ppt_h</p:attrName>
                                        </p:attrNameLst>
                                      </p:cBhvr>
                                      <p:tavLst>
                                        <p:tav tm="0">
                                          <p:val>
                                            <p:fltVal val="0"/>
                                          </p:val>
                                        </p:tav>
                                        <p:tav tm="100000">
                                          <p:val>
                                            <p:strVal val="#ppt_h"/>
                                          </p:val>
                                        </p:tav>
                                      </p:tavLst>
                                    </p:anim>
                                    <p:animEffect transition="in" filter="fade">
                                      <p:cBhvr>
                                        <p:cTn id="97" dur="500"/>
                                        <p:tgtEl>
                                          <p:spTgt spid="167"/>
                                        </p:tgtEl>
                                      </p:cBhvr>
                                    </p:animEffect>
                                  </p:childTnLst>
                                </p:cTn>
                              </p:par>
                              <p:par>
                                <p:cTn id="98" presetID="53" presetClass="entr" presetSubtype="16" fill="hold" nodeType="withEffect">
                                  <p:stCondLst>
                                    <p:cond delay="750"/>
                                  </p:stCondLst>
                                  <p:childTnLst>
                                    <p:set>
                                      <p:cBhvr>
                                        <p:cTn id="99" dur="1" fill="hold">
                                          <p:stCondLst>
                                            <p:cond delay="0"/>
                                          </p:stCondLst>
                                        </p:cTn>
                                        <p:tgtEl>
                                          <p:spTgt spid="159"/>
                                        </p:tgtEl>
                                        <p:attrNameLst>
                                          <p:attrName>style.visibility</p:attrName>
                                        </p:attrNameLst>
                                      </p:cBhvr>
                                      <p:to>
                                        <p:strVal val="visible"/>
                                      </p:to>
                                    </p:set>
                                    <p:anim calcmode="lin" valueType="num">
                                      <p:cBhvr>
                                        <p:cTn id="100" dur="500" fill="hold"/>
                                        <p:tgtEl>
                                          <p:spTgt spid="159"/>
                                        </p:tgtEl>
                                        <p:attrNameLst>
                                          <p:attrName>ppt_w</p:attrName>
                                        </p:attrNameLst>
                                      </p:cBhvr>
                                      <p:tavLst>
                                        <p:tav tm="0">
                                          <p:val>
                                            <p:fltVal val="0"/>
                                          </p:val>
                                        </p:tav>
                                        <p:tav tm="100000">
                                          <p:val>
                                            <p:strVal val="#ppt_w"/>
                                          </p:val>
                                        </p:tav>
                                      </p:tavLst>
                                    </p:anim>
                                    <p:anim calcmode="lin" valueType="num">
                                      <p:cBhvr>
                                        <p:cTn id="101" dur="500" fill="hold"/>
                                        <p:tgtEl>
                                          <p:spTgt spid="159"/>
                                        </p:tgtEl>
                                        <p:attrNameLst>
                                          <p:attrName>ppt_h</p:attrName>
                                        </p:attrNameLst>
                                      </p:cBhvr>
                                      <p:tavLst>
                                        <p:tav tm="0">
                                          <p:val>
                                            <p:fltVal val="0"/>
                                          </p:val>
                                        </p:tav>
                                        <p:tav tm="100000">
                                          <p:val>
                                            <p:strVal val="#ppt_h"/>
                                          </p:val>
                                        </p:tav>
                                      </p:tavLst>
                                    </p:anim>
                                    <p:animEffect transition="in" filter="fade">
                                      <p:cBhvr>
                                        <p:cTn id="102" dur="500"/>
                                        <p:tgtEl>
                                          <p:spTgt spid="159"/>
                                        </p:tgtEl>
                                      </p:cBhvr>
                                    </p:animEffect>
                                  </p:childTnLst>
                                </p:cTn>
                              </p:par>
                              <p:par>
                                <p:cTn id="103" presetID="53" presetClass="entr" presetSubtype="16" fill="hold" nodeType="withEffect">
                                  <p:stCondLst>
                                    <p:cond delay="750"/>
                                  </p:stCondLst>
                                  <p:childTnLst>
                                    <p:set>
                                      <p:cBhvr>
                                        <p:cTn id="104" dur="1" fill="hold">
                                          <p:stCondLst>
                                            <p:cond delay="0"/>
                                          </p:stCondLst>
                                        </p:cTn>
                                        <p:tgtEl>
                                          <p:spTgt spid="175"/>
                                        </p:tgtEl>
                                        <p:attrNameLst>
                                          <p:attrName>style.visibility</p:attrName>
                                        </p:attrNameLst>
                                      </p:cBhvr>
                                      <p:to>
                                        <p:strVal val="visible"/>
                                      </p:to>
                                    </p:set>
                                    <p:anim calcmode="lin" valueType="num">
                                      <p:cBhvr>
                                        <p:cTn id="105" dur="500" fill="hold"/>
                                        <p:tgtEl>
                                          <p:spTgt spid="175"/>
                                        </p:tgtEl>
                                        <p:attrNameLst>
                                          <p:attrName>ppt_w</p:attrName>
                                        </p:attrNameLst>
                                      </p:cBhvr>
                                      <p:tavLst>
                                        <p:tav tm="0">
                                          <p:val>
                                            <p:fltVal val="0"/>
                                          </p:val>
                                        </p:tav>
                                        <p:tav tm="100000">
                                          <p:val>
                                            <p:strVal val="#ppt_w"/>
                                          </p:val>
                                        </p:tav>
                                      </p:tavLst>
                                    </p:anim>
                                    <p:anim calcmode="lin" valueType="num">
                                      <p:cBhvr>
                                        <p:cTn id="106" dur="500" fill="hold"/>
                                        <p:tgtEl>
                                          <p:spTgt spid="175"/>
                                        </p:tgtEl>
                                        <p:attrNameLst>
                                          <p:attrName>ppt_h</p:attrName>
                                        </p:attrNameLst>
                                      </p:cBhvr>
                                      <p:tavLst>
                                        <p:tav tm="0">
                                          <p:val>
                                            <p:fltVal val="0"/>
                                          </p:val>
                                        </p:tav>
                                        <p:tav tm="100000">
                                          <p:val>
                                            <p:strVal val="#ppt_h"/>
                                          </p:val>
                                        </p:tav>
                                      </p:tavLst>
                                    </p:anim>
                                    <p:animEffect transition="in" filter="fade">
                                      <p:cBhvr>
                                        <p:cTn id="107" dur="500"/>
                                        <p:tgtEl>
                                          <p:spTgt spid="175"/>
                                        </p:tgtEl>
                                      </p:cBhvr>
                                    </p:animEffect>
                                  </p:childTnLst>
                                </p:cTn>
                              </p:par>
                              <p:par>
                                <p:cTn id="108" presetID="53" presetClass="entr" presetSubtype="16" fill="hold" nodeType="withEffect">
                                  <p:stCondLst>
                                    <p:cond delay="750"/>
                                  </p:stCondLst>
                                  <p:childTnLst>
                                    <p:set>
                                      <p:cBhvr>
                                        <p:cTn id="109" dur="1" fill="hold">
                                          <p:stCondLst>
                                            <p:cond delay="0"/>
                                          </p:stCondLst>
                                        </p:cTn>
                                        <p:tgtEl>
                                          <p:spTgt spid="261"/>
                                        </p:tgtEl>
                                        <p:attrNameLst>
                                          <p:attrName>style.visibility</p:attrName>
                                        </p:attrNameLst>
                                      </p:cBhvr>
                                      <p:to>
                                        <p:strVal val="visible"/>
                                      </p:to>
                                    </p:set>
                                    <p:anim calcmode="lin" valueType="num">
                                      <p:cBhvr>
                                        <p:cTn id="110" dur="500" fill="hold"/>
                                        <p:tgtEl>
                                          <p:spTgt spid="261"/>
                                        </p:tgtEl>
                                        <p:attrNameLst>
                                          <p:attrName>ppt_w</p:attrName>
                                        </p:attrNameLst>
                                      </p:cBhvr>
                                      <p:tavLst>
                                        <p:tav tm="0">
                                          <p:val>
                                            <p:fltVal val="0"/>
                                          </p:val>
                                        </p:tav>
                                        <p:tav tm="100000">
                                          <p:val>
                                            <p:strVal val="#ppt_w"/>
                                          </p:val>
                                        </p:tav>
                                      </p:tavLst>
                                    </p:anim>
                                    <p:anim calcmode="lin" valueType="num">
                                      <p:cBhvr>
                                        <p:cTn id="111" dur="500" fill="hold"/>
                                        <p:tgtEl>
                                          <p:spTgt spid="261"/>
                                        </p:tgtEl>
                                        <p:attrNameLst>
                                          <p:attrName>ppt_h</p:attrName>
                                        </p:attrNameLst>
                                      </p:cBhvr>
                                      <p:tavLst>
                                        <p:tav tm="0">
                                          <p:val>
                                            <p:fltVal val="0"/>
                                          </p:val>
                                        </p:tav>
                                        <p:tav tm="100000">
                                          <p:val>
                                            <p:strVal val="#ppt_h"/>
                                          </p:val>
                                        </p:tav>
                                      </p:tavLst>
                                    </p:anim>
                                    <p:animEffect transition="in" filter="fade">
                                      <p:cBhvr>
                                        <p:cTn id="112" dur="500"/>
                                        <p:tgtEl>
                                          <p:spTgt spid="261"/>
                                        </p:tgtEl>
                                      </p:cBhvr>
                                    </p:animEffect>
                                  </p:childTnLst>
                                </p:cTn>
                              </p:par>
                              <p:par>
                                <p:cTn id="113" presetID="53" presetClass="entr" presetSubtype="16" fill="hold" nodeType="withEffect">
                                  <p:stCondLst>
                                    <p:cond delay="750"/>
                                  </p:stCondLst>
                                  <p:childTnLst>
                                    <p:set>
                                      <p:cBhvr>
                                        <p:cTn id="114" dur="1" fill="hold">
                                          <p:stCondLst>
                                            <p:cond delay="0"/>
                                          </p:stCondLst>
                                        </p:cTn>
                                        <p:tgtEl>
                                          <p:spTgt spid="287"/>
                                        </p:tgtEl>
                                        <p:attrNameLst>
                                          <p:attrName>style.visibility</p:attrName>
                                        </p:attrNameLst>
                                      </p:cBhvr>
                                      <p:to>
                                        <p:strVal val="visible"/>
                                      </p:to>
                                    </p:set>
                                    <p:anim calcmode="lin" valueType="num">
                                      <p:cBhvr>
                                        <p:cTn id="115" dur="500" fill="hold"/>
                                        <p:tgtEl>
                                          <p:spTgt spid="287"/>
                                        </p:tgtEl>
                                        <p:attrNameLst>
                                          <p:attrName>ppt_w</p:attrName>
                                        </p:attrNameLst>
                                      </p:cBhvr>
                                      <p:tavLst>
                                        <p:tav tm="0">
                                          <p:val>
                                            <p:fltVal val="0"/>
                                          </p:val>
                                        </p:tav>
                                        <p:tav tm="100000">
                                          <p:val>
                                            <p:strVal val="#ppt_w"/>
                                          </p:val>
                                        </p:tav>
                                      </p:tavLst>
                                    </p:anim>
                                    <p:anim calcmode="lin" valueType="num">
                                      <p:cBhvr>
                                        <p:cTn id="116" dur="500" fill="hold"/>
                                        <p:tgtEl>
                                          <p:spTgt spid="287"/>
                                        </p:tgtEl>
                                        <p:attrNameLst>
                                          <p:attrName>ppt_h</p:attrName>
                                        </p:attrNameLst>
                                      </p:cBhvr>
                                      <p:tavLst>
                                        <p:tav tm="0">
                                          <p:val>
                                            <p:fltVal val="0"/>
                                          </p:val>
                                        </p:tav>
                                        <p:tav tm="100000">
                                          <p:val>
                                            <p:strVal val="#ppt_h"/>
                                          </p:val>
                                        </p:tav>
                                      </p:tavLst>
                                    </p:anim>
                                    <p:animEffect transition="in" filter="fade">
                                      <p:cBhvr>
                                        <p:cTn id="117" dur="500"/>
                                        <p:tgtEl>
                                          <p:spTgt spid="287"/>
                                        </p:tgtEl>
                                      </p:cBhvr>
                                    </p:animEffect>
                                  </p:childTnLst>
                                </p:cTn>
                              </p:par>
                              <p:par>
                                <p:cTn id="118" presetID="53" presetClass="entr" presetSubtype="16" fill="hold" nodeType="withEffect">
                                  <p:stCondLst>
                                    <p:cond delay="750"/>
                                  </p:stCondLst>
                                  <p:childTnLst>
                                    <p:set>
                                      <p:cBhvr>
                                        <p:cTn id="119" dur="1" fill="hold">
                                          <p:stCondLst>
                                            <p:cond delay="0"/>
                                          </p:stCondLst>
                                        </p:cTn>
                                        <p:tgtEl>
                                          <p:spTgt spid="279"/>
                                        </p:tgtEl>
                                        <p:attrNameLst>
                                          <p:attrName>style.visibility</p:attrName>
                                        </p:attrNameLst>
                                      </p:cBhvr>
                                      <p:to>
                                        <p:strVal val="visible"/>
                                      </p:to>
                                    </p:set>
                                    <p:anim calcmode="lin" valueType="num">
                                      <p:cBhvr>
                                        <p:cTn id="120" dur="500" fill="hold"/>
                                        <p:tgtEl>
                                          <p:spTgt spid="279"/>
                                        </p:tgtEl>
                                        <p:attrNameLst>
                                          <p:attrName>ppt_w</p:attrName>
                                        </p:attrNameLst>
                                      </p:cBhvr>
                                      <p:tavLst>
                                        <p:tav tm="0">
                                          <p:val>
                                            <p:fltVal val="0"/>
                                          </p:val>
                                        </p:tav>
                                        <p:tav tm="100000">
                                          <p:val>
                                            <p:strVal val="#ppt_w"/>
                                          </p:val>
                                        </p:tav>
                                      </p:tavLst>
                                    </p:anim>
                                    <p:anim calcmode="lin" valueType="num">
                                      <p:cBhvr>
                                        <p:cTn id="121" dur="500" fill="hold"/>
                                        <p:tgtEl>
                                          <p:spTgt spid="279"/>
                                        </p:tgtEl>
                                        <p:attrNameLst>
                                          <p:attrName>ppt_h</p:attrName>
                                        </p:attrNameLst>
                                      </p:cBhvr>
                                      <p:tavLst>
                                        <p:tav tm="0">
                                          <p:val>
                                            <p:fltVal val="0"/>
                                          </p:val>
                                        </p:tav>
                                        <p:tav tm="100000">
                                          <p:val>
                                            <p:strVal val="#ppt_h"/>
                                          </p:val>
                                        </p:tav>
                                      </p:tavLst>
                                    </p:anim>
                                    <p:animEffect transition="in" filter="fade">
                                      <p:cBhvr>
                                        <p:cTn id="122" dur="500"/>
                                        <p:tgtEl>
                                          <p:spTgt spid="279"/>
                                        </p:tgtEl>
                                      </p:cBhvr>
                                    </p:animEffect>
                                  </p:childTnLst>
                                </p:cTn>
                              </p:par>
                              <p:par>
                                <p:cTn id="123" presetID="53" presetClass="entr" presetSubtype="16" fill="hold" nodeType="withEffect">
                                  <p:stCondLst>
                                    <p:cond delay="750"/>
                                  </p:stCondLst>
                                  <p:childTnLst>
                                    <p:set>
                                      <p:cBhvr>
                                        <p:cTn id="124" dur="1" fill="hold">
                                          <p:stCondLst>
                                            <p:cond delay="0"/>
                                          </p:stCondLst>
                                        </p:cTn>
                                        <p:tgtEl>
                                          <p:spTgt spid="202"/>
                                        </p:tgtEl>
                                        <p:attrNameLst>
                                          <p:attrName>style.visibility</p:attrName>
                                        </p:attrNameLst>
                                      </p:cBhvr>
                                      <p:to>
                                        <p:strVal val="visible"/>
                                      </p:to>
                                    </p:set>
                                    <p:anim calcmode="lin" valueType="num">
                                      <p:cBhvr>
                                        <p:cTn id="125" dur="500" fill="hold"/>
                                        <p:tgtEl>
                                          <p:spTgt spid="202"/>
                                        </p:tgtEl>
                                        <p:attrNameLst>
                                          <p:attrName>ppt_w</p:attrName>
                                        </p:attrNameLst>
                                      </p:cBhvr>
                                      <p:tavLst>
                                        <p:tav tm="0">
                                          <p:val>
                                            <p:fltVal val="0"/>
                                          </p:val>
                                        </p:tav>
                                        <p:tav tm="100000">
                                          <p:val>
                                            <p:strVal val="#ppt_w"/>
                                          </p:val>
                                        </p:tav>
                                      </p:tavLst>
                                    </p:anim>
                                    <p:anim calcmode="lin" valueType="num">
                                      <p:cBhvr>
                                        <p:cTn id="126" dur="500" fill="hold"/>
                                        <p:tgtEl>
                                          <p:spTgt spid="202"/>
                                        </p:tgtEl>
                                        <p:attrNameLst>
                                          <p:attrName>ppt_h</p:attrName>
                                        </p:attrNameLst>
                                      </p:cBhvr>
                                      <p:tavLst>
                                        <p:tav tm="0">
                                          <p:val>
                                            <p:fltVal val="0"/>
                                          </p:val>
                                        </p:tav>
                                        <p:tav tm="100000">
                                          <p:val>
                                            <p:strVal val="#ppt_h"/>
                                          </p:val>
                                        </p:tav>
                                      </p:tavLst>
                                    </p:anim>
                                    <p:animEffect transition="in" filter="fade">
                                      <p:cBhvr>
                                        <p:cTn id="127" dur="500"/>
                                        <p:tgtEl>
                                          <p:spTgt spid="202"/>
                                        </p:tgtEl>
                                      </p:cBhvr>
                                    </p:animEffect>
                                  </p:childTnLst>
                                </p:cTn>
                              </p:par>
                              <p:par>
                                <p:cTn id="128" presetID="53" presetClass="entr" presetSubtype="16" fill="hold" nodeType="withEffect">
                                  <p:stCondLst>
                                    <p:cond delay="750"/>
                                  </p:stCondLst>
                                  <p:childTnLst>
                                    <p:set>
                                      <p:cBhvr>
                                        <p:cTn id="129" dur="1" fill="hold">
                                          <p:stCondLst>
                                            <p:cond delay="0"/>
                                          </p:stCondLst>
                                        </p:cTn>
                                        <p:tgtEl>
                                          <p:spTgt spid="210"/>
                                        </p:tgtEl>
                                        <p:attrNameLst>
                                          <p:attrName>style.visibility</p:attrName>
                                        </p:attrNameLst>
                                      </p:cBhvr>
                                      <p:to>
                                        <p:strVal val="visible"/>
                                      </p:to>
                                    </p:set>
                                    <p:anim calcmode="lin" valueType="num">
                                      <p:cBhvr>
                                        <p:cTn id="130" dur="500" fill="hold"/>
                                        <p:tgtEl>
                                          <p:spTgt spid="210"/>
                                        </p:tgtEl>
                                        <p:attrNameLst>
                                          <p:attrName>ppt_w</p:attrName>
                                        </p:attrNameLst>
                                      </p:cBhvr>
                                      <p:tavLst>
                                        <p:tav tm="0">
                                          <p:val>
                                            <p:fltVal val="0"/>
                                          </p:val>
                                        </p:tav>
                                        <p:tav tm="100000">
                                          <p:val>
                                            <p:strVal val="#ppt_w"/>
                                          </p:val>
                                        </p:tav>
                                      </p:tavLst>
                                    </p:anim>
                                    <p:anim calcmode="lin" valueType="num">
                                      <p:cBhvr>
                                        <p:cTn id="131" dur="500" fill="hold"/>
                                        <p:tgtEl>
                                          <p:spTgt spid="210"/>
                                        </p:tgtEl>
                                        <p:attrNameLst>
                                          <p:attrName>ppt_h</p:attrName>
                                        </p:attrNameLst>
                                      </p:cBhvr>
                                      <p:tavLst>
                                        <p:tav tm="0">
                                          <p:val>
                                            <p:fltVal val="0"/>
                                          </p:val>
                                        </p:tav>
                                        <p:tav tm="100000">
                                          <p:val>
                                            <p:strVal val="#ppt_h"/>
                                          </p:val>
                                        </p:tav>
                                      </p:tavLst>
                                    </p:anim>
                                    <p:animEffect transition="in" filter="fade">
                                      <p:cBhvr>
                                        <p:cTn id="132" dur="500"/>
                                        <p:tgtEl>
                                          <p:spTgt spid="210"/>
                                        </p:tgtEl>
                                      </p:cBhvr>
                                    </p:animEffect>
                                  </p:childTnLst>
                                </p:cTn>
                              </p:par>
                              <p:par>
                                <p:cTn id="133" presetID="53" presetClass="entr" presetSubtype="16" fill="hold" nodeType="withEffect">
                                  <p:stCondLst>
                                    <p:cond delay="750"/>
                                  </p:stCondLst>
                                  <p:childTnLst>
                                    <p:set>
                                      <p:cBhvr>
                                        <p:cTn id="134" dur="1" fill="hold">
                                          <p:stCondLst>
                                            <p:cond delay="0"/>
                                          </p:stCondLst>
                                        </p:cTn>
                                        <p:tgtEl>
                                          <p:spTgt spid="227"/>
                                        </p:tgtEl>
                                        <p:attrNameLst>
                                          <p:attrName>style.visibility</p:attrName>
                                        </p:attrNameLst>
                                      </p:cBhvr>
                                      <p:to>
                                        <p:strVal val="visible"/>
                                      </p:to>
                                    </p:set>
                                    <p:anim calcmode="lin" valueType="num">
                                      <p:cBhvr>
                                        <p:cTn id="135" dur="500" fill="hold"/>
                                        <p:tgtEl>
                                          <p:spTgt spid="227"/>
                                        </p:tgtEl>
                                        <p:attrNameLst>
                                          <p:attrName>ppt_w</p:attrName>
                                        </p:attrNameLst>
                                      </p:cBhvr>
                                      <p:tavLst>
                                        <p:tav tm="0">
                                          <p:val>
                                            <p:fltVal val="0"/>
                                          </p:val>
                                        </p:tav>
                                        <p:tav tm="100000">
                                          <p:val>
                                            <p:strVal val="#ppt_w"/>
                                          </p:val>
                                        </p:tav>
                                      </p:tavLst>
                                    </p:anim>
                                    <p:anim calcmode="lin" valueType="num">
                                      <p:cBhvr>
                                        <p:cTn id="136" dur="500" fill="hold"/>
                                        <p:tgtEl>
                                          <p:spTgt spid="227"/>
                                        </p:tgtEl>
                                        <p:attrNameLst>
                                          <p:attrName>ppt_h</p:attrName>
                                        </p:attrNameLst>
                                      </p:cBhvr>
                                      <p:tavLst>
                                        <p:tav tm="0">
                                          <p:val>
                                            <p:fltVal val="0"/>
                                          </p:val>
                                        </p:tav>
                                        <p:tav tm="100000">
                                          <p:val>
                                            <p:strVal val="#ppt_h"/>
                                          </p:val>
                                        </p:tav>
                                      </p:tavLst>
                                    </p:anim>
                                    <p:animEffect transition="in" filter="fade">
                                      <p:cBhvr>
                                        <p:cTn id="137" dur="500"/>
                                        <p:tgtEl>
                                          <p:spTgt spid="227"/>
                                        </p:tgtEl>
                                      </p:cBhvr>
                                    </p:animEffect>
                                  </p:childTnLst>
                                </p:cTn>
                              </p:par>
                              <p:par>
                                <p:cTn id="138" presetID="53" presetClass="entr" presetSubtype="16" fill="hold" nodeType="withEffect">
                                  <p:stCondLst>
                                    <p:cond delay="750"/>
                                  </p:stCondLst>
                                  <p:childTnLst>
                                    <p:set>
                                      <p:cBhvr>
                                        <p:cTn id="139" dur="1" fill="hold">
                                          <p:stCondLst>
                                            <p:cond delay="0"/>
                                          </p:stCondLst>
                                        </p:cTn>
                                        <p:tgtEl>
                                          <p:spTgt spid="235"/>
                                        </p:tgtEl>
                                        <p:attrNameLst>
                                          <p:attrName>style.visibility</p:attrName>
                                        </p:attrNameLst>
                                      </p:cBhvr>
                                      <p:to>
                                        <p:strVal val="visible"/>
                                      </p:to>
                                    </p:set>
                                    <p:anim calcmode="lin" valueType="num">
                                      <p:cBhvr>
                                        <p:cTn id="140" dur="500" fill="hold"/>
                                        <p:tgtEl>
                                          <p:spTgt spid="235"/>
                                        </p:tgtEl>
                                        <p:attrNameLst>
                                          <p:attrName>ppt_w</p:attrName>
                                        </p:attrNameLst>
                                      </p:cBhvr>
                                      <p:tavLst>
                                        <p:tav tm="0">
                                          <p:val>
                                            <p:fltVal val="0"/>
                                          </p:val>
                                        </p:tav>
                                        <p:tav tm="100000">
                                          <p:val>
                                            <p:strVal val="#ppt_w"/>
                                          </p:val>
                                        </p:tav>
                                      </p:tavLst>
                                    </p:anim>
                                    <p:anim calcmode="lin" valueType="num">
                                      <p:cBhvr>
                                        <p:cTn id="141" dur="500" fill="hold"/>
                                        <p:tgtEl>
                                          <p:spTgt spid="235"/>
                                        </p:tgtEl>
                                        <p:attrNameLst>
                                          <p:attrName>ppt_h</p:attrName>
                                        </p:attrNameLst>
                                      </p:cBhvr>
                                      <p:tavLst>
                                        <p:tav tm="0">
                                          <p:val>
                                            <p:fltVal val="0"/>
                                          </p:val>
                                        </p:tav>
                                        <p:tav tm="100000">
                                          <p:val>
                                            <p:strVal val="#ppt_h"/>
                                          </p:val>
                                        </p:tav>
                                      </p:tavLst>
                                    </p:anim>
                                    <p:animEffect transition="in" filter="fade">
                                      <p:cBhvr>
                                        <p:cTn id="142" dur="500"/>
                                        <p:tgtEl>
                                          <p:spTgt spid="235"/>
                                        </p:tgtEl>
                                      </p:cBhvr>
                                    </p:animEffect>
                                  </p:childTnLst>
                                </p:cTn>
                              </p:par>
                              <p:par>
                                <p:cTn id="143" presetID="53" presetClass="entr" presetSubtype="16" fill="hold" nodeType="withEffect">
                                  <p:stCondLst>
                                    <p:cond delay="750"/>
                                  </p:stCondLst>
                                  <p:childTnLst>
                                    <p:set>
                                      <p:cBhvr>
                                        <p:cTn id="144" dur="1" fill="hold">
                                          <p:stCondLst>
                                            <p:cond delay="0"/>
                                          </p:stCondLst>
                                        </p:cTn>
                                        <p:tgtEl>
                                          <p:spTgt spid="253"/>
                                        </p:tgtEl>
                                        <p:attrNameLst>
                                          <p:attrName>style.visibility</p:attrName>
                                        </p:attrNameLst>
                                      </p:cBhvr>
                                      <p:to>
                                        <p:strVal val="visible"/>
                                      </p:to>
                                    </p:set>
                                    <p:anim calcmode="lin" valueType="num">
                                      <p:cBhvr>
                                        <p:cTn id="145" dur="500" fill="hold"/>
                                        <p:tgtEl>
                                          <p:spTgt spid="253"/>
                                        </p:tgtEl>
                                        <p:attrNameLst>
                                          <p:attrName>ppt_w</p:attrName>
                                        </p:attrNameLst>
                                      </p:cBhvr>
                                      <p:tavLst>
                                        <p:tav tm="0">
                                          <p:val>
                                            <p:fltVal val="0"/>
                                          </p:val>
                                        </p:tav>
                                        <p:tav tm="100000">
                                          <p:val>
                                            <p:strVal val="#ppt_w"/>
                                          </p:val>
                                        </p:tav>
                                      </p:tavLst>
                                    </p:anim>
                                    <p:anim calcmode="lin" valueType="num">
                                      <p:cBhvr>
                                        <p:cTn id="146" dur="500" fill="hold"/>
                                        <p:tgtEl>
                                          <p:spTgt spid="253"/>
                                        </p:tgtEl>
                                        <p:attrNameLst>
                                          <p:attrName>ppt_h</p:attrName>
                                        </p:attrNameLst>
                                      </p:cBhvr>
                                      <p:tavLst>
                                        <p:tav tm="0">
                                          <p:val>
                                            <p:fltVal val="0"/>
                                          </p:val>
                                        </p:tav>
                                        <p:tav tm="100000">
                                          <p:val>
                                            <p:strVal val="#ppt_h"/>
                                          </p:val>
                                        </p:tav>
                                      </p:tavLst>
                                    </p:anim>
                                    <p:animEffect transition="in" filter="fade">
                                      <p:cBhvr>
                                        <p:cTn id="147" dur="500"/>
                                        <p:tgtEl>
                                          <p:spTgt spid="253"/>
                                        </p:tgtEl>
                                      </p:cBhvr>
                                    </p:animEffect>
                                  </p:childTnLst>
                                </p:cTn>
                              </p:par>
                              <p:par>
                                <p:cTn id="148" presetID="53" presetClass="entr" presetSubtype="16" fill="hold" nodeType="withEffect">
                                  <p:stCondLst>
                                    <p:cond delay="750"/>
                                  </p:stCondLst>
                                  <p:childTnLst>
                                    <p:set>
                                      <p:cBhvr>
                                        <p:cTn id="149" dur="1" fill="hold">
                                          <p:stCondLst>
                                            <p:cond delay="0"/>
                                          </p:stCondLst>
                                        </p:cTn>
                                        <p:tgtEl>
                                          <p:spTgt spid="183"/>
                                        </p:tgtEl>
                                        <p:attrNameLst>
                                          <p:attrName>style.visibility</p:attrName>
                                        </p:attrNameLst>
                                      </p:cBhvr>
                                      <p:to>
                                        <p:strVal val="visible"/>
                                      </p:to>
                                    </p:set>
                                    <p:anim calcmode="lin" valueType="num">
                                      <p:cBhvr>
                                        <p:cTn id="150" dur="500" fill="hold"/>
                                        <p:tgtEl>
                                          <p:spTgt spid="183"/>
                                        </p:tgtEl>
                                        <p:attrNameLst>
                                          <p:attrName>ppt_w</p:attrName>
                                        </p:attrNameLst>
                                      </p:cBhvr>
                                      <p:tavLst>
                                        <p:tav tm="0">
                                          <p:val>
                                            <p:fltVal val="0"/>
                                          </p:val>
                                        </p:tav>
                                        <p:tav tm="100000">
                                          <p:val>
                                            <p:strVal val="#ppt_w"/>
                                          </p:val>
                                        </p:tav>
                                      </p:tavLst>
                                    </p:anim>
                                    <p:anim calcmode="lin" valueType="num">
                                      <p:cBhvr>
                                        <p:cTn id="151" dur="500" fill="hold"/>
                                        <p:tgtEl>
                                          <p:spTgt spid="183"/>
                                        </p:tgtEl>
                                        <p:attrNameLst>
                                          <p:attrName>ppt_h</p:attrName>
                                        </p:attrNameLst>
                                      </p:cBhvr>
                                      <p:tavLst>
                                        <p:tav tm="0">
                                          <p:val>
                                            <p:fltVal val="0"/>
                                          </p:val>
                                        </p:tav>
                                        <p:tav tm="100000">
                                          <p:val>
                                            <p:strVal val="#ppt_h"/>
                                          </p:val>
                                        </p:tav>
                                      </p:tavLst>
                                    </p:anim>
                                    <p:animEffect transition="in" filter="fade">
                                      <p:cBhvr>
                                        <p:cTn id="152" dur="500"/>
                                        <p:tgtEl>
                                          <p:spTgt spid="183"/>
                                        </p:tgtEl>
                                      </p:cBhvr>
                                    </p:animEffect>
                                  </p:childTnLst>
                                </p:cTn>
                              </p:par>
                              <p:par>
                                <p:cTn id="153" presetID="22" presetClass="entr" presetSubtype="2" fill="hold" nodeType="withEffect">
                                  <p:stCondLst>
                                    <p:cond delay="500"/>
                                  </p:stCondLst>
                                  <p:childTnLst>
                                    <p:set>
                                      <p:cBhvr>
                                        <p:cTn id="154" dur="1" fill="hold">
                                          <p:stCondLst>
                                            <p:cond delay="0"/>
                                          </p:stCondLst>
                                        </p:cTn>
                                        <p:tgtEl>
                                          <p:spTgt spid="270"/>
                                        </p:tgtEl>
                                        <p:attrNameLst>
                                          <p:attrName>style.visibility</p:attrName>
                                        </p:attrNameLst>
                                      </p:cBhvr>
                                      <p:to>
                                        <p:strVal val="visible"/>
                                      </p:to>
                                    </p:set>
                                    <p:animEffect transition="in" filter="wipe(right)">
                                      <p:cBhvr>
                                        <p:cTn id="155" dur="500"/>
                                        <p:tgtEl>
                                          <p:spTgt spid="270"/>
                                        </p:tgtEl>
                                      </p:cBhvr>
                                    </p:animEffect>
                                  </p:childTnLst>
                                </p:cTn>
                              </p:par>
                              <p:par>
                                <p:cTn id="156" presetID="22" presetClass="entr" presetSubtype="8" fill="hold" nodeType="withEffect">
                                  <p:stCondLst>
                                    <p:cond delay="500"/>
                                  </p:stCondLst>
                                  <p:childTnLst>
                                    <p:set>
                                      <p:cBhvr>
                                        <p:cTn id="157" dur="1" fill="hold">
                                          <p:stCondLst>
                                            <p:cond delay="0"/>
                                          </p:stCondLst>
                                        </p:cTn>
                                        <p:tgtEl>
                                          <p:spTgt spid="269"/>
                                        </p:tgtEl>
                                        <p:attrNameLst>
                                          <p:attrName>style.visibility</p:attrName>
                                        </p:attrNameLst>
                                      </p:cBhvr>
                                      <p:to>
                                        <p:strVal val="visible"/>
                                      </p:to>
                                    </p:set>
                                    <p:animEffect transition="in" filter="wipe(left)">
                                      <p:cBhvr>
                                        <p:cTn id="158" dur="500"/>
                                        <p:tgtEl>
                                          <p:spTgt spid="269"/>
                                        </p:tgtEl>
                                      </p:cBhvr>
                                    </p:animEffect>
                                  </p:childTnLst>
                                </p:cTn>
                              </p:par>
                              <p:par>
                                <p:cTn id="159" presetID="22" presetClass="entr" presetSubtype="4" fill="hold" nodeType="withEffect">
                                  <p:stCondLst>
                                    <p:cond delay="500"/>
                                  </p:stCondLst>
                                  <p:childTnLst>
                                    <p:set>
                                      <p:cBhvr>
                                        <p:cTn id="160" dur="1" fill="hold">
                                          <p:stCondLst>
                                            <p:cond delay="0"/>
                                          </p:stCondLst>
                                        </p:cTn>
                                        <p:tgtEl>
                                          <p:spTgt spid="191"/>
                                        </p:tgtEl>
                                        <p:attrNameLst>
                                          <p:attrName>style.visibility</p:attrName>
                                        </p:attrNameLst>
                                      </p:cBhvr>
                                      <p:to>
                                        <p:strVal val="visible"/>
                                      </p:to>
                                    </p:set>
                                    <p:animEffect transition="in" filter="wipe(down)">
                                      <p:cBhvr>
                                        <p:cTn id="161" dur="500"/>
                                        <p:tgtEl>
                                          <p:spTgt spid="191"/>
                                        </p:tgtEl>
                                      </p:cBhvr>
                                    </p:animEffect>
                                  </p:childTnLst>
                                </p:cTn>
                              </p:par>
                              <p:par>
                                <p:cTn id="162" presetID="22" presetClass="entr" presetSubtype="1" fill="hold" nodeType="withEffect">
                                  <p:stCondLst>
                                    <p:cond delay="500"/>
                                  </p:stCondLst>
                                  <p:childTnLst>
                                    <p:set>
                                      <p:cBhvr>
                                        <p:cTn id="163" dur="1" fill="hold">
                                          <p:stCondLst>
                                            <p:cond delay="0"/>
                                          </p:stCondLst>
                                        </p:cTn>
                                        <p:tgtEl>
                                          <p:spTgt spid="193"/>
                                        </p:tgtEl>
                                        <p:attrNameLst>
                                          <p:attrName>style.visibility</p:attrName>
                                        </p:attrNameLst>
                                      </p:cBhvr>
                                      <p:to>
                                        <p:strVal val="visible"/>
                                      </p:to>
                                    </p:set>
                                    <p:animEffect transition="in" filter="wipe(up)">
                                      <p:cBhvr>
                                        <p:cTn id="164" dur="500"/>
                                        <p:tgtEl>
                                          <p:spTgt spid="193"/>
                                        </p:tgtEl>
                                      </p:cBhvr>
                                    </p:animEffect>
                                  </p:childTnLst>
                                </p:cTn>
                              </p:par>
                              <p:par>
                                <p:cTn id="165" presetID="22" presetClass="entr" presetSubtype="2" fill="hold" nodeType="withEffect">
                                  <p:stCondLst>
                                    <p:cond delay="500"/>
                                  </p:stCondLst>
                                  <p:childTnLst>
                                    <p:set>
                                      <p:cBhvr>
                                        <p:cTn id="166" dur="1" fill="hold">
                                          <p:stCondLst>
                                            <p:cond delay="0"/>
                                          </p:stCondLst>
                                        </p:cTn>
                                        <p:tgtEl>
                                          <p:spTgt spid="192"/>
                                        </p:tgtEl>
                                        <p:attrNameLst>
                                          <p:attrName>style.visibility</p:attrName>
                                        </p:attrNameLst>
                                      </p:cBhvr>
                                      <p:to>
                                        <p:strVal val="visible"/>
                                      </p:to>
                                    </p:set>
                                    <p:animEffect transition="in" filter="wipe(right)">
                                      <p:cBhvr>
                                        <p:cTn id="167" dur="500"/>
                                        <p:tgtEl>
                                          <p:spTgt spid="192"/>
                                        </p:tgtEl>
                                      </p:cBhvr>
                                    </p:animEffect>
                                  </p:childTnLst>
                                </p:cTn>
                              </p:par>
                              <p:par>
                                <p:cTn id="168" presetID="22" presetClass="entr" presetSubtype="1" fill="hold" nodeType="withEffect">
                                  <p:stCondLst>
                                    <p:cond delay="500"/>
                                  </p:stCondLst>
                                  <p:childTnLst>
                                    <p:set>
                                      <p:cBhvr>
                                        <p:cTn id="169" dur="1" fill="hold">
                                          <p:stCondLst>
                                            <p:cond delay="0"/>
                                          </p:stCondLst>
                                        </p:cTn>
                                        <p:tgtEl>
                                          <p:spTgt spid="218"/>
                                        </p:tgtEl>
                                        <p:attrNameLst>
                                          <p:attrName>style.visibility</p:attrName>
                                        </p:attrNameLst>
                                      </p:cBhvr>
                                      <p:to>
                                        <p:strVal val="visible"/>
                                      </p:to>
                                    </p:set>
                                    <p:animEffect transition="in" filter="wipe(up)">
                                      <p:cBhvr>
                                        <p:cTn id="170" dur="500"/>
                                        <p:tgtEl>
                                          <p:spTgt spid="218"/>
                                        </p:tgtEl>
                                      </p:cBhvr>
                                    </p:animEffect>
                                  </p:childTnLst>
                                </p:cTn>
                              </p:par>
                              <p:par>
                                <p:cTn id="171" presetID="22" presetClass="entr" presetSubtype="2" fill="hold" nodeType="withEffect">
                                  <p:stCondLst>
                                    <p:cond delay="500"/>
                                  </p:stCondLst>
                                  <p:childTnLst>
                                    <p:set>
                                      <p:cBhvr>
                                        <p:cTn id="172" dur="1" fill="hold">
                                          <p:stCondLst>
                                            <p:cond delay="0"/>
                                          </p:stCondLst>
                                        </p:cTn>
                                        <p:tgtEl>
                                          <p:spTgt spid="243"/>
                                        </p:tgtEl>
                                        <p:attrNameLst>
                                          <p:attrName>style.visibility</p:attrName>
                                        </p:attrNameLst>
                                      </p:cBhvr>
                                      <p:to>
                                        <p:strVal val="visible"/>
                                      </p:to>
                                    </p:set>
                                    <p:animEffect transition="in" filter="wipe(right)">
                                      <p:cBhvr>
                                        <p:cTn id="173" dur="500"/>
                                        <p:tgtEl>
                                          <p:spTgt spid="243"/>
                                        </p:tgtEl>
                                      </p:cBhvr>
                                    </p:animEffect>
                                  </p:childTnLst>
                                </p:cTn>
                              </p:par>
                              <p:par>
                                <p:cTn id="174" presetID="22" presetClass="entr" presetSubtype="1" fill="hold" nodeType="withEffect">
                                  <p:stCondLst>
                                    <p:cond delay="500"/>
                                  </p:stCondLst>
                                  <p:childTnLst>
                                    <p:set>
                                      <p:cBhvr>
                                        <p:cTn id="175" dur="1" fill="hold">
                                          <p:stCondLst>
                                            <p:cond delay="0"/>
                                          </p:stCondLst>
                                        </p:cTn>
                                        <p:tgtEl>
                                          <p:spTgt spid="244"/>
                                        </p:tgtEl>
                                        <p:attrNameLst>
                                          <p:attrName>style.visibility</p:attrName>
                                        </p:attrNameLst>
                                      </p:cBhvr>
                                      <p:to>
                                        <p:strVal val="visible"/>
                                      </p:to>
                                    </p:set>
                                    <p:animEffect transition="in" filter="wipe(up)">
                                      <p:cBhvr>
                                        <p:cTn id="176" dur="500"/>
                                        <p:tgtEl>
                                          <p:spTgt spid="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158" grpId="0"/>
      <p:bldP spid="300" grpId="0"/>
      <p:bldP spid="301" grpId="0" build="allAtOnce" animBg="1"/>
      <p:bldP spid="302" grpId="0" build="allAtOnce" animBg="1"/>
      <p:bldP spid="303" grpId="0"/>
      <p:bldP spid="304" grpId="0"/>
      <p:bldP spid="288" grpId="0"/>
      <p:bldP spid="288" grpId="1"/>
      <p:bldP spid="288" grpId="2"/>
      <p:bldP spid="28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6" name="组合 315"/>
          <p:cNvGrpSpPr/>
          <p:nvPr/>
        </p:nvGrpSpPr>
        <p:grpSpPr>
          <a:xfrm>
            <a:off x="3202760" y="1131494"/>
            <a:ext cx="161213" cy="481449"/>
            <a:chOff x="2008778" y="2574004"/>
            <a:chExt cx="380273" cy="1135650"/>
          </a:xfrm>
          <a:solidFill>
            <a:schemeClr val="bg1"/>
          </a:solidFill>
        </p:grpSpPr>
        <p:sp>
          <p:nvSpPr>
            <p:cNvPr id="317" name="圆角矩形 316"/>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8" name="Group 61"/>
            <p:cNvGrpSpPr/>
            <p:nvPr/>
          </p:nvGrpSpPr>
          <p:grpSpPr>
            <a:xfrm>
              <a:off x="2025107" y="2574004"/>
              <a:ext cx="347391" cy="392181"/>
              <a:chOff x="1368786" y="1195986"/>
              <a:chExt cx="1009650" cy="1139826"/>
            </a:xfrm>
            <a:grpFill/>
          </p:grpSpPr>
          <p:sp>
            <p:nvSpPr>
              <p:cNvPr id="323"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19" name="圆角矩形 318"/>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0" name="圆角矩形 319"/>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1" name="圆角矩形 320"/>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2" name="圆角矩形 321"/>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1" name="组合 250"/>
          <p:cNvGrpSpPr/>
          <p:nvPr/>
        </p:nvGrpSpPr>
        <p:grpSpPr>
          <a:xfrm>
            <a:off x="1851492" y="1439009"/>
            <a:ext cx="216314" cy="646002"/>
            <a:chOff x="2008778" y="2574004"/>
            <a:chExt cx="380273" cy="1135650"/>
          </a:xfrm>
          <a:solidFill>
            <a:schemeClr val="bg1"/>
          </a:solidFill>
        </p:grpSpPr>
        <p:sp>
          <p:nvSpPr>
            <p:cNvPr id="252" name="圆角矩形 25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3" name="Group 61"/>
            <p:cNvGrpSpPr/>
            <p:nvPr/>
          </p:nvGrpSpPr>
          <p:grpSpPr>
            <a:xfrm>
              <a:off x="2025107" y="2574004"/>
              <a:ext cx="347391" cy="392181"/>
              <a:chOff x="1368786" y="1195986"/>
              <a:chExt cx="1009650" cy="1139826"/>
            </a:xfrm>
            <a:grpFill/>
          </p:grpSpPr>
          <p:sp>
            <p:nvSpPr>
              <p:cNvPr id="25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4" name="圆角矩形 25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圆角矩形 25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圆角矩形 25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7" name="圆角矩形 25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1" name="组合 240"/>
          <p:cNvGrpSpPr/>
          <p:nvPr/>
        </p:nvGrpSpPr>
        <p:grpSpPr>
          <a:xfrm>
            <a:off x="3465616" y="1463096"/>
            <a:ext cx="181659" cy="542507"/>
            <a:chOff x="2008778" y="2574004"/>
            <a:chExt cx="380273" cy="1135650"/>
          </a:xfrm>
          <a:solidFill>
            <a:schemeClr val="bg1"/>
          </a:solidFill>
        </p:grpSpPr>
        <p:sp>
          <p:nvSpPr>
            <p:cNvPr id="242" name="圆角矩形 24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3" name="Group 61"/>
            <p:cNvGrpSpPr/>
            <p:nvPr/>
          </p:nvGrpSpPr>
          <p:grpSpPr>
            <a:xfrm>
              <a:off x="2025107" y="2574004"/>
              <a:ext cx="347391" cy="392181"/>
              <a:chOff x="1368786" y="1195986"/>
              <a:chExt cx="1009650" cy="1139826"/>
            </a:xfrm>
            <a:grpFill/>
          </p:grpSpPr>
          <p:sp>
            <p:nvSpPr>
              <p:cNvPr id="24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4" name="圆角矩形 24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圆角矩形 24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圆角矩形 24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圆角矩形 24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1" name="组合 210"/>
          <p:cNvGrpSpPr/>
          <p:nvPr/>
        </p:nvGrpSpPr>
        <p:grpSpPr>
          <a:xfrm>
            <a:off x="3258079" y="1584805"/>
            <a:ext cx="215637" cy="643981"/>
            <a:chOff x="2008778" y="2574004"/>
            <a:chExt cx="380273" cy="1135650"/>
          </a:xfrm>
          <a:solidFill>
            <a:srgbClr val="FFC000"/>
          </a:solidFill>
        </p:grpSpPr>
        <p:sp>
          <p:nvSpPr>
            <p:cNvPr id="212" name="圆角矩形 21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3" name="Group 61"/>
            <p:cNvGrpSpPr/>
            <p:nvPr/>
          </p:nvGrpSpPr>
          <p:grpSpPr>
            <a:xfrm>
              <a:off x="2025107" y="2574004"/>
              <a:ext cx="347391" cy="392181"/>
              <a:chOff x="1368786" y="1195986"/>
              <a:chExt cx="1009650" cy="1139826"/>
            </a:xfrm>
            <a:grpFill/>
          </p:grpSpPr>
          <p:sp>
            <p:nvSpPr>
              <p:cNvPr id="21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4" name="圆角矩形 21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圆角矩形 21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圆角矩形 21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圆角矩形 21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1" name="组合 200"/>
          <p:cNvGrpSpPr/>
          <p:nvPr/>
        </p:nvGrpSpPr>
        <p:grpSpPr>
          <a:xfrm>
            <a:off x="3800649" y="1706411"/>
            <a:ext cx="219197" cy="654610"/>
            <a:chOff x="2008778" y="2574004"/>
            <a:chExt cx="380273" cy="1135650"/>
          </a:xfrm>
          <a:solidFill>
            <a:srgbClr val="FFC000"/>
          </a:solidFill>
        </p:grpSpPr>
        <p:sp>
          <p:nvSpPr>
            <p:cNvPr id="202" name="圆角矩形 20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3" name="Group 61"/>
            <p:cNvGrpSpPr/>
            <p:nvPr/>
          </p:nvGrpSpPr>
          <p:grpSpPr>
            <a:xfrm>
              <a:off x="2025107" y="2574004"/>
              <a:ext cx="347391" cy="392181"/>
              <a:chOff x="1368786" y="1195986"/>
              <a:chExt cx="1009650" cy="1139826"/>
            </a:xfrm>
            <a:grpFill/>
          </p:grpSpPr>
          <p:sp>
            <p:nvSpPr>
              <p:cNvPr id="20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4" name="圆角矩形 20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圆角矩形 20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圆角矩形 20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圆角矩形 20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1" name="组合 190"/>
          <p:cNvGrpSpPr/>
          <p:nvPr/>
        </p:nvGrpSpPr>
        <p:grpSpPr>
          <a:xfrm>
            <a:off x="860986" y="1791209"/>
            <a:ext cx="241572" cy="721433"/>
            <a:chOff x="2008778" y="2574004"/>
            <a:chExt cx="380273" cy="1135650"/>
          </a:xfrm>
          <a:solidFill>
            <a:srgbClr val="FFC000"/>
          </a:solidFill>
        </p:grpSpPr>
        <p:sp>
          <p:nvSpPr>
            <p:cNvPr id="192" name="圆角矩形 19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3" name="Group 61"/>
            <p:cNvGrpSpPr/>
            <p:nvPr/>
          </p:nvGrpSpPr>
          <p:grpSpPr>
            <a:xfrm>
              <a:off x="2025107" y="2574004"/>
              <a:ext cx="347391" cy="392181"/>
              <a:chOff x="1368786" y="1195986"/>
              <a:chExt cx="1009650" cy="1139826"/>
            </a:xfrm>
            <a:grpFill/>
          </p:grpSpPr>
          <p:sp>
            <p:nvSpPr>
              <p:cNvPr id="19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94" name="圆角矩形 19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圆角矩形 19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圆角矩形 19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圆角矩形 19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1" name="组合 180"/>
          <p:cNvGrpSpPr/>
          <p:nvPr/>
        </p:nvGrpSpPr>
        <p:grpSpPr>
          <a:xfrm>
            <a:off x="1050570" y="2273387"/>
            <a:ext cx="307530" cy="918412"/>
            <a:chOff x="2008778" y="2574004"/>
            <a:chExt cx="380273" cy="1135650"/>
          </a:xfrm>
          <a:solidFill>
            <a:srgbClr val="FFC000"/>
          </a:solidFill>
        </p:grpSpPr>
        <p:sp>
          <p:nvSpPr>
            <p:cNvPr id="182" name="圆角矩形 18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3" name="Group 61"/>
            <p:cNvGrpSpPr/>
            <p:nvPr/>
          </p:nvGrpSpPr>
          <p:grpSpPr>
            <a:xfrm>
              <a:off x="2025107" y="2574004"/>
              <a:ext cx="347391" cy="392181"/>
              <a:chOff x="1368786" y="1195986"/>
              <a:chExt cx="1009650" cy="1139826"/>
            </a:xfrm>
            <a:grpFill/>
          </p:grpSpPr>
          <p:sp>
            <p:nvSpPr>
              <p:cNvPr id="18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4" name="圆角矩形 18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圆角矩形 18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圆角矩形 18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圆角矩形 18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1" name="组合 120"/>
          <p:cNvGrpSpPr/>
          <p:nvPr/>
        </p:nvGrpSpPr>
        <p:grpSpPr>
          <a:xfrm>
            <a:off x="2649683" y="1735802"/>
            <a:ext cx="241572" cy="721433"/>
            <a:chOff x="2008778" y="2574004"/>
            <a:chExt cx="380273" cy="1135650"/>
          </a:xfrm>
          <a:solidFill>
            <a:srgbClr val="FFC000"/>
          </a:solidFill>
        </p:grpSpPr>
        <p:sp>
          <p:nvSpPr>
            <p:cNvPr id="122" name="圆角矩形 12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3" name="Group 61"/>
            <p:cNvGrpSpPr/>
            <p:nvPr/>
          </p:nvGrpSpPr>
          <p:grpSpPr>
            <a:xfrm>
              <a:off x="2025107" y="2574004"/>
              <a:ext cx="347391" cy="392181"/>
              <a:chOff x="1368786" y="1195986"/>
              <a:chExt cx="1009650" cy="1139826"/>
            </a:xfrm>
            <a:grpFill/>
          </p:grpSpPr>
          <p:sp>
            <p:nvSpPr>
              <p:cNvPr id="12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4" name="圆角矩形 12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圆角矩形 12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圆角矩形 12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圆角矩形 12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1" name="组合 130"/>
          <p:cNvGrpSpPr/>
          <p:nvPr/>
        </p:nvGrpSpPr>
        <p:grpSpPr>
          <a:xfrm>
            <a:off x="1255447" y="1690372"/>
            <a:ext cx="241572" cy="721433"/>
            <a:chOff x="2008778" y="2574004"/>
            <a:chExt cx="380273" cy="1135650"/>
          </a:xfrm>
          <a:solidFill>
            <a:srgbClr val="FFC000"/>
          </a:solidFill>
        </p:grpSpPr>
        <p:sp>
          <p:nvSpPr>
            <p:cNvPr id="132" name="圆角矩形 13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3" name="Group 61"/>
            <p:cNvGrpSpPr/>
            <p:nvPr/>
          </p:nvGrpSpPr>
          <p:grpSpPr>
            <a:xfrm>
              <a:off x="2025107" y="2574004"/>
              <a:ext cx="347391" cy="392181"/>
              <a:chOff x="1368786" y="1195986"/>
              <a:chExt cx="1009650" cy="1139826"/>
            </a:xfrm>
            <a:grpFill/>
          </p:grpSpPr>
          <p:sp>
            <p:nvSpPr>
              <p:cNvPr id="13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4" name="圆角矩形 13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圆角矩形 13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圆角矩形 13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圆角矩形 13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p:cNvGrpSpPr/>
          <p:nvPr/>
        </p:nvGrpSpPr>
        <p:grpSpPr>
          <a:xfrm>
            <a:off x="3448721" y="1991356"/>
            <a:ext cx="241572" cy="721433"/>
            <a:chOff x="2008778" y="2574004"/>
            <a:chExt cx="380273" cy="1135650"/>
          </a:xfrm>
          <a:solidFill>
            <a:srgbClr val="FFC000"/>
          </a:solidFill>
        </p:grpSpPr>
        <p:sp>
          <p:nvSpPr>
            <p:cNvPr id="142" name="圆角矩形 14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3" name="Group 61"/>
            <p:cNvGrpSpPr/>
            <p:nvPr/>
          </p:nvGrpSpPr>
          <p:grpSpPr>
            <a:xfrm>
              <a:off x="2025107" y="2574004"/>
              <a:ext cx="347391" cy="392181"/>
              <a:chOff x="1368786" y="1195986"/>
              <a:chExt cx="1009650" cy="1139826"/>
            </a:xfrm>
            <a:grpFill/>
          </p:grpSpPr>
          <p:sp>
            <p:nvSpPr>
              <p:cNvPr id="14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4" name="圆角矩形 14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圆角矩形 14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圆角矩形 14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圆角矩形 14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1" name="组合 150"/>
          <p:cNvGrpSpPr/>
          <p:nvPr/>
        </p:nvGrpSpPr>
        <p:grpSpPr>
          <a:xfrm>
            <a:off x="1511782" y="1383495"/>
            <a:ext cx="222078" cy="663215"/>
            <a:chOff x="2008778" y="2574004"/>
            <a:chExt cx="380273" cy="1135650"/>
          </a:xfrm>
          <a:solidFill>
            <a:srgbClr val="FFC000"/>
          </a:solidFill>
        </p:grpSpPr>
        <p:sp>
          <p:nvSpPr>
            <p:cNvPr id="152" name="圆角矩形 15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3" name="Group 61"/>
            <p:cNvGrpSpPr/>
            <p:nvPr/>
          </p:nvGrpSpPr>
          <p:grpSpPr>
            <a:xfrm>
              <a:off x="2025107" y="2574004"/>
              <a:ext cx="347391" cy="392181"/>
              <a:chOff x="1368786" y="1195986"/>
              <a:chExt cx="1009650" cy="1139826"/>
            </a:xfrm>
            <a:grpFill/>
          </p:grpSpPr>
          <p:sp>
            <p:nvSpPr>
              <p:cNvPr id="15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4" name="圆角矩形 15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圆角矩形 15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圆角矩形 15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圆角矩形 15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1" name="组合 160"/>
          <p:cNvGrpSpPr/>
          <p:nvPr/>
        </p:nvGrpSpPr>
        <p:grpSpPr>
          <a:xfrm>
            <a:off x="1961149" y="1739865"/>
            <a:ext cx="273967" cy="818178"/>
            <a:chOff x="2008778" y="2574004"/>
            <a:chExt cx="380273" cy="1135650"/>
          </a:xfrm>
          <a:solidFill>
            <a:srgbClr val="FFC000"/>
          </a:solidFill>
        </p:grpSpPr>
        <p:sp>
          <p:nvSpPr>
            <p:cNvPr id="162" name="圆角矩形 16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3" name="Group 61"/>
            <p:cNvGrpSpPr/>
            <p:nvPr/>
          </p:nvGrpSpPr>
          <p:grpSpPr>
            <a:xfrm>
              <a:off x="2025107" y="2574004"/>
              <a:ext cx="347391" cy="392181"/>
              <a:chOff x="1368786" y="1195986"/>
              <a:chExt cx="1009650" cy="1139826"/>
            </a:xfrm>
            <a:grpFill/>
          </p:grpSpPr>
          <p:sp>
            <p:nvSpPr>
              <p:cNvPr id="16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4" name="圆角矩形 16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圆角矩形 16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圆角矩形 16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圆角矩形 16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1" name="组合 170"/>
          <p:cNvGrpSpPr/>
          <p:nvPr/>
        </p:nvGrpSpPr>
        <p:grpSpPr>
          <a:xfrm>
            <a:off x="2353114" y="2024810"/>
            <a:ext cx="307530" cy="918412"/>
            <a:chOff x="2008778" y="2574004"/>
            <a:chExt cx="380273" cy="1135650"/>
          </a:xfrm>
          <a:solidFill>
            <a:srgbClr val="FFC000"/>
          </a:solidFill>
        </p:grpSpPr>
        <p:sp>
          <p:nvSpPr>
            <p:cNvPr id="172" name="圆角矩形 17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3" name="Group 61"/>
            <p:cNvGrpSpPr/>
            <p:nvPr/>
          </p:nvGrpSpPr>
          <p:grpSpPr>
            <a:xfrm>
              <a:off x="2025107" y="2574004"/>
              <a:ext cx="347391" cy="392181"/>
              <a:chOff x="1368786" y="1195986"/>
              <a:chExt cx="1009650" cy="1139826"/>
            </a:xfrm>
            <a:grpFill/>
          </p:grpSpPr>
          <p:sp>
            <p:nvSpPr>
              <p:cNvPr id="17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4" name="圆角矩形 17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圆角矩形 17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圆角矩形 17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圆角矩形 17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p:cNvGrpSpPr/>
          <p:nvPr/>
        </p:nvGrpSpPr>
        <p:grpSpPr>
          <a:xfrm>
            <a:off x="3018051" y="1882676"/>
            <a:ext cx="305743" cy="913071"/>
            <a:chOff x="2008778" y="2574004"/>
            <a:chExt cx="380273" cy="1135650"/>
          </a:xfrm>
          <a:solidFill>
            <a:srgbClr val="EF9F00"/>
          </a:solidFill>
        </p:grpSpPr>
        <p:sp>
          <p:nvSpPr>
            <p:cNvPr id="92" name="圆角矩形 9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3" name="Group 61"/>
            <p:cNvGrpSpPr/>
            <p:nvPr/>
          </p:nvGrpSpPr>
          <p:grpSpPr>
            <a:xfrm>
              <a:off x="2025107" y="2574004"/>
              <a:ext cx="347391" cy="392181"/>
              <a:chOff x="1368786" y="1195986"/>
              <a:chExt cx="1009650" cy="1139826"/>
            </a:xfrm>
            <a:grpFill/>
          </p:grpSpPr>
          <p:sp>
            <p:nvSpPr>
              <p:cNvPr id="9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4" name="圆角矩形 9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圆角矩形 9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圆角矩形 9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圆角矩形 9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a:off x="707754" y="2484387"/>
            <a:ext cx="305743" cy="913071"/>
            <a:chOff x="2008778" y="2574004"/>
            <a:chExt cx="380273" cy="1135650"/>
          </a:xfrm>
          <a:solidFill>
            <a:srgbClr val="EF9F00"/>
          </a:solidFill>
        </p:grpSpPr>
        <p:sp>
          <p:nvSpPr>
            <p:cNvPr id="82" name="圆角矩形 8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3" name="Group 61"/>
            <p:cNvGrpSpPr/>
            <p:nvPr/>
          </p:nvGrpSpPr>
          <p:grpSpPr>
            <a:xfrm>
              <a:off x="2025107" y="2574004"/>
              <a:ext cx="347391" cy="392181"/>
              <a:chOff x="1368786" y="1195986"/>
              <a:chExt cx="1009650" cy="1139826"/>
            </a:xfrm>
            <a:grpFill/>
          </p:grpSpPr>
          <p:sp>
            <p:nvSpPr>
              <p:cNvPr id="8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4" name="圆角矩形 8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圆角矩形 8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圆角矩形 8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圆角矩形 8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1" name="组合 110"/>
          <p:cNvGrpSpPr/>
          <p:nvPr/>
        </p:nvGrpSpPr>
        <p:grpSpPr>
          <a:xfrm>
            <a:off x="1623544" y="1972334"/>
            <a:ext cx="305743" cy="913071"/>
            <a:chOff x="2008778" y="2574004"/>
            <a:chExt cx="380273" cy="1135650"/>
          </a:xfrm>
          <a:solidFill>
            <a:srgbClr val="EF9F00"/>
          </a:solidFill>
        </p:grpSpPr>
        <p:sp>
          <p:nvSpPr>
            <p:cNvPr id="112" name="圆角矩形 11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3" name="Group 61"/>
            <p:cNvGrpSpPr/>
            <p:nvPr/>
          </p:nvGrpSpPr>
          <p:grpSpPr>
            <a:xfrm>
              <a:off x="2025107" y="2574004"/>
              <a:ext cx="347391" cy="392181"/>
              <a:chOff x="1368786" y="1195986"/>
              <a:chExt cx="1009650" cy="1139826"/>
            </a:xfrm>
            <a:grpFill/>
          </p:grpSpPr>
          <p:sp>
            <p:nvSpPr>
              <p:cNvPr id="11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4" name="圆角矩形 11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圆角矩形 11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圆角矩形 11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圆角矩形 11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2016646" y="2476564"/>
            <a:ext cx="356499" cy="1064651"/>
            <a:chOff x="2008778" y="2574004"/>
            <a:chExt cx="380273" cy="1135650"/>
          </a:xfrm>
          <a:solidFill>
            <a:srgbClr val="EF9F00"/>
          </a:solidFill>
        </p:grpSpPr>
        <p:sp>
          <p:nvSpPr>
            <p:cNvPr id="42" name="圆角矩形 4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Group 61"/>
            <p:cNvGrpSpPr/>
            <p:nvPr/>
          </p:nvGrpSpPr>
          <p:grpSpPr>
            <a:xfrm>
              <a:off x="2025107" y="2574004"/>
              <a:ext cx="347391" cy="392181"/>
              <a:chOff x="1368786" y="1195986"/>
              <a:chExt cx="1009650" cy="1139826"/>
            </a:xfrm>
            <a:grpFill/>
          </p:grpSpPr>
          <p:sp>
            <p:nvSpPr>
              <p:cNvPr id="4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4" name="圆角矩形 4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2684682" y="2631792"/>
            <a:ext cx="356499" cy="1064651"/>
            <a:chOff x="2008778" y="2574004"/>
            <a:chExt cx="380273" cy="1135650"/>
          </a:xfrm>
          <a:solidFill>
            <a:srgbClr val="EF9F00"/>
          </a:solidFill>
        </p:grpSpPr>
        <p:sp>
          <p:nvSpPr>
            <p:cNvPr id="52" name="圆角矩形 5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Group 61"/>
            <p:cNvGrpSpPr/>
            <p:nvPr/>
          </p:nvGrpSpPr>
          <p:grpSpPr>
            <a:xfrm>
              <a:off x="2025107" y="2574004"/>
              <a:ext cx="347391" cy="392181"/>
              <a:chOff x="1368786" y="1195986"/>
              <a:chExt cx="1009650" cy="1139826"/>
            </a:xfrm>
            <a:grpFill/>
          </p:grpSpPr>
          <p:sp>
            <p:nvSpPr>
              <p:cNvPr id="5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4" name="圆角矩形 5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p:cNvGrpSpPr/>
          <p:nvPr/>
        </p:nvGrpSpPr>
        <p:grpSpPr>
          <a:xfrm>
            <a:off x="3518138" y="2634725"/>
            <a:ext cx="339370" cy="1013499"/>
            <a:chOff x="2008778" y="2574004"/>
            <a:chExt cx="380273" cy="1135650"/>
          </a:xfrm>
          <a:solidFill>
            <a:srgbClr val="EF9F00"/>
          </a:solidFill>
        </p:grpSpPr>
        <p:sp>
          <p:nvSpPr>
            <p:cNvPr id="62" name="圆角矩形 6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Group 61"/>
            <p:cNvGrpSpPr/>
            <p:nvPr/>
          </p:nvGrpSpPr>
          <p:grpSpPr>
            <a:xfrm>
              <a:off x="2025107" y="2574004"/>
              <a:ext cx="347391" cy="392181"/>
              <a:chOff x="1368786" y="1195986"/>
              <a:chExt cx="1009650" cy="1139826"/>
            </a:xfrm>
            <a:grpFill/>
          </p:grpSpPr>
          <p:sp>
            <p:nvSpPr>
              <p:cNvPr id="6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4" name="圆角矩形 6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a:off x="1290986" y="2547287"/>
            <a:ext cx="356666" cy="1065152"/>
            <a:chOff x="2008778" y="2574004"/>
            <a:chExt cx="380273" cy="1135650"/>
          </a:xfrm>
          <a:solidFill>
            <a:srgbClr val="EF9F00"/>
          </a:solidFill>
        </p:grpSpPr>
        <p:sp>
          <p:nvSpPr>
            <p:cNvPr id="72" name="圆角矩形 7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Group 61"/>
            <p:cNvGrpSpPr/>
            <p:nvPr/>
          </p:nvGrpSpPr>
          <p:grpSpPr>
            <a:xfrm>
              <a:off x="2025107" y="2574004"/>
              <a:ext cx="347391" cy="392181"/>
              <a:chOff x="1368786" y="1195986"/>
              <a:chExt cx="1009650" cy="1139826"/>
            </a:xfrm>
            <a:grpFill/>
          </p:grpSpPr>
          <p:sp>
            <p:nvSpPr>
              <p:cNvPr id="7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4" name="圆角矩形 7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2249544" y="3109786"/>
            <a:ext cx="487391" cy="1455548"/>
            <a:chOff x="2008778" y="2574004"/>
            <a:chExt cx="380273" cy="1135650"/>
          </a:xfrm>
          <a:solidFill>
            <a:srgbClr val="EF9F00"/>
          </a:solidFill>
        </p:grpSpPr>
        <p:sp>
          <p:nvSpPr>
            <p:cNvPr id="2" name="圆角矩形 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Group 61"/>
            <p:cNvGrpSpPr/>
            <p:nvPr/>
          </p:nvGrpSpPr>
          <p:grpSpPr>
            <a:xfrm>
              <a:off x="2025107" y="2574004"/>
              <a:ext cx="347391" cy="392181"/>
              <a:chOff x="1368786" y="1195986"/>
              <a:chExt cx="1009650" cy="1139826"/>
            </a:xfrm>
            <a:grpFill/>
          </p:grpSpPr>
          <p:sp>
            <p:nvSpPr>
              <p:cNvPr id="1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 name="圆角矩形 12"/>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1666964" y="2960839"/>
            <a:ext cx="392736" cy="1172869"/>
            <a:chOff x="2008778" y="2574004"/>
            <a:chExt cx="380273" cy="1135650"/>
          </a:xfrm>
          <a:solidFill>
            <a:srgbClr val="EF9F00"/>
          </a:solidFill>
        </p:grpSpPr>
        <p:sp>
          <p:nvSpPr>
            <p:cNvPr id="32" name="圆角矩形 3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Group 61"/>
            <p:cNvGrpSpPr/>
            <p:nvPr/>
          </p:nvGrpSpPr>
          <p:grpSpPr>
            <a:xfrm>
              <a:off x="2025107" y="2574004"/>
              <a:ext cx="347391" cy="392181"/>
              <a:chOff x="1368786" y="1195986"/>
              <a:chExt cx="1009650" cy="1139826"/>
            </a:xfrm>
            <a:grpFill/>
          </p:grpSpPr>
          <p:sp>
            <p:nvSpPr>
              <p:cNvPr id="3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4" name="圆角矩形 3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3047804" y="3009929"/>
            <a:ext cx="392736" cy="1172869"/>
            <a:chOff x="2008778" y="2574004"/>
            <a:chExt cx="380273" cy="1135650"/>
          </a:xfrm>
          <a:solidFill>
            <a:srgbClr val="EF9F00"/>
          </a:solidFill>
        </p:grpSpPr>
        <p:sp>
          <p:nvSpPr>
            <p:cNvPr id="22" name="圆角矩形 2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Group 61"/>
            <p:cNvGrpSpPr/>
            <p:nvPr/>
          </p:nvGrpSpPr>
          <p:grpSpPr>
            <a:xfrm>
              <a:off x="2025107" y="2574004"/>
              <a:ext cx="347391" cy="392181"/>
              <a:chOff x="1368786" y="1195986"/>
              <a:chExt cx="1009650" cy="1139826"/>
            </a:xfrm>
            <a:grpFill/>
          </p:grpSpPr>
          <p:sp>
            <p:nvSpPr>
              <p:cNvPr id="2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 name="圆角矩形 2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1" name="组合 220"/>
          <p:cNvGrpSpPr/>
          <p:nvPr/>
        </p:nvGrpSpPr>
        <p:grpSpPr>
          <a:xfrm>
            <a:off x="2307149" y="1359929"/>
            <a:ext cx="216314" cy="646002"/>
            <a:chOff x="2008778" y="2574004"/>
            <a:chExt cx="380273" cy="1135650"/>
          </a:xfrm>
          <a:solidFill>
            <a:schemeClr val="bg1"/>
          </a:solidFill>
        </p:grpSpPr>
        <p:sp>
          <p:nvSpPr>
            <p:cNvPr id="222" name="圆角矩形 22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3" name="Group 61"/>
            <p:cNvGrpSpPr/>
            <p:nvPr/>
          </p:nvGrpSpPr>
          <p:grpSpPr>
            <a:xfrm>
              <a:off x="2025107" y="2574004"/>
              <a:ext cx="347391" cy="392181"/>
              <a:chOff x="1368786" y="1195986"/>
              <a:chExt cx="1009650" cy="1139826"/>
            </a:xfrm>
            <a:grpFill/>
          </p:grpSpPr>
          <p:sp>
            <p:nvSpPr>
              <p:cNvPr id="22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4" name="圆角矩形 22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圆角矩形 22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圆角矩形 22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圆角矩形 22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1" name="组合 230"/>
          <p:cNvGrpSpPr/>
          <p:nvPr/>
        </p:nvGrpSpPr>
        <p:grpSpPr>
          <a:xfrm>
            <a:off x="2899359" y="1237132"/>
            <a:ext cx="181659" cy="542507"/>
            <a:chOff x="2008778" y="2574004"/>
            <a:chExt cx="380273" cy="1135650"/>
          </a:xfrm>
          <a:solidFill>
            <a:schemeClr val="bg1"/>
          </a:solidFill>
        </p:grpSpPr>
        <p:sp>
          <p:nvSpPr>
            <p:cNvPr id="232" name="圆角矩形 23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3" name="Group 61"/>
            <p:cNvGrpSpPr/>
            <p:nvPr/>
          </p:nvGrpSpPr>
          <p:grpSpPr>
            <a:xfrm>
              <a:off x="2025107" y="2574004"/>
              <a:ext cx="347391" cy="392181"/>
              <a:chOff x="1368786" y="1195986"/>
              <a:chExt cx="1009650" cy="1139826"/>
            </a:xfrm>
            <a:grpFill/>
          </p:grpSpPr>
          <p:sp>
            <p:nvSpPr>
              <p:cNvPr id="23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4" name="圆角矩形 23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圆角矩形 23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圆角矩形 23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圆角矩形 23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1" name="组合 260"/>
          <p:cNvGrpSpPr/>
          <p:nvPr/>
        </p:nvGrpSpPr>
        <p:grpSpPr>
          <a:xfrm>
            <a:off x="1064678" y="1300820"/>
            <a:ext cx="172407" cy="514879"/>
            <a:chOff x="2008778" y="2574004"/>
            <a:chExt cx="380273" cy="1135650"/>
          </a:xfrm>
          <a:solidFill>
            <a:schemeClr val="bg1"/>
          </a:solidFill>
        </p:grpSpPr>
        <p:sp>
          <p:nvSpPr>
            <p:cNvPr id="262" name="圆角矩形 26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3" name="Group 61"/>
            <p:cNvGrpSpPr/>
            <p:nvPr/>
          </p:nvGrpSpPr>
          <p:grpSpPr>
            <a:xfrm>
              <a:off x="2025107" y="2574004"/>
              <a:ext cx="347391" cy="392181"/>
              <a:chOff x="1368786" y="1195986"/>
              <a:chExt cx="1009650" cy="1139826"/>
            </a:xfrm>
            <a:grpFill/>
          </p:grpSpPr>
          <p:sp>
            <p:nvSpPr>
              <p:cNvPr id="26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4" name="圆角矩形 26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5" name="圆角矩形 26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6" name="圆角矩形 26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 name="圆角矩形 26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1" name="组合 270"/>
          <p:cNvGrpSpPr/>
          <p:nvPr/>
        </p:nvGrpSpPr>
        <p:grpSpPr>
          <a:xfrm>
            <a:off x="3665718" y="1211471"/>
            <a:ext cx="161213" cy="481449"/>
            <a:chOff x="2008778" y="2574004"/>
            <a:chExt cx="380273" cy="1135650"/>
          </a:xfrm>
          <a:solidFill>
            <a:schemeClr val="bg1"/>
          </a:solidFill>
        </p:grpSpPr>
        <p:sp>
          <p:nvSpPr>
            <p:cNvPr id="272" name="圆角矩形 27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3" name="Group 61"/>
            <p:cNvGrpSpPr/>
            <p:nvPr/>
          </p:nvGrpSpPr>
          <p:grpSpPr>
            <a:xfrm>
              <a:off x="2025107" y="2574004"/>
              <a:ext cx="347391" cy="392181"/>
              <a:chOff x="1368786" y="1195986"/>
              <a:chExt cx="1009650" cy="1139826"/>
            </a:xfrm>
            <a:grpFill/>
          </p:grpSpPr>
          <p:sp>
            <p:nvSpPr>
              <p:cNvPr id="27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74" name="圆角矩形 27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5" name="圆角矩形 27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圆角矩形 27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7" name="圆角矩形 27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1" name="组合 280"/>
          <p:cNvGrpSpPr/>
          <p:nvPr/>
        </p:nvGrpSpPr>
        <p:grpSpPr>
          <a:xfrm>
            <a:off x="4077492" y="1274193"/>
            <a:ext cx="161213" cy="481449"/>
            <a:chOff x="2008778" y="2574004"/>
            <a:chExt cx="380273" cy="1135650"/>
          </a:xfrm>
          <a:solidFill>
            <a:schemeClr val="bg1"/>
          </a:solidFill>
        </p:grpSpPr>
        <p:sp>
          <p:nvSpPr>
            <p:cNvPr id="282" name="圆角矩形 28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3" name="Group 61"/>
            <p:cNvGrpSpPr/>
            <p:nvPr/>
          </p:nvGrpSpPr>
          <p:grpSpPr>
            <a:xfrm>
              <a:off x="2025107" y="2574004"/>
              <a:ext cx="347391" cy="392181"/>
              <a:chOff x="1368786" y="1195986"/>
              <a:chExt cx="1009650" cy="1139826"/>
            </a:xfrm>
            <a:grpFill/>
          </p:grpSpPr>
          <p:sp>
            <p:nvSpPr>
              <p:cNvPr id="28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84" name="圆角矩形 28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5" name="圆角矩形 28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 name="圆角矩形 28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圆角矩形 28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1" name="组合 290"/>
          <p:cNvGrpSpPr/>
          <p:nvPr/>
        </p:nvGrpSpPr>
        <p:grpSpPr>
          <a:xfrm>
            <a:off x="686938" y="1401973"/>
            <a:ext cx="153668" cy="458917"/>
            <a:chOff x="2008778" y="2574004"/>
            <a:chExt cx="380273" cy="1135650"/>
          </a:xfrm>
          <a:solidFill>
            <a:schemeClr val="bg1"/>
          </a:solidFill>
        </p:grpSpPr>
        <p:sp>
          <p:nvSpPr>
            <p:cNvPr id="292" name="圆角矩形 29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3" name="Group 61"/>
            <p:cNvGrpSpPr/>
            <p:nvPr/>
          </p:nvGrpSpPr>
          <p:grpSpPr>
            <a:xfrm>
              <a:off x="2025107" y="2574004"/>
              <a:ext cx="347391" cy="392181"/>
              <a:chOff x="1368786" y="1195986"/>
              <a:chExt cx="1009650" cy="1139826"/>
            </a:xfrm>
            <a:grpFill/>
          </p:grpSpPr>
          <p:sp>
            <p:nvSpPr>
              <p:cNvPr id="29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94" name="圆角矩形 29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5" name="圆角矩形 29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6" name="圆角矩形 29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7" name="圆角矩形 29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1" name="组合 100"/>
          <p:cNvGrpSpPr/>
          <p:nvPr/>
        </p:nvGrpSpPr>
        <p:grpSpPr>
          <a:xfrm>
            <a:off x="3935986" y="2260598"/>
            <a:ext cx="305743" cy="913071"/>
            <a:chOff x="2008778" y="2574004"/>
            <a:chExt cx="380273" cy="1135650"/>
          </a:xfrm>
          <a:solidFill>
            <a:srgbClr val="EF9F00"/>
          </a:solidFill>
        </p:grpSpPr>
        <p:sp>
          <p:nvSpPr>
            <p:cNvPr id="102" name="圆角矩形 10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3" name="Group 61"/>
            <p:cNvGrpSpPr/>
            <p:nvPr/>
          </p:nvGrpSpPr>
          <p:grpSpPr>
            <a:xfrm>
              <a:off x="2025107" y="2574004"/>
              <a:ext cx="347391" cy="392181"/>
              <a:chOff x="1368786" y="1195986"/>
              <a:chExt cx="1009650" cy="1139826"/>
            </a:xfrm>
            <a:grpFill/>
          </p:grpSpPr>
          <p:sp>
            <p:nvSpPr>
              <p:cNvPr id="10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4" name="圆角矩形 10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圆角矩形 10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圆角矩形 10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圆角矩形 10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6" name="组合 305"/>
          <p:cNvGrpSpPr/>
          <p:nvPr/>
        </p:nvGrpSpPr>
        <p:grpSpPr>
          <a:xfrm>
            <a:off x="501331" y="1912130"/>
            <a:ext cx="241572" cy="721433"/>
            <a:chOff x="2008778" y="2574004"/>
            <a:chExt cx="380273" cy="1135650"/>
          </a:xfrm>
          <a:solidFill>
            <a:srgbClr val="FFC000"/>
          </a:solidFill>
        </p:grpSpPr>
        <p:sp>
          <p:nvSpPr>
            <p:cNvPr id="307" name="圆角矩形 306"/>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8" name="Group 61"/>
            <p:cNvGrpSpPr/>
            <p:nvPr/>
          </p:nvGrpSpPr>
          <p:grpSpPr>
            <a:xfrm>
              <a:off x="2025107" y="2574004"/>
              <a:ext cx="347391" cy="392181"/>
              <a:chOff x="1368786" y="1195986"/>
              <a:chExt cx="1009650" cy="1139826"/>
            </a:xfrm>
            <a:grpFill/>
          </p:grpSpPr>
          <p:sp>
            <p:nvSpPr>
              <p:cNvPr id="313"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09" name="圆角矩形 308"/>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0" name="圆角矩形 309"/>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圆角矩形 310"/>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圆角矩形 311"/>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6" name="组合 325"/>
          <p:cNvGrpSpPr/>
          <p:nvPr/>
        </p:nvGrpSpPr>
        <p:grpSpPr>
          <a:xfrm>
            <a:off x="2602104" y="1156773"/>
            <a:ext cx="186473" cy="556884"/>
            <a:chOff x="2008778" y="2574004"/>
            <a:chExt cx="380273" cy="1135650"/>
          </a:xfrm>
          <a:solidFill>
            <a:schemeClr val="bg1"/>
          </a:solidFill>
        </p:grpSpPr>
        <p:sp>
          <p:nvSpPr>
            <p:cNvPr id="327" name="圆角矩形 326"/>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8" name="Group 61"/>
            <p:cNvGrpSpPr/>
            <p:nvPr/>
          </p:nvGrpSpPr>
          <p:grpSpPr>
            <a:xfrm>
              <a:off x="2025107" y="2574004"/>
              <a:ext cx="347391" cy="392181"/>
              <a:chOff x="1368786" y="1195986"/>
              <a:chExt cx="1009650" cy="1139826"/>
            </a:xfrm>
            <a:grpFill/>
          </p:grpSpPr>
          <p:sp>
            <p:nvSpPr>
              <p:cNvPr id="333"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29" name="圆角矩形 328"/>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0" name="圆角矩形 329"/>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1" name="圆角矩形 330"/>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2" name="圆角矩形 331"/>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6" name="组合 335"/>
          <p:cNvGrpSpPr/>
          <p:nvPr/>
        </p:nvGrpSpPr>
        <p:grpSpPr>
          <a:xfrm>
            <a:off x="1304663" y="1147674"/>
            <a:ext cx="140418" cy="419346"/>
            <a:chOff x="2008778" y="2574004"/>
            <a:chExt cx="380273" cy="1135650"/>
          </a:xfrm>
          <a:solidFill>
            <a:schemeClr val="bg1"/>
          </a:solidFill>
        </p:grpSpPr>
        <p:sp>
          <p:nvSpPr>
            <p:cNvPr id="337" name="圆角矩形 336"/>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8" name="Group 61"/>
            <p:cNvGrpSpPr/>
            <p:nvPr/>
          </p:nvGrpSpPr>
          <p:grpSpPr>
            <a:xfrm>
              <a:off x="2025107" y="2574004"/>
              <a:ext cx="347391" cy="392181"/>
              <a:chOff x="1368786" y="1195986"/>
              <a:chExt cx="1009650" cy="1139826"/>
            </a:xfrm>
            <a:grpFill/>
          </p:grpSpPr>
          <p:sp>
            <p:nvSpPr>
              <p:cNvPr id="343"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39" name="圆角矩形 338"/>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0" name="圆角矩形 339"/>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1" name="圆角矩形 340"/>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2" name="圆角矩形 341"/>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6" name="组合 345"/>
          <p:cNvGrpSpPr/>
          <p:nvPr/>
        </p:nvGrpSpPr>
        <p:grpSpPr>
          <a:xfrm>
            <a:off x="4237887" y="1817830"/>
            <a:ext cx="190514" cy="568951"/>
            <a:chOff x="2008778" y="2574004"/>
            <a:chExt cx="380273" cy="1135650"/>
          </a:xfrm>
          <a:solidFill>
            <a:srgbClr val="FFC000"/>
          </a:solidFill>
        </p:grpSpPr>
        <p:sp>
          <p:nvSpPr>
            <p:cNvPr id="347" name="圆角矩形 346"/>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8" name="Group 61"/>
            <p:cNvGrpSpPr/>
            <p:nvPr/>
          </p:nvGrpSpPr>
          <p:grpSpPr>
            <a:xfrm>
              <a:off x="2025107" y="2574004"/>
              <a:ext cx="347391" cy="392181"/>
              <a:chOff x="1368786" y="1195986"/>
              <a:chExt cx="1009650" cy="1139826"/>
            </a:xfrm>
            <a:grpFill/>
          </p:grpSpPr>
          <p:sp>
            <p:nvSpPr>
              <p:cNvPr id="353"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49" name="圆角矩形 348"/>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0" name="圆角矩形 349"/>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1" name="圆角矩形 350"/>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2" name="圆角矩形 351"/>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2" name="组合 481"/>
          <p:cNvGrpSpPr/>
          <p:nvPr/>
        </p:nvGrpSpPr>
        <p:grpSpPr>
          <a:xfrm>
            <a:off x="4998829" y="1265149"/>
            <a:ext cx="872891" cy="993808"/>
            <a:chOff x="727309" y="3451411"/>
            <a:chExt cx="872891" cy="993808"/>
          </a:xfrm>
        </p:grpSpPr>
        <p:sp>
          <p:nvSpPr>
            <p:cNvPr id="483" name="Freeform 63"/>
            <p:cNvSpPr>
              <a:spLocks noChangeAspect="1"/>
            </p:cNvSpPr>
            <p:nvPr/>
          </p:nvSpPr>
          <p:spPr bwMode="auto">
            <a:xfrm>
              <a:off x="871569" y="3602655"/>
              <a:ext cx="584370" cy="567090"/>
            </a:xfrm>
            <a:custGeom>
              <a:avLst/>
              <a:gdLst>
                <a:gd name="T0" fmla="*/ 244 w 312"/>
                <a:gd name="T1" fmla="*/ 0 h 303"/>
                <a:gd name="T2" fmla="*/ 209 w 312"/>
                <a:gd name="T3" fmla="*/ 12 h 303"/>
                <a:gd name="T4" fmla="*/ 181 w 312"/>
                <a:gd name="T5" fmla="*/ 49 h 303"/>
                <a:gd name="T6" fmla="*/ 198 w 312"/>
                <a:gd name="T7" fmla="*/ 112 h 303"/>
                <a:gd name="T8" fmla="*/ 195 w 312"/>
                <a:gd name="T9" fmla="*/ 112 h 303"/>
                <a:gd name="T10" fmla="*/ 177 w 312"/>
                <a:gd name="T11" fmla="*/ 92 h 303"/>
                <a:gd name="T12" fmla="*/ 92 w 312"/>
                <a:gd name="T13" fmla="*/ 177 h 303"/>
                <a:gd name="T14" fmla="*/ 71 w 312"/>
                <a:gd name="T15" fmla="*/ 174 h 303"/>
                <a:gd name="T16" fmla="*/ 29 w 312"/>
                <a:gd name="T17" fmla="*/ 192 h 303"/>
                <a:gd name="T18" fmla="*/ 7 w 312"/>
                <a:gd name="T19" fmla="*/ 255 h 303"/>
                <a:gd name="T20" fmla="*/ 14 w 312"/>
                <a:gd name="T21" fmla="*/ 266 h 303"/>
                <a:gd name="T22" fmla="*/ 14 w 312"/>
                <a:gd name="T23" fmla="*/ 266 h 303"/>
                <a:gd name="T24" fmla="*/ 53 w 312"/>
                <a:gd name="T25" fmla="*/ 228 h 303"/>
                <a:gd name="T26" fmla="*/ 80 w 312"/>
                <a:gd name="T27" fmla="*/ 255 h 303"/>
                <a:gd name="T28" fmla="*/ 40 w 312"/>
                <a:gd name="T29" fmla="*/ 296 h 303"/>
                <a:gd name="T30" fmla="*/ 70 w 312"/>
                <a:gd name="T31" fmla="*/ 303 h 303"/>
                <a:gd name="T32" fmla="*/ 100 w 312"/>
                <a:gd name="T33" fmla="*/ 295 h 303"/>
                <a:gd name="T34" fmla="*/ 134 w 312"/>
                <a:gd name="T35" fmla="*/ 244 h 303"/>
                <a:gd name="T36" fmla="*/ 116 w 312"/>
                <a:gd name="T37" fmla="*/ 191 h 303"/>
                <a:gd name="T38" fmla="*/ 118 w 312"/>
                <a:gd name="T39" fmla="*/ 190 h 303"/>
                <a:gd name="T40" fmla="*/ 138 w 312"/>
                <a:gd name="T41" fmla="*/ 209 h 303"/>
                <a:gd name="T42" fmla="*/ 222 w 312"/>
                <a:gd name="T43" fmla="*/ 126 h 303"/>
                <a:gd name="T44" fmla="*/ 245 w 312"/>
                <a:gd name="T45" fmla="*/ 129 h 303"/>
                <a:gd name="T46" fmla="*/ 256 w 312"/>
                <a:gd name="T47" fmla="*/ 127 h 303"/>
                <a:gd name="T48" fmla="*/ 298 w 312"/>
                <a:gd name="T49" fmla="*/ 97 h 303"/>
                <a:gd name="T50" fmla="*/ 302 w 312"/>
                <a:gd name="T51" fmla="*/ 34 h 303"/>
                <a:gd name="T52" fmla="*/ 260 w 312"/>
                <a:gd name="T53" fmla="*/ 75 h 303"/>
                <a:gd name="T54" fmla="*/ 234 w 312"/>
                <a:gd name="T55" fmla="*/ 48 h 303"/>
                <a:gd name="T56" fmla="*/ 274 w 312"/>
                <a:gd name="T57" fmla="*/ 7 h 303"/>
                <a:gd name="T58" fmla="*/ 244 w 312"/>
                <a:gd name="T59"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2" h="303">
                  <a:moveTo>
                    <a:pt x="244" y="0"/>
                  </a:moveTo>
                  <a:cubicBezTo>
                    <a:pt x="231" y="0"/>
                    <a:pt x="219" y="4"/>
                    <a:pt x="209" y="12"/>
                  </a:cubicBezTo>
                  <a:cubicBezTo>
                    <a:pt x="197" y="22"/>
                    <a:pt x="185" y="34"/>
                    <a:pt x="181" y="49"/>
                  </a:cubicBezTo>
                  <a:cubicBezTo>
                    <a:pt x="175" y="72"/>
                    <a:pt x="184" y="94"/>
                    <a:pt x="198" y="112"/>
                  </a:cubicBezTo>
                  <a:cubicBezTo>
                    <a:pt x="197" y="112"/>
                    <a:pt x="196" y="112"/>
                    <a:pt x="195" y="112"/>
                  </a:cubicBezTo>
                  <a:cubicBezTo>
                    <a:pt x="185" y="112"/>
                    <a:pt x="181" y="101"/>
                    <a:pt x="177" y="92"/>
                  </a:cubicBezTo>
                  <a:cubicBezTo>
                    <a:pt x="148" y="120"/>
                    <a:pt x="121" y="150"/>
                    <a:pt x="92" y="177"/>
                  </a:cubicBezTo>
                  <a:cubicBezTo>
                    <a:pt x="85" y="175"/>
                    <a:pt x="78" y="174"/>
                    <a:pt x="71" y="174"/>
                  </a:cubicBezTo>
                  <a:cubicBezTo>
                    <a:pt x="55" y="174"/>
                    <a:pt x="39" y="180"/>
                    <a:pt x="29" y="192"/>
                  </a:cubicBezTo>
                  <a:cubicBezTo>
                    <a:pt x="11" y="207"/>
                    <a:pt x="0" y="232"/>
                    <a:pt x="7" y="255"/>
                  </a:cubicBezTo>
                  <a:cubicBezTo>
                    <a:pt x="9" y="258"/>
                    <a:pt x="9" y="266"/>
                    <a:pt x="14" y="266"/>
                  </a:cubicBezTo>
                  <a:cubicBezTo>
                    <a:pt x="14" y="266"/>
                    <a:pt x="14" y="266"/>
                    <a:pt x="14" y="266"/>
                  </a:cubicBezTo>
                  <a:cubicBezTo>
                    <a:pt x="28" y="254"/>
                    <a:pt x="40" y="240"/>
                    <a:pt x="53" y="228"/>
                  </a:cubicBezTo>
                  <a:cubicBezTo>
                    <a:pt x="62" y="236"/>
                    <a:pt x="71" y="246"/>
                    <a:pt x="80" y="255"/>
                  </a:cubicBezTo>
                  <a:cubicBezTo>
                    <a:pt x="67" y="269"/>
                    <a:pt x="53" y="282"/>
                    <a:pt x="40" y="296"/>
                  </a:cubicBezTo>
                  <a:cubicBezTo>
                    <a:pt x="49" y="300"/>
                    <a:pt x="60" y="303"/>
                    <a:pt x="70" y="303"/>
                  </a:cubicBezTo>
                  <a:cubicBezTo>
                    <a:pt x="81" y="303"/>
                    <a:pt x="91" y="300"/>
                    <a:pt x="100" y="295"/>
                  </a:cubicBezTo>
                  <a:cubicBezTo>
                    <a:pt x="117" y="282"/>
                    <a:pt x="133" y="265"/>
                    <a:pt x="134" y="244"/>
                  </a:cubicBezTo>
                  <a:cubicBezTo>
                    <a:pt x="137" y="224"/>
                    <a:pt x="127" y="206"/>
                    <a:pt x="116" y="191"/>
                  </a:cubicBezTo>
                  <a:cubicBezTo>
                    <a:pt x="117" y="190"/>
                    <a:pt x="117" y="190"/>
                    <a:pt x="118" y="190"/>
                  </a:cubicBezTo>
                  <a:cubicBezTo>
                    <a:pt x="128" y="190"/>
                    <a:pt x="133" y="202"/>
                    <a:pt x="138" y="209"/>
                  </a:cubicBezTo>
                  <a:cubicBezTo>
                    <a:pt x="166" y="182"/>
                    <a:pt x="194" y="153"/>
                    <a:pt x="222" y="126"/>
                  </a:cubicBezTo>
                  <a:cubicBezTo>
                    <a:pt x="230" y="127"/>
                    <a:pt x="237" y="129"/>
                    <a:pt x="245" y="129"/>
                  </a:cubicBezTo>
                  <a:cubicBezTo>
                    <a:pt x="249" y="129"/>
                    <a:pt x="252" y="128"/>
                    <a:pt x="256" y="127"/>
                  </a:cubicBezTo>
                  <a:cubicBezTo>
                    <a:pt x="274" y="125"/>
                    <a:pt x="286" y="110"/>
                    <a:pt x="298" y="97"/>
                  </a:cubicBezTo>
                  <a:cubicBezTo>
                    <a:pt x="312" y="79"/>
                    <a:pt x="311" y="54"/>
                    <a:pt x="302" y="34"/>
                  </a:cubicBezTo>
                  <a:cubicBezTo>
                    <a:pt x="287" y="47"/>
                    <a:pt x="274" y="62"/>
                    <a:pt x="260" y="75"/>
                  </a:cubicBezTo>
                  <a:cubicBezTo>
                    <a:pt x="251" y="66"/>
                    <a:pt x="242" y="57"/>
                    <a:pt x="234" y="48"/>
                  </a:cubicBezTo>
                  <a:cubicBezTo>
                    <a:pt x="247" y="34"/>
                    <a:pt x="261" y="20"/>
                    <a:pt x="274" y="7"/>
                  </a:cubicBezTo>
                  <a:cubicBezTo>
                    <a:pt x="265" y="2"/>
                    <a:pt x="255" y="0"/>
                    <a:pt x="244" y="0"/>
                  </a:cubicBezTo>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484" name="任意多边形 483"/>
            <p:cNvSpPr/>
            <p:nvPr/>
          </p:nvSpPr>
          <p:spPr>
            <a:xfrm rot="10800000">
              <a:off x="727309" y="3451411"/>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6"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497"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
        <p:nvSpPr>
          <p:cNvPr id="498" name="矩形 497"/>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14</a:t>
            </a:r>
            <a:endParaRPr lang="zh-CN" altLang="en-US" dirty="0"/>
          </a:p>
        </p:txBody>
      </p:sp>
      <p:sp>
        <p:nvSpPr>
          <p:cNvPr id="356" name="矩形 55"/>
          <p:cNvSpPr/>
          <p:nvPr/>
        </p:nvSpPr>
        <p:spPr>
          <a:xfrm>
            <a:off x="4847023" y="3783224"/>
            <a:ext cx="3973127" cy="683264"/>
          </a:xfrm>
          <a:prstGeom prst="rect">
            <a:avLst/>
          </a:prstGeom>
        </p:spPr>
        <p:txBody>
          <a:bodyPr wrap="square">
            <a:spAutoFit/>
          </a:bodyPr>
          <a:lstStyle/>
          <a:p>
            <a:pPr>
              <a:lnSpc>
                <a:spcPct val="120000"/>
              </a:lnSpc>
            </a:pPr>
            <a:r>
              <a:rPr lang="zh-CN" altLang="zh-CN"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a:t>
            </a:r>
            <a:r>
              <a:rPr lang="zh-CN" altLang="zh-CN"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magnaLorem amet, consectetur adipisicing elit, sed do eiusmod tempor incididunt ut labore et dolore magna consectetur adipisicing elit, sed do eiusmod tempor incididunt </a:t>
            </a:r>
            <a:r>
              <a:rPr lang="en-US" altLang="zh-CN"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a:t>
            </a:r>
            <a:endParaRPr lang="zh-CN" altLang="en-US"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a:p>
            <a:pPr>
              <a:lnSpc>
                <a:spcPct val="120000"/>
              </a:lnSpc>
            </a:pP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357" name="矩形 39"/>
          <p:cNvSpPr/>
          <p:nvPr/>
        </p:nvSpPr>
        <p:spPr>
          <a:xfrm>
            <a:off x="4921057" y="2931857"/>
            <a:ext cx="3006079" cy="400110"/>
          </a:xfrm>
          <a:prstGeom prst="rect">
            <a:avLst/>
          </a:prstGeom>
          <a:solidFill>
            <a:srgbClr val="FFC000"/>
          </a:solidFill>
        </p:spPr>
        <p:txBody>
          <a:bodyPr wrap="none">
            <a:spAutoFit/>
          </a:bodyPr>
          <a:lstStyle/>
          <a:p>
            <a:r>
              <a:rPr lang="zh-CN" altLang="zh-CN" sz="20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2000" dirty="0">
              <a:solidFill>
                <a:schemeClr val="bg1"/>
              </a:solidFill>
              <a:latin typeface="HelveticaNeueLT Pro 67 MdCn" panose="020B0606030502030204" pitchFamily="34" charset="0"/>
              <a:ea typeface="Hiragino Sans GB W3" panose="020B0300000000000000" pitchFamily="34" charset="-122"/>
            </a:endParaRPr>
          </a:p>
        </p:txBody>
      </p:sp>
      <p:sp>
        <p:nvSpPr>
          <p:cNvPr id="358" name="矩形 357"/>
          <p:cNvSpPr/>
          <p:nvPr/>
        </p:nvSpPr>
        <p:spPr>
          <a:xfrm>
            <a:off x="4921057" y="3379488"/>
            <a:ext cx="2108269" cy="400110"/>
          </a:xfrm>
          <a:prstGeom prst="rect">
            <a:avLst/>
          </a:prstGeom>
          <a:solidFill>
            <a:srgbClr val="FFC000"/>
          </a:solidFill>
        </p:spPr>
        <p:txBody>
          <a:bodyPr wrap="none">
            <a:spAutoFit/>
          </a:bodyPr>
          <a:lstStyle/>
          <a:p>
            <a:r>
              <a:rPr lang="zh-CN" altLang="zh-CN" sz="20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2000" dirty="0">
              <a:solidFill>
                <a:schemeClr val="bg1"/>
              </a:solidFill>
              <a:latin typeface="HelveticaNeueLT Pro 67 MdCn" panose="020B0606030502030204" pitchFamily="34" charset="0"/>
              <a:ea typeface="Hiragino Sans GB W3" panose="020B0300000000000000" pitchFamily="34" charset="-122"/>
            </a:endParaRPr>
          </a:p>
        </p:txBody>
      </p:sp>
      <p:sp>
        <p:nvSpPr>
          <p:cNvPr id="359" name="文本框 358"/>
          <p:cNvSpPr txBox="1"/>
          <p:nvPr/>
        </p:nvSpPr>
        <p:spPr>
          <a:xfrm>
            <a:off x="4854726" y="2285777"/>
            <a:ext cx="1282050" cy="646331"/>
          </a:xfrm>
          <a:prstGeom prst="rect">
            <a:avLst/>
          </a:prstGeom>
          <a:noFill/>
        </p:spPr>
        <p:txBody>
          <a:bodyPr wrap="square" rtlCol="0">
            <a:spAutoFit/>
          </a:bodyPr>
          <a:lstStyle/>
          <a:p>
            <a:r>
              <a:rPr lang="en-US" altLang="zh-CN" sz="3600" dirty="0" smtClean="0">
                <a:solidFill>
                  <a:schemeClr val="bg1"/>
                </a:solidFill>
                <a:latin typeface="HelveticaNeueLT Pro 67 MdCn" panose="020B0606030502030204" pitchFamily="34" charset="0"/>
              </a:rPr>
              <a:t>9,300</a:t>
            </a:r>
            <a:endParaRPr lang="zh-CN" altLang="en-US" sz="3600" dirty="0">
              <a:solidFill>
                <a:schemeClr val="bg1"/>
              </a:solidFill>
              <a:latin typeface="HelveticaNeueLT Pro 67 MdCn" panose="020B0606030502030204" pitchFamily="34" charset="0"/>
            </a:endParaRPr>
          </a:p>
        </p:txBody>
      </p:sp>
      <p:sp>
        <p:nvSpPr>
          <p:cNvPr id="360" name="文本框 359"/>
          <p:cNvSpPr txBox="1"/>
          <p:nvPr/>
        </p:nvSpPr>
        <p:spPr>
          <a:xfrm>
            <a:off x="5873398" y="2543523"/>
            <a:ext cx="744969" cy="338554"/>
          </a:xfrm>
          <a:prstGeom prst="rect">
            <a:avLst/>
          </a:prstGeom>
          <a:noFill/>
        </p:spPr>
        <p:txBody>
          <a:bodyPr wrap="square" rtlCol="0">
            <a:spAutoFit/>
          </a:bodyPr>
          <a:lstStyle/>
          <a:p>
            <a:r>
              <a:rPr lang="en-US" altLang="zh-CN" sz="1600" dirty="0" smtClean="0">
                <a:solidFill>
                  <a:schemeClr val="bg1"/>
                </a:solidFill>
                <a:latin typeface="HelveticaNeueLT Pro 67 MdCn" panose="020B0606030502030204" pitchFamily="34" charset="0"/>
              </a:rPr>
              <a:t>Million</a:t>
            </a:r>
            <a:endParaRPr lang="zh-CN" altLang="en-US" sz="1600" dirty="0">
              <a:solidFill>
                <a:schemeClr val="bg1"/>
              </a:solidFill>
              <a:latin typeface="HelveticaNeueLT Pro 67 MdCn" panose="020B0606030502030204" pitchFamily="34" charset="0"/>
            </a:endParaRPr>
          </a:p>
        </p:txBody>
      </p:sp>
    </p:spTree>
    <p:extLst>
      <p:ext uri="{BB962C8B-B14F-4D97-AF65-F5344CB8AC3E}">
        <p14:creationId xmlns:p14="http://schemas.microsoft.com/office/powerpoint/2010/main" val="1801152944"/>
      </p:ext>
    </p:extLst>
  </p:cSld>
  <p:clrMapOvr>
    <a:masterClrMapping/>
  </p:clrMapOvr>
  <mc:AlternateContent xmlns:mc="http://schemas.openxmlformats.org/markup-compatibility/2006" xmlns:p14="http://schemas.microsoft.com/office/powerpoint/2010/main">
    <mc:Choice Requires="p14">
      <p:transition spd="slow" p14:dur="1600" advClick="0" advTm="1000">
        <p14:conveyor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729"/>
                                  </p:stCondLst>
                                  <p:childTnLst>
                                    <p:set>
                                      <p:cBhvr>
                                        <p:cTn id="6" dur="1" fill="hold">
                                          <p:stCondLst>
                                            <p:cond delay="0"/>
                                          </p:stCondLst>
                                        </p:cTn>
                                        <p:tgtEl>
                                          <p:spTgt spid="316"/>
                                        </p:tgtEl>
                                        <p:attrNameLst>
                                          <p:attrName>style.visibility</p:attrName>
                                        </p:attrNameLst>
                                      </p:cBhvr>
                                      <p:to>
                                        <p:strVal val="visible"/>
                                      </p:to>
                                    </p:set>
                                    <p:animEffect transition="in" filter="fade">
                                      <p:cBhvr>
                                        <p:cTn id="7" dur="500"/>
                                        <p:tgtEl>
                                          <p:spTgt spid="316"/>
                                        </p:tgtEl>
                                      </p:cBhvr>
                                    </p:animEffect>
                                  </p:childTnLst>
                                </p:cTn>
                              </p:par>
                              <p:par>
                                <p:cTn id="8" presetID="10" presetClass="entr" presetSubtype="0" fill="hold" nodeType="withEffect">
                                  <p:stCondLst>
                                    <p:cond delay="181"/>
                                  </p:stCondLst>
                                  <p:childTnLst>
                                    <p:set>
                                      <p:cBhvr>
                                        <p:cTn id="9" dur="1" fill="hold">
                                          <p:stCondLst>
                                            <p:cond delay="0"/>
                                          </p:stCondLst>
                                        </p:cTn>
                                        <p:tgtEl>
                                          <p:spTgt spid="251"/>
                                        </p:tgtEl>
                                        <p:attrNameLst>
                                          <p:attrName>style.visibility</p:attrName>
                                        </p:attrNameLst>
                                      </p:cBhvr>
                                      <p:to>
                                        <p:strVal val="visible"/>
                                      </p:to>
                                    </p:set>
                                    <p:animEffect transition="in" filter="fade">
                                      <p:cBhvr>
                                        <p:cTn id="10" dur="500"/>
                                        <p:tgtEl>
                                          <p:spTgt spid="251"/>
                                        </p:tgtEl>
                                      </p:cBhvr>
                                    </p:animEffect>
                                  </p:childTnLst>
                                </p:cTn>
                              </p:par>
                              <p:par>
                                <p:cTn id="11" presetID="10" presetClass="entr" presetSubtype="0" fill="hold" nodeType="withEffect">
                                  <p:stCondLst>
                                    <p:cond delay="556"/>
                                  </p:stCondLst>
                                  <p:childTnLst>
                                    <p:set>
                                      <p:cBhvr>
                                        <p:cTn id="12" dur="1" fill="hold">
                                          <p:stCondLst>
                                            <p:cond delay="0"/>
                                          </p:stCondLst>
                                        </p:cTn>
                                        <p:tgtEl>
                                          <p:spTgt spid="241"/>
                                        </p:tgtEl>
                                        <p:attrNameLst>
                                          <p:attrName>style.visibility</p:attrName>
                                        </p:attrNameLst>
                                      </p:cBhvr>
                                      <p:to>
                                        <p:strVal val="visible"/>
                                      </p:to>
                                    </p:set>
                                    <p:animEffect transition="in" filter="fade">
                                      <p:cBhvr>
                                        <p:cTn id="13" dur="500"/>
                                        <p:tgtEl>
                                          <p:spTgt spid="241"/>
                                        </p:tgtEl>
                                      </p:cBhvr>
                                    </p:animEffect>
                                  </p:childTnLst>
                                </p:cTn>
                              </p:par>
                              <p:par>
                                <p:cTn id="14" presetID="10" presetClass="entr" presetSubtype="0" fill="hold" nodeType="withEffect">
                                  <p:stCondLst>
                                    <p:cond delay="784"/>
                                  </p:stCondLst>
                                  <p:childTnLst>
                                    <p:set>
                                      <p:cBhvr>
                                        <p:cTn id="15" dur="1" fill="hold">
                                          <p:stCondLst>
                                            <p:cond delay="0"/>
                                          </p:stCondLst>
                                        </p:cTn>
                                        <p:tgtEl>
                                          <p:spTgt spid="211"/>
                                        </p:tgtEl>
                                        <p:attrNameLst>
                                          <p:attrName>style.visibility</p:attrName>
                                        </p:attrNameLst>
                                      </p:cBhvr>
                                      <p:to>
                                        <p:strVal val="visible"/>
                                      </p:to>
                                    </p:set>
                                    <p:animEffect transition="in" filter="fade">
                                      <p:cBhvr>
                                        <p:cTn id="16" dur="500"/>
                                        <p:tgtEl>
                                          <p:spTgt spid="211"/>
                                        </p:tgtEl>
                                      </p:cBhvr>
                                    </p:animEffect>
                                  </p:childTnLst>
                                </p:cTn>
                              </p:par>
                              <p:par>
                                <p:cTn id="17" presetID="10" presetClass="entr" presetSubtype="0" fill="hold" nodeType="withEffect">
                                  <p:stCondLst>
                                    <p:cond delay="195"/>
                                  </p:stCondLst>
                                  <p:childTnLst>
                                    <p:set>
                                      <p:cBhvr>
                                        <p:cTn id="18" dur="1" fill="hold">
                                          <p:stCondLst>
                                            <p:cond delay="0"/>
                                          </p:stCondLst>
                                        </p:cTn>
                                        <p:tgtEl>
                                          <p:spTgt spid="201"/>
                                        </p:tgtEl>
                                        <p:attrNameLst>
                                          <p:attrName>style.visibility</p:attrName>
                                        </p:attrNameLst>
                                      </p:cBhvr>
                                      <p:to>
                                        <p:strVal val="visible"/>
                                      </p:to>
                                    </p:set>
                                    <p:animEffect transition="in" filter="fade">
                                      <p:cBhvr>
                                        <p:cTn id="19" dur="500"/>
                                        <p:tgtEl>
                                          <p:spTgt spid="201"/>
                                        </p:tgtEl>
                                      </p:cBhvr>
                                    </p:animEffect>
                                  </p:childTnLst>
                                </p:cTn>
                              </p:par>
                              <p:par>
                                <p:cTn id="20" presetID="10" presetClass="entr" presetSubtype="0" fill="hold" nodeType="withEffect">
                                  <p:stCondLst>
                                    <p:cond delay="427"/>
                                  </p:stCondLst>
                                  <p:childTnLst>
                                    <p:set>
                                      <p:cBhvr>
                                        <p:cTn id="21" dur="1" fill="hold">
                                          <p:stCondLst>
                                            <p:cond delay="0"/>
                                          </p:stCondLst>
                                        </p:cTn>
                                        <p:tgtEl>
                                          <p:spTgt spid="191"/>
                                        </p:tgtEl>
                                        <p:attrNameLst>
                                          <p:attrName>style.visibility</p:attrName>
                                        </p:attrNameLst>
                                      </p:cBhvr>
                                      <p:to>
                                        <p:strVal val="visible"/>
                                      </p:to>
                                    </p:set>
                                    <p:animEffect transition="in" filter="fade">
                                      <p:cBhvr>
                                        <p:cTn id="22" dur="500"/>
                                        <p:tgtEl>
                                          <p:spTgt spid="191"/>
                                        </p:tgtEl>
                                      </p:cBhvr>
                                    </p:animEffect>
                                  </p:childTnLst>
                                </p:cTn>
                              </p:par>
                              <p:par>
                                <p:cTn id="23" presetID="10" presetClass="entr" presetSubtype="0" fill="hold" nodeType="withEffect">
                                  <p:stCondLst>
                                    <p:cond delay="85"/>
                                  </p:stCondLst>
                                  <p:childTnLst>
                                    <p:set>
                                      <p:cBhvr>
                                        <p:cTn id="24" dur="1" fill="hold">
                                          <p:stCondLst>
                                            <p:cond delay="0"/>
                                          </p:stCondLst>
                                        </p:cTn>
                                        <p:tgtEl>
                                          <p:spTgt spid="181"/>
                                        </p:tgtEl>
                                        <p:attrNameLst>
                                          <p:attrName>style.visibility</p:attrName>
                                        </p:attrNameLst>
                                      </p:cBhvr>
                                      <p:to>
                                        <p:strVal val="visible"/>
                                      </p:to>
                                    </p:set>
                                    <p:animEffect transition="in" filter="fade">
                                      <p:cBhvr>
                                        <p:cTn id="25" dur="500"/>
                                        <p:tgtEl>
                                          <p:spTgt spid="181"/>
                                        </p:tgtEl>
                                      </p:cBhvr>
                                    </p:animEffect>
                                  </p:childTnLst>
                                </p:cTn>
                              </p:par>
                              <p:par>
                                <p:cTn id="26" presetID="10" presetClass="entr" presetSubtype="0" fill="hold" nodeType="withEffect">
                                  <p:stCondLst>
                                    <p:cond delay="800"/>
                                  </p:stCondLst>
                                  <p:childTnLst>
                                    <p:set>
                                      <p:cBhvr>
                                        <p:cTn id="27" dur="1" fill="hold">
                                          <p:stCondLst>
                                            <p:cond delay="0"/>
                                          </p:stCondLst>
                                        </p:cTn>
                                        <p:tgtEl>
                                          <p:spTgt spid="121"/>
                                        </p:tgtEl>
                                        <p:attrNameLst>
                                          <p:attrName>style.visibility</p:attrName>
                                        </p:attrNameLst>
                                      </p:cBhvr>
                                      <p:to>
                                        <p:strVal val="visible"/>
                                      </p:to>
                                    </p:set>
                                    <p:animEffect transition="in" filter="fade">
                                      <p:cBhvr>
                                        <p:cTn id="28" dur="500"/>
                                        <p:tgtEl>
                                          <p:spTgt spid="121"/>
                                        </p:tgtEl>
                                      </p:cBhvr>
                                    </p:animEffect>
                                  </p:childTnLst>
                                </p:cTn>
                              </p:par>
                              <p:par>
                                <p:cTn id="29" presetID="10" presetClass="entr" presetSubtype="0" fill="hold" nodeType="withEffect">
                                  <p:stCondLst>
                                    <p:cond delay="541"/>
                                  </p:stCondLst>
                                  <p:childTnLst>
                                    <p:set>
                                      <p:cBhvr>
                                        <p:cTn id="30" dur="1" fill="hold">
                                          <p:stCondLst>
                                            <p:cond delay="0"/>
                                          </p:stCondLst>
                                        </p:cTn>
                                        <p:tgtEl>
                                          <p:spTgt spid="131"/>
                                        </p:tgtEl>
                                        <p:attrNameLst>
                                          <p:attrName>style.visibility</p:attrName>
                                        </p:attrNameLst>
                                      </p:cBhvr>
                                      <p:to>
                                        <p:strVal val="visible"/>
                                      </p:to>
                                    </p:set>
                                    <p:animEffect transition="in" filter="fade">
                                      <p:cBhvr>
                                        <p:cTn id="31" dur="500"/>
                                        <p:tgtEl>
                                          <p:spTgt spid="131"/>
                                        </p:tgtEl>
                                      </p:cBhvr>
                                    </p:animEffect>
                                  </p:childTnLst>
                                </p:cTn>
                              </p:par>
                              <p:par>
                                <p:cTn id="32" presetID="10" presetClass="entr" presetSubtype="0" fill="hold" nodeType="withEffect">
                                  <p:stCondLst>
                                    <p:cond delay="13"/>
                                  </p:stCondLst>
                                  <p:childTnLst>
                                    <p:set>
                                      <p:cBhvr>
                                        <p:cTn id="33" dur="1" fill="hold">
                                          <p:stCondLst>
                                            <p:cond delay="0"/>
                                          </p:stCondLst>
                                        </p:cTn>
                                        <p:tgtEl>
                                          <p:spTgt spid="141"/>
                                        </p:tgtEl>
                                        <p:attrNameLst>
                                          <p:attrName>style.visibility</p:attrName>
                                        </p:attrNameLst>
                                      </p:cBhvr>
                                      <p:to>
                                        <p:strVal val="visible"/>
                                      </p:to>
                                    </p:set>
                                    <p:animEffect transition="in" filter="fade">
                                      <p:cBhvr>
                                        <p:cTn id="34" dur="500"/>
                                        <p:tgtEl>
                                          <p:spTgt spid="141"/>
                                        </p:tgtEl>
                                      </p:cBhvr>
                                    </p:animEffect>
                                  </p:childTnLst>
                                </p:cTn>
                              </p:par>
                              <p:par>
                                <p:cTn id="35" presetID="10" presetClass="entr" presetSubtype="0" fill="hold" nodeType="withEffect">
                                  <p:stCondLst>
                                    <p:cond delay="460"/>
                                  </p:stCondLst>
                                  <p:childTnLst>
                                    <p:set>
                                      <p:cBhvr>
                                        <p:cTn id="36" dur="1" fill="hold">
                                          <p:stCondLst>
                                            <p:cond delay="0"/>
                                          </p:stCondLst>
                                        </p:cTn>
                                        <p:tgtEl>
                                          <p:spTgt spid="151"/>
                                        </p:tgtEl>
                                        <p:attrNameLst>
                                          <p:attrName>style.visibility</p:attrName>
                                        </p:attrNameLst>
                                      </p:cBhvr>
                                      <p:to>
                                        <p:strVal val="visible"/>
                                      </p:to>
                                    </p:set>
                                    <p:animEffect transition="in" filter="fade">
                                      <p:cBhvr>
                                        <p:cTn id="37" dur="500"/>
                                        <p:tgtEl>
                                          <p:spTgt spid="151"/>
                                        </p:tgtEl>
                                      </p:cBhvr>
                                    </p:animEffect>
                                  </p:childTnLst>
                                </p:cTn>
                              </p:par>
                              <p:par>
                                <p:cTn id="38" presetID="10" presetClass="entr" presetSubtype="0" fill="hold" nodeType="withEffect">
                                  <p:stCondLst>
                                    <p:cond delay="80"/>
                                  </p:stCondLst>
                                  <p:childTnLst>
                                    <p:set>
                                      <p:cBhvr>
                                        <p:cTn id="39" dur="1" fill="hold">
                                          <p:stCondLst>
                                            <p:cond delay="0"/>
                                          </p:stCondLst>
                                        </p:cTn>
                                        <p:tgtEl>
                                          <p:spTgt spid="161"/>
                                        </p:tgtEl>
                                        <p:attrNameLst>
                                          <p:attrName>style.visibility</p:attrName>
                                        </p:attrNameLst>
                                      </p:cBhvr>
                                      <p:to>
                                        <p:strVal val="visible"/>
                                      </p:to>
                                    </p:set>
                                    <p:animEffect transition="in" filter="fade">
                                      <p:cBhvr>
                                        <p:cTn id="40" dur="500"/>
                                        <p:tgtEl>
                                          <p:spTgt spid="161"/>
                                        </p:tgtEl>
                                      </p:cBhvr>
                                    </p:animEffect>
                                  </p:childTnLst>
                                </p:cTn>
                              </p:par>
                              <p:par>
                                <p:cTn id="41" presetID="10" presetClass="entr" presetSubtype="0" fill="hold" nodeType="withEffect">
                                  <p:stCondLst>
                                    <p:cond delay="82"/>
                                  </p:stCondLst>
                                  <p:childTnLst>
                                    <p:set>
                                      <p:cBhvr>
                                        <p:cTn id="42" dur="1" fill="hold">
                                          <p:stCondLst>
                                            <p:cond delay="0"/>
                                          </p:stCondLst>
                                        </p:cTn>
                                        <p:tgtEl>
                                          <p:spTgt spid="171"/>
                                        </p:tgtEl>
                                        <p:attrNameLst>
                                          <p:attrName>style.visibility</p:attrName>
                                        </p:attrNameLst>
                                      </p:cBhvr>
                                      <p:to>
                                        <p:strVal val="visible"/>
                                      </p:to>
                                    </p:set>
                                    <p:animEffect transition="in" filter="fade">
                                      <p:cBhvr>
                                        <p:cTn id="43" dur="500"/>
                                        <p:tgtEl>
                                          <p:spTgt spid="171"/>
                                        </p:tgtEl>
                                      </p:cBhvr>
                                    </p:animEffect>
                                  </p:childTnLst>
                                </p:cTn>
                              </p:par>
                              <p:par>
                                <p:cTn id="44" presetID="10" presetClass="entr" presetSubtype="0" fill="hold" nodeType="withEffect">
                                  <p:stCondLst>
                                    <p:cond delay="639"/>
                                  </p:stCondLst>
                                  <p:childTnLst>
                                    <p:set>
                                      <p:cBhvr>
                                        <p:cTn id="45" dur="1" fill="hold">
                                          <p:stCondLst>
                                            <p:cond delay="0"/>
                                          </p:stCondLst>
                                        </p:cTn>
                                        <p:tgtEl>
                                          <p:spTgt spid="91"/>
                                        </p:tgtEl>
                                        <p:attrNameLst>
                                          <p:attrName>style.visibility</p:attrName>
                                        </p:attrNameLst>
                                      </p:cBhvr>
                                      <p:to>
                                        <p:strVal val="visible"/>
                                      </p:to>
                                    </p:set>
                                    <p:animEffect transition="in" filter="fade">
                                      <p:cBhvr>
                                        <p:cTn id="46" dur="500"/>
                                        <p:tgtEl>
                                          <p:spTgt spid="91"/>
                                        </p:tgtEl>
                                      </p:cBhvr>
                                    </p:animEffect>
                                  </p:childTnLst>
                                </p:cTn>
                              </p:par>
                              <p:par>
                                <p:cTn id="47" presetID="10" presetClass="entr" presetSubtype="0" fill="hold" nodeType="withEffect">
                                  <p:stCondLst>
                                    <p:cond delay="228"/>
                                  </p:stCondLst>
                                  <p:childTnLst>
                                    <p:set>
                                      <p:cBhvr>
                                        <p:cTn id="48" dur="1" fill="hold">
                                          <p:stCondLst>
                                            <p:cond delay="0"/>
                                          </p:stCondLst>
                                        </p:cTn>
                                        <p:tgtEl>
                                          <p:spTgt spid="81"/>
                                        </p:tgtEl>
                                        <p:attrNameLst>
                                          <p:attrName>style.visibility</p:attrName>
                                        </p:attrNameLst>
                                      </p:cBhvr>
                                      <p:to>
                                        <p:strVal val="visible"/>
                                      </p:to>
                                    </p:set>
                                    <p:animEffect transition="in" filter="fade">
                                      <p:cBhvr>
                                        <p:cTn id="49" dur="500"/>
                                        <p:tgtEl>
                                          <p:spTgt spid="81"/>
                                        </p:tgtEl>
                                      </p:cBhvr>
                                    </p:animEffect>
                                  </p:childTnLst>
                                </p:cTn>
                              </p:par>
                              <p:par>
                                <p:cTn id="50" presetID="10" presetClass="entr" presetSubtype="0" fill="hold" nodeType="withEffect">
                                  <p:stCondLst>
                                    <p:cond delay="37"/>
                                  </p:stCondLst>
                                  <p:childTnLst>
                                    <p:set>
                                      <p:cBhvr>
                                        <p:cTn id="51" dur="1" fill="hold">
                                          <p:stCondLst>
                                            <p:cond delay="0"/>
                                          </p:stCondLst>
                                        </p:cTn>
                                        <p:tgtEl>
                                          <p:spTgt spid="111"/>
                                        </p:tgtEl>
                                        <p:attrNameLst>
                                          <p:attrName>style.visibility</p:attrName>
                                        </p:attrNameLst>
                                      </p:cBhvr>
                                      <p:to>
                                        <p:strVal val="visible"/>
                                      </p:to>
                                    </p:set>
                                    <p:animEffect transition="in" filter="fade">
                                      <p:cBhvr>
                                        <p:cTn id="52" dur="500"/>
                                        <p:tgtEl>
                                          <p:spTgt spid="111"/>
                                        </p:tgtEl>
                                      </p:cBhvr>
                                    </p:animEffect>
                                  </p:childTnLst>
                                </p:cTn>
                              </p:par>
                              <p:par>
                                <p:cTn id="53" presetID="10" presetClass="entr" presetSubtype="0" fill="hold" nodeType="withEffect">
                                  <p:stCondLst>
                                    <p:cond delay="237"/>
                                  </p:stCondLst>
                                  <p:childTnLst>
                                    <p:set>
                                      <p:cBhvr>
                                        <p:cTn id="54" dur="1" fill="hold">
                                          <p:stCondLst>
                                            <p:cond delay="0"/>
                                          </p:stCondLst>
                                        </p:cTn>
                                        <p:tgtEl>
                                          <p:spTgt spid="41"/>
                                        </p:tgtEl>
                                        <p:attrNameLst>
                                          <p:attrName>style.visibility</p:attrName>
                                        </p:attrNameLst>
                                      </p:cBhvr>
                                      <p:to>
                                        <p:strVal val="visible"/>
                                      </p:to>
                                    </p:set>
                                    <p:animEffect transition="in" filter="fade">
                                      <p:cBhvr>
                                        <p:cTn id="55" dur="500"/>
                                        <p:tgtEl>
                                          <p:spTgt spid="41"/>
                                        </p:tgtEl>
                                      </p:cBhvr>
                                    </p:animEffect>
                                  </p:childTnLst>
                                </p:cTn>
                              </p:par>
                              <p:par>
                                <p:cTn id="56" presetID="10" presetClass="entr" presetSubtype="0" fill="hold" nodeType="withEffect">
                                  <p:stCondLst>
                                    <p:cond delay="306"/>
                                  </p:stCondLst>
                                  <p:childTnLst>
                                    <p:set>
                                      <p:cBhvr>
                                        <p:cTn id="57" dur="1" fill="hold">
                                          <p:stCondLst>
                                            <p:cond delay="0"/>
                                          </p:stCondLst>
                                        </p:cTn>
                                        <p:tgtEl>
                                          <p:spTgt spid="51"/>
                                        </p:tgtEl>
                                        <p:attrNameLst>
                                          <p:attrName>style.visibility</p:attrName>
                                        </p:attrNameLst>
                                      </p:cBhvr>
                                      <p:to>
                                        <p:strVal val="visible"/>
                                      </p:to>
                                    </p:set>
                                    <p:animEffect transition="in" filter="fade">
                                      <p:cBhvr>
                                        <p:cTn id="58" dur="500"/>
                                        <p:tgtEl>
                                          <p:spTgt spid="51"/>
                                        </p:tgtEl>
                                      </p:cBhvr>
                                    </p:animEffect>
                                  </p:childTnLst>
                                </p:cTn>
                              </p:par>
                              <p:par>
                                <p:cTn id="59" presetID="10" presetClass="entr" presetSubtype="0" fill="hold" nodeType="withEffect">
                                  <p:stCondLst>
                                    <p:cond delay="241"/>
                                  </p:stCondLst>
                                  <p:childTnLst>
                                    <p:set>
                                      <p:cBhvr>
                                        <p:cTn id="60" dur="1" fill="hold">
                                          <p:stCondLst>
                                            <p:cond delay="0"/>
                                          </p:stCondLst>
                                        </p:cTn>
                                        <p:tgtEl>
                                          <p:spTgt spid="61"/>
                                        </p:tgtEl>
                                        <p:attrNameLst>
                                          <p:attrName>style.visibility</p:attrName>
                                        </p:attrNameLst>
                                      </p:cBhvr>
                                      <p:to>
                                        <p:strVal val="visible"/>
                                      </p:to>
                                    </p:set>
                                    <p:animEffect transition="in" filter="fade">
                                      <p:cBhvr>
                                        <p:cTn id="61" dur="500"/>
                                        <p:tgtEl>
                                          <p:spTgt spid="61"/>
                                        </p:tgtEl>
                                      </p:cBhvr>
                                    </p:animEffect>
                                  </p:childTnLst>
                                </p:cTn>
                              </p:par>
                              <p:par>
                                <p:cTn id="62" presetID="10" presetClass="entr" presetSubtype="0" fill="hold" nodeType="withEffect">
                                  <p:stCondLst>
                                    <p:cond delay="759"/>
                                  </p:stCondLst>
                                  <p:childTnLst>
                                    <p:set>
                                      <p:cBhvr>
                                        <p:cTn id="63" dur="1" fill="hold">
                                          <p:stCondLst>
                                            <p:cond delay="0"/>
                                          </p:stCondLst>
                                        </p:cTn>
                                        <p:tgtEl>
                                          <p:spTgt spid="71"/>
                                        </p:tgtEl>
                                        <p:attrNameLst>
                                          <p:attrName>style.visibility</p:attrName>
                                        </p:attrNameLst>
                                      </p:cBhvr>
                                      <p:to>
                                        <p:strVal val="visible"/>
                                      </p:to>
                                    </p:set>
                                    <p:animEffect transition="in" filter="fade">
                                      <p:cBhvr>
                                        <p:cTn id="64" dur="500"/>
                                        <p:tgtEl>
                                          <p:spTgt spid="71"/>
                                        </p:tgtEl>
                                      </p:cBhvr>
                                    </p:animEffect>
                                  </p:childTnLst>
                                </p:cTn>
                              </p:par>
                              <p:par>
                                <p:cTn id="65" presetID="10" presetClass="entr" presetSubtype="0" fill="hold" nodeType="withEffect">
                                  <p:stCondLst>
                                    <p:cond delay="784"/>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500"/>
                                        <p:tgtEl>
                                          <p:spTgt spid="20"/>
                                        </p:tgtEl>
                                      </p:cBhvr>
                                    </p:animEffect>
                                  </p:childTnLst>
                                </p:cTn>
                              </p:par>
                              <p:par>
                                <p:cTn id="68" presetID="10" presetClass="entr" presetSubtype="0" fill="hold" nodeType="withEffect">
                                  <p:stCondLst>
                                    <p:cond delay="321"/>
                                  </p:stCondLst>
                                  <p:childTnLst>
                                    <p:set>
                                      <p:cBhvr>
                                        <p:cTn id="69" dur="1" fill="hold">
                                          <p:stCondLst>
                                            <p:cond delay="0"/>
                                          </p:stCondLst>
                                        </p:cTn>
                                        <p:tgtEl>
                                          <p:spTgt spid="31"/>
                                        </p:tgtEl>
                                        <p:attrNameLst>
                                          <p:attrName>style.visibility</p:attrName>
                                        </p:attrNameLst>
                                      </p:cBhvr>
                                      <p:to>
                                        <p:strVal val="visible"/>
                                      </p:to>
                                    </p:set>
                                    <p:animEffect transition="in" filter="fade">
                                      <p:cBhvr>
                                        <p:cTn id="70" dur="500"/>
                                        <p:tgtEl>
                                          <p:spTgt spid="31"/>
                                        </p:tgtEl>
                                      </p:cBhvr>
                                    </p:animEffect>
                                  </p:childTnLst>
                                </p:cTn>
                              </p:par>
                              <p:par>
                                <p:cTn id="71" presetID="10" presetClass="entr" presetSubtype="0" fill="hold" nodeType="withEffect">
                                  <p:stCondLst>
                                    <p:cond delay="223"/>
                                  </p:stCondLst>
                                  <p:childTnLst>
                                    <p:set>
                                      <p:cBhvr>
                                        <p:cTn id="72" dur="1" fill="hold">
                                          <p:stCondLst>
                                            <p:cond delay="0"/>
                                          </p:stCondLst>
                                        </p:cTn>
                                        <p:tgtEl>
                                          <p:spTgt spid="21"/>
                                        </p:tgtEl>
                                        <p:attrNameLst>
                                          <p:attrName>style.visibility</p:attrName>
                                        </p:attrNameLst>
                                      </p:cBhvr>
                                      <p:to>
                                        <p:strVal val="visible"/>
                                      </p:to>
                                    </p:set>
                                    <p:animEffect transition="in" filter="fade">
                                      <p:cBhvr>
                                        <p:cTn id="73" dur="500"/>
                                        <p:tgtEl>
                                          <p:spTgt spid="21"/>
                                        </p:tgtEl>
                                      </p:cBhvr>
                                    </p:animEffect>
                                  </p:childTnLst>
                                </p:cTn>
                              </p:par>
                              <p:par>
                                <p:cTn id="74" presetID="10" presetClass="entr" presetSubtype="0" fill="hold" nodeType="withEffect">
                                  <p:stCondLst>
                                    <p:cond delay="128"/>
                                  </p:stCondLst>
                                  <p:childTnLst>
                                    <p:set>
                                      <p:cBhvr>
                                        <p:cTn id="75" dur="1" fill="hold">
                                          <p:stCondLst>
                                            <p:cond delay="0"/>
                                          </p:stCondLst>
                                        </p:cTn>
                                        <p:tgtEl>
                                          <p:spTgt spid="221"/>
                                        </p:tgtEl>
                                        <p:attrNameLst>
                                          <p:attrName>style.visibility</p:attrName>
                                        </p:attrNameLst>
                                      </p:cBhvr>
                                      <p:to>
                                        <p:strVal val="visible"/>
                                      </p:to>
                                    </p:set>
                                    <p:animEffect transition="in" filter="fade">
                                      <p:cBhvr>
                                        <p:cTn id="76" dur="500"/>
                                        <p:tgtEl>
                                          <p:spTgt spid="221"/>
                                        </p:tgtEl>
                                      </p:cBhvr>
                                    </p:animEffect>
                                  </p:childTnLst>
                                </p:cTn>
                              </p:par>
                              <p:par>
                                <p:cTn id="77" presetID="10" presetClass="entr" presetSubtype="0" fill="hold" nodeType="withEffect">
                                  <p:stCondLst>
                                    <p:cond delay="130"/>
                                  </p:stCondLst>
                                  <p:childTnLst>
                                    <p:set>
                                      <p:cBhvr>
                                        <p:cTn id="78" dur="1" fill="hold">
                                          <p:stCondLst>
                                            <p:cond delay="0"/>
                                          </p:stCondLst>
                                        </p:cTn>
                                        <p:tgtEl>
                                          <p:spTgt spid="231"/>
                                        </p:tgtEl>
                                        <p:attrNameLst>
                                          <p:attrName>style.visibility</p:attrName>
                                        </p:attrNameLst>
                                      </p:cBhvr>
                                      <p:to>
                                        <p:strVal val="visible"/>
                                      </p:to>
                                    </p:set>
                                    <p:animEffect transition="in" filter="fade">
                                      <p:cBhvr>
                                        <p:cTn id="79" dur="500"/>
                                        <p:tgtEl>
                                          <p:spTgt spid="231"/>
                                        </p:tgtEl>
                                      </p:cBhvr>
                                    </p:animEffect>
                                  </p:childTnLst>
                                </p:cTn>
                              </p:par>
                              <p:par>
                                <p:cTn id="80" presetID="10" presetClass="entr" presetSubtype="0" fill="hold" nodeType="withEffect">
                                  <p:stCondLst>
                                    <p:cond delay="517"/>
                                  </p:stCondLst>
                                  <p:childTnLst>
                                    <p:set>
                                      <p:cBhvr>
                                        <p:cTn id="81" dur="1" fill="hold">
                                          <p:stCondLst>
                                            <p:cond delay="0"/>
                                          </p:stCondLst>
                                        </p:cTn>
                                        <p:tgtEl>
                                          <p:spTgt spid="261"/>
                                        </p:tgtEl>
                                        <p:attrNameLst>
                                          <p:attrName>style.visibility</p:attrName>
                                        </p:attrNameLst>
                                      </p:cBhvr>
                                      <p:to>
                                        <p:strVal val="visible"/>
                                      </p:to>
                                    </p:set>
                                    <p:animEffect transition="in" filter="fade">
                                      <p:cBhvr>
                                        <p:cTn id="82" dur="500"/>
                                        <p:tgtEl>
                                          <p:spTgt spid="261"/>
                                        </p:tgtEl>
                                      </p:cBhvr>
                                    </p:animEffect>
                                  </p:childTnLst>
                                </p:cTn>
                              </p:par>
                              <p:par>
                                <p:cTn id="83" presetID="10" presetClass="entr" presetSubtype="0" fill="hold" nodeType="withEffect">
                                  <p:stCondLst>
                                    <p:cond delay="328"/>
                                  </p:stCondLst>
                                  <p:childTnLst>
                                    <p:set>
                                      <p:cBhvr>
                                        <p:cTn id="84" dur="1" fill="hold">
                                          <p:stCondLst>
                                            <p:cond delay="0"/>
                                          </p:stCondLst>
                                        </p:cTn>
                                        <p:tgtEl>
                                          <p:spTgt spid="271"/>
                                        </p:tgtEl>
                                        <p:attrNameLst>
                                          <p:attrName>style.visibility</p:attrName>
                                        </p:attrNameLst>
                                      </p:cBhvr>
                                      <p:to>
                                        <p:strVal val="visible"/>
                                      </p:to>
                                    </p:set>
                                    <p:animEffect transition="in" filter="fade">
                                      <p:cBhvr>
                                        <p:cTn id="85" dur="500"/>
                                        <p:tgtEl>
                                          <p:spTgt spid="271"/>
                                        </p:tgtEl>
                                      </p:cBhvr>
                                    </p:animEffect>
                                  </p:childTnLst>
                                </p:cTn>
                              </p:par>
                              <p:par>
                                <p:cTn id="86" presetID="10" presetClass="entr" presetSubtype="0" fill="hold" nodeType="withEffect">
                                  <p:stCondLst>
                                    <p:cond delay="330"/>
                                  </p:stCondLst>
                                  <p:childTnLst>
                                    <p:set>
                                      <p:cBhvr>
                                        <p:cTn id="87" dur="1" fill="hold">
                                          <p:stCondLst>
                                            <p:cond delay="0"/>
                                          </p:stCondLst>
                                        </p:cTn>
                                        <p:tgtEl>
                                          <p:spTgt spid="281"/>
                                        </p:tgtEl>
                                        <p:attrNameLst>
                                          <p:attrName>style.visibility</p:attrName>
                                        </p:attrNameLst>
                                      </p:cBhvr>
                                      <p:to>
                                        <p:strVal val="visible"/>
                                      </p:to>
                                    </p:set>
                                    <p:animEffect transition="in" filter="fade">
                                      <p:cBhvr>
                                        <p:cTn id="88" dur="500"/>
                                        <p:tgtEl>
                                          <p:spTgt spid="281"/>
                                        </p:tgtEl>
                                      </p:cBhvr>
                                    </p:animEffect>
                                  </p:childTnLst>
                                </p:cTn>
                              </p:par>
                              <p:par>
                                <p:cTn id="89" presetID="10" presetClass="entr" presetSubtype="0" fill="hold" nodeType="withEffect">
                                  <p:stCondLst>
                                    <p:cond delay="570"/>
                                  </p:stCondLst>
                                  <p:childTnLst>
                                    <p:set>
                                      <p:cBhvr>
                                        <p:cTn id="90" dur="1" fill="hold">
                                          <p:stCondLst>
                                            <p:cond delay="0"/>
                                          </p:stCondLst>
                                        </p:cTn>
                                        <p:tgtEl>
                                          <p:spTgt spid="291"/>
                                        </p:tgtEl>
                                        <p:attrNameLst>
                                          <p:attrName>style.visibility</p:attrName>
                                        </p:attrNameLst>
                                      </p:cBhvr>
                                      <p:to>
                                        <p:strVal val="visible"/>
                                      </p:to>
                                    </p:set>
                                    <p:animEffect transition="in" filter="fade">
                                      <p:cBhvr>
                                        <p:cTn id="91" dur="500"/>
                                        <p:tgtEl>
                                          <p:spTgt spid="291"/>
                                        </p:tgtEl>
                                      </p:cBhvr>
                                    </p:animEffect>
                                  </p:childTnLst>
                                </p:cTn>
                              </p:par>
                              <p:par>
                                <p:cTn id="92" presetID="10" presetClass="entr" presetSubtype="0" fill="hold" nodeType="withEffect">
                                  <p:stCondLst>
                                    <p:cond delay="261"/>
                                  </p:stCondLst>
                                  <p:childTnLst>
                                    <p:set>
                                      <p:cBhvr>
                                        <p:cTn id="93" dur="1" fill="hold">
                                          <p:stCondLst>
                                            <p:cond delay="0"/>
                                          </p:stCondLst>
                                        </p:cTn>
                                        <p:tgtEl>
                                          <p:spTgt spid="101"/>
                                        </p:tgtEl>
                                        <p:attrNameLst>
                                          <p:attrName>style.visibility</p:attrName>
                                        </p:attrNameLst>
                                      </p:cBhvr>
                                      <p:to>
                                        <p:strVal val="visible"/>
                                      </p:to>
                                    </p:set>
                                    <p:animEffect transition="in" filter="fade">
                                      <p:cBhvr>
                                        <p:cTn id="94" dur="500"/>
                                        <p:tgtEl>
                                          <p:spTgt spid="101"/>
                                        </p:tgtEl>
                                      </p:cBhvr>
                                    </p:animEffect>
                                  </p:childTnLst>
                                </p:cTn>
                              </p:par>
                              <p:par>
                                <p:cTn id="95" presetID="10" presetClass="entr" presetSubtype="0" fill="hold" nodeType="withEffect">
                                  <p:stCondLst>
                                    <p:cond delay="507"/>
                                  </p:stCondLst>
                                  <p:childTnLst>
                                    <p:set>
                                      <p:cBhvr>
                                        <p:cTn id="96" dur="1" fill="hold">
                                          <p:stCondLst>
                                            <p:cond delay="0"/>
                                          </p:stCondLst>
                                        </p:cTn>
                                        <p:tgtEl>
                                          <p:spTgt spid="306"/>
                                        </p:tgtEl>
                                        <p:attrNameLst>
                                          <p:attrName>style.visibility</p:attrName>
                                        </p:attrNameLst>
                                      </p:cBhvr>
                                      <p:to>
                                        <p:strVal val="visible"/>
                                      </p:to>
                                    </p:set>
                                    <p:animEffect transition="in" filter="fade">
                                      <p:cBhvr>
                                        <p:cTn id="97" dur="500"/>
                                        <p:tgtEl>
                                          <p:spTgt spid="306"/>
                                        </p:tgtEl>
                                      </p:cBhvr>
                                    </p:animEffect>
                                  </p:childTnLst>
                                </p:cTn>
                              </p:par>
                              <p:par>
                                <p:cTn id="98" presetID="10" presetClass="entr" presetSubtype="0" fill="hold" nodeType="withEffect">
                                  <p:stCondLst>
                                    <p:cond delay="166"/>
                                  </p:stCondLst>
                                  <p:childTnLst>
                                    <p:set>
                                      <p:cBhvr>
                                        <p:cTn id="99" dur="1" fill="hold">
                                          <p:stCondLst>
                                            <p:cond delay="0"/>
                                          </p:stCondLst>
                                        </p:cTn>
                                        <p:tgtEl>
                                          <p:spTgt spid="326"/>
                                        </p:tgtEl>
                                        <p:attrNameLst>
                                          <p:attrName>style.visibility</p:attrName>
                                        </p:attrNameLst>
                                      </p:cBhvr>
                                      <p:to>
                                        <p:strVal val="visible"/>
                                      </p:to>
                                    </p:set>
                                    <p:animEffect transition="in" filter="fade">
                                      <p:cBhvr>
                                        <p:cTn id="100" dur="500"/>
                                        <p:tgtEl>
                                          <p:spTgt spid="326"/>
                                        </p:tgtEl>
                                      </p:cBhvr>
                                    </p:animEffect>
                                  </p:childTnLst>
                                </p:cTn>
                              </p:par>
                              <p:par>
                                <p:cTn id="101" presetID="10" presetClass="entr" presetSubtype="0" fill="hold" nodeType="withEffect">
                                  <p:stCondLst>
                                    <p:cond delay="149"/>
                                  </p:stCondLst>
                                  <p:childTnLst>
                                    <p:set>
                                      <p:cBhvr>
                                        <p:cTn id="102" dur="1" fill="hold">
                                          <p:stCondLst>
                                            <p:cond delay="0"/>
                                          </p:stCondLst>
                                        </p:cTn>
                                        <p:tgtEl>
                                          <p:spTgt spid="336"/>
                                        </p:tgtEl>
                                        <p:attrNameLst>
                                          <p:attrName>style.visibility</p:attrName>
                                        </p:attrNameLst>
                                      </p:cBhvr>
                                      <p:to>
                                        <p:strVal val="visible"/>
                                      </p:to>
                                    </p:set>
                                    <p:animEffect transition="in" filter="fade">
                                      <p:cBhvr>
                                        <p:cTn id="103" dur="500"/>
                                        <p:tgtEl>
                                          <p:spTgt spid="336"/>
                                        </p:tgtEl>
                                      </p:cBhvr>
                                    </p:animEffect>
                                  </p:childTnLst>
                                </p:cTn>
                              </p:par>
                              <p:par>
                                <p:cTn id="104" presetID="10" presetClass="entr" presetSubtype="0" fill="hold" nodeType="withEffect">
                                  <p:stCondLst>
                                    <p:cond delay="467"/>
                                  </p:stCondLst>
                                  <p:childTnLst>
                                    <p:set>
                                      <p:cBhvr>
                                        <p:cTn id="105" dur="1" fill="hold">
                                          <p:stCondLst>
                                            <p:cond delay="0"/>
                                          </p:stCondLst>
                                        </p:cTn>
                                        <p:tgtEl>
                                          <p:spTgt spid="346"/>
                                        </p:tgtEl>
                                        <p:attrNameLst>
                                          <p:attrName>style.visibility</p:attrName>
                                        </p:attrNameLst>
                                      </p:cBhvr>
                                      <p:to>
                                        <p:strVal val="visible"/>
                                      </p:to>
                                    </p:set>
                                    <p:animEffect transition="in" filter="fade">
                                      <p:cBhvr>
                                        <p:cTn id="106" dur="500"/>
                                        <p:tgtEl>
                                          <p:spTgt spid="346"/>
                                        </p:tgtEl>
                                      </p:cBhvr>
                                    </p:animEffect>
                                  </p:childTnLst>
                                </p:cTn>
                              </p:par>
                              <p:par>
                                <p:cTn id="107" presetID="10" presetClass="entr" presetSubtype="0" fill="hold" grpId="0" nodeType="withEffect">
                                  <p:stCondLst>
                                    <p:cond delay="1250"/>
                                  </p:stCondLst>
                                  <p:childTnLst>
                                    <p:set>
                                      <p:cBhvr>
                                        <p:cTn id="108" dur="1" fill="hold">
                                          <p:stCondLst>
                                            <p:cond delay="0"/>
                                          </p:stCondLst>
                                        </p:cTn>
                                        <p:tgtEl>
                                          <p:spTgt spid="359"/>
                                        </p:tgtEl>
                                        <p:attrNameLst>
                                          <p:attrName>style.visibility</p:attrName>
                                        </p:attrNameLst>
                                      </p:cBhvr>
                                      <p:to>
                                        <p:strVal val="visible"/>
                                      </p:to>
                                    </p:set>
                                    <p:animEffect transition="in" filter="fade">
                                      <p:cBhvr>
                                        <p:cTn id="109" dur="500"/>
                                        <p:tgtEl>
                                          <p:spTgt spid="359"/>
                                        </p:tgtEl>
                                      </p:cBhvr>
                                    </p:animEffect>
                                  </p:childTnLst>
                                </p:cTn>
                              </p:par>
                              <p:par>
                                <p:cTn id="110" presetID="10" presetClass="entr" presetSubtype="0" fill="hold" grpId="0" nodeType="withEffect">
                                  <p:stCondLst>
                                    <p:cond delay="1250"/>
                                  </p:stCondLst>
                                  <p:childTnLst>
                                    <p:set>
                                      <p:cBhvr>
                                        <p:cTn id="111" dur="1" fill="hold">
                                          <p:stCondLst>
                                            <p:cond delay="0"/>
                                          </p:stCondLst>
                                        </p:cTn>
                                        <p:tgtEl>
                                          <p:spTgt spid="360"/>
                                        </p:tgtEl>
                                        <p:attrNameLst>
                                          <p:attrName>style.visibility</p:attrName>
                                        </p:attrNameLst>
                                      </p:cBhvr>
                                      <p:to>
                                        <p:strVal val="visible"/>
                                      </p:to>
                                    </p:set>
                                    <p:animEffect transition="in" filter="fade">
                                      <p:cBhvr>
                                        <p:cTn id="112" dur="500"/>
                                        <p:tgtEl>
                                          <p:spTgt spid="360"/>
                                        </p:tgtEl>
                                      </p:cBhvr>
                                    </p:animEffect>
                                  </p:childTnLst>
                                </p:cTn>
                              </p:par>
                            </p:childTnLst>
                          </p:cTn>
                        </p:par>
                        <p:par>
                          <p:cTn id="113" fill="hold">
                            <p:stCondLst>
                              <p:cond delay="1750"/>
                            </p:stCondLst>
                            <p:childTnLst>
                              <p:par>
                                <p:cTn id="114" presetID="50" presetClass="entr" presetSubtype="0" decel="100000" fill="hold" grpId="0" nodeType="afterEffect">
                                  <p:stCondLst>
                                    <p:cond delay="0"/>
                                  </p:stCondLst>
                                  <p:iterate type="lt">
                                    <p:tmPct val="10000"/>
                                  </p:iterate>
                                  <p:childTnLst>
                                    <p:set>
                                      <p:cBhvr>
                                        <p:cTn id="115" dur="1" fill="hold">
                                          <p:stCondLst>
                                            <p:cond delay="0"/>
                                          </p:stCondLst>
                                        </p:cTn>
                                        <p:tgtEl>
                                          <p:spTgt spid="357">
                                            <p:bg/>
                                          </p:spTgt>
                                        </p:tgtEl>
                                        <p:attrNameLst>
                                          <p:attrName>style.visibility</p:attrName>
                                        </p:attrNameLst>
                                      </p:cBhvr>
                                      <p:to>
                                        <p:strVal val="visible"/>
                                      </p:to>
                                    </p:set>
                                    <p:anim calcmode="lin" valueType="num">
                                      <p:cBhvr>
                                        <p:cTn id="116" dur="500" fill="hold"/>
                                        <p:tgtEl>
                                          <p:spTgt spid="357">
                                            <p:bg/>
                                          </p:spTgt>
                                        </p:tgtEl>
                                        <p:attrNameLst>
                                          <p:attrName>ppt_w</p:attrName>
                                        </p:attrNameLst>
                                      </p:cBhvr>
                                      <p:tavLst>
                                        <p:tav tm="0">
                                          <p:val>
                                            <p:strVal val="#ppt_w+.3"/>
                                          </p:val>
                                        </p:tav>
                                        <p:tav tm="100000">
                                          <p:val>
                                            <p:strVal val="#ppt_w"/>
                                          </p:val>
                                        </p:tav>
                                      </p:tavLst>
                                    </p:anim>
                                    <p:anim calcmode="lin" valueType="num">
                                      <p:cBhvr>
                                        <p:cTn id="117" dur="500" fill="hold"/>
                                        <p:tgtEl>
                                          <p:spTgt spid="357">
                                            <p:bg/>
                                          </p:spTgt>
                                        </p:tgtEl>
                                        <p:attrNameLst>
                                          <p:attrName>ppt_h</p:attrName>
                                        </p:attrNameLst>
                                      </p:cBhvr>
                                      <p:tavLst>
                                        <p:tav tm="0">
                                          <p:val>
                                            <p:strVal val="#ppt_h"/>
                                          </p:val>
                                        </p:tav>
                                        <p:tav tm="100000">
                                          <p:val>
                                            <p:strVal val="#ppt_h"/>
                                          </p:val>
                                        </p:tav>
                                      </p:tavLst>
                                    </p:anim>
                                    <p:animEffect transition="in" filter="fade">
                                      <p:cBhvr>
                                        <p:cTn id="118" dur="500"/>
                                        <p:tgtEl>
                                          <p:spTgt spid="357">
                                            <p:bg/>
                                          </p:spTgt>
                                        </p:tgtEl>
                                      </p:cBhvr>
                                    </p:animEffect>
                                  </p:childTnLst>
                                </p:cTn>
                              </p:par>
                              <p:par>
                                <p:cTn id="119" presetID="50" presetClass="entr" presetSubtype="0" decel="100000" fill="hold" grpId="0" nodeType="withEffect">
                                  <p:stCondLst>
                                    <p:cond delay="0"/>
                                  </p:stCondLst>
                                  <p:iterate type="lt">
                                    <p:tmPct val="10000"/>
                                  </p:iterate>
                                  <p:childTnLst>
                                    <p:set>
                                      <p:cBhvr>
                                        <p:cTn id="120" dur="1" fill="hold">
                                          <p:stCondLst>
                                            <p:cond delay="0"/>
                                          </p:stCondLst>
                                        </p:cTn>
                                        <p:tgtEl>
                                          <p:spTgt spid="357">
                                            <p:txEl>
                                              <p:pRg st="0" end="0"/>
                                            </p:txEl>
                                          </p:spTgt>
                                        </p:tgtEl>
                                        <p:attrNameLst>
                                          <p:attrName>style.visibility</p:attrName>
                                        </p:attrNameLst>
                                      </p:cBhvr>
                                      <p:to>
                                        <p:strVal val="visible"/>
                                      </p:to>
                                    </p:set>
                                    <p:anim calcmode="lin" valueType="num">
                                      <p:cBhvr>
                                        <p:cTn id="121" dur="500" fill="hold"/>
                                        <p:tgtEl>
                                          <p:spTgt spid="357">
                                            <p:txEl>
                                              <p:pRg st="0" end="0"/>
                                            </p:txEl>
                                          </p:spTgt>
                                        </p:tgtEl>
                                        <p:attrNameLst>
                                          <p:attrName>ppt_w</p:attrName>
                                        </p:attrNameLst>
                                      </p:cBhvr>
                                      <p:tavLst>
                                        <p:tav tm="0">
                                          <p:val>
                                            <p:strVal val="#ppt_w+.3"/>
                                          </p:val>
                                        </p:tav>
                                        <p:tav tm="100000">
                                          <p:val>
                                            <p:strVal val="#ppt_w"/>
                                          </p:val>
                                        </p:tav>
                                      </p:tavLst>
                                    </p:anim>
                                    <p:anim calcmode="lin" valueType="num">
                                      <p:cBhvr>
                                        <p:cTn id="122" dur="500" fill="hold"/>
                                        <p:tgtEl>
                                          <p:spTgt spid="357">
                                            <p:txEl>
                                              <p:pRg st="0" end="0"/>
                                            </p:txEl>
                                          </p:spTgt>
                                        </p:tgtEl>
                                        <p:attrNameLst>
                                          <p:attrName>ppt_h</p:attrName>
                                        </p:attrNameLst>
                                      </p:cBhvr>
                                      <p:tavLst>
                                        <p:tav tm="0">
                                          <p:val>
                                            <p:strVal val="#ppt_h"/>
                                          </p:val>
                                        </p:tav>
                                        <p:tav tm="100000">
                                          <p:val>
                                            <p:strVal val="#ppt_h"/>
                                          </p:val>
                                        </p:tav>
                                      </p:tavLst>
                                    </p:anim>
                                    <p:animEffect transition="in" filter="fade">
                                      <p:cBhvr>
                                        <p:cTn id="123" dur="500"/>
                                        <p:tgtEl>
                                          <p:spTgt spid="357">
                                            <p:txEl>
                                              <p:pRg st="0" end="0"/>
                                            </p:txEl>
                                          </p:spTgt>
                                        </p:tgtEl>
                                      </p:cBhvr>
                                    </p:animEffect>
                                  </p:childTnLst>
                                </p:cTn>
                              </p:par>
                              <p:par>
                                <p:cTn id="124" presetID="50" presetClass="entr" presetSubtype="0" decel="100000" fill="hold" grpId="0" nodeType="withEffect">
                                  <p:stCondLst>
                                    <p:cond delay="250"/>
                                  </p:stCondLst>
                                  <p:iterate type="lt">
                                    <p:tmPct val="10000"/>
                                  </p:iterate>
                                  <p:childTnLst>
                                    <p:set>
                                      <p:cBhvr>
                                        <p:cTn id="125" dur="1" fill="hold">
                                          <p:stCondLst>
                                            <p:cond delay="0"/>
                                          </p:stCondLst>
                                        </p:cTn>
                                        <p:tgtEl>
                                          <p:spTgt spid="358">
                                            <p:bg/>
                                          </p:spTgt>
                                        </p:tgtEl>
                                        <p:attrNameLst>
                                          <p:attrName>style.visibility</p:attrName>
                                        </p:attrNameLst>
                                      </p:cBhvr>
                                      <p:to>
                                        <p:strVal val="visible"/>
                                      </p:to>
                                    </p:set>
                                    <p:anim calcmode="lin" valueType="num">
                                      <p:cBhvr>
                                        <p:cTn id="126" dur="500" fill="hold"/>
                                        <p:tgtEl>
                                          <p:spTgt spid="358">
                                            <p:bg/>
                                          </p:spTgt>
                                        </p:tgtEl>
                                        <p:attrNameLst>
                                          <p:attrName>ppt_w</p:attrName>
                                        </p:attrNameLst>
                                      </p:cBhvr>
                                      <p:tavLst>
                                        <p:tav tm="0">
                                          <p:val>
                                            <p:strVal val="#ppt_w+.3"/>
                                          </p:val>
                                        </p:tav>
                                        <p:tav tm="100000">
                                          <p:val>
                                            <p:strVal val="#ppt_w"/>
                                          </p:val>
                                        </p:tav>
                                      </p:tavLst>
                                    </p:anim>
                                    <p:anim calcmode="lin" valueType="num">
                                      <p:cBhvr>
                                        <p:cTn id="127" dur="500" fill="hold"/>
                                        <p:tgtEl>
                                          <p:spTgt spid="358">
                                            <p:bg/>
                                          </p:spTgt>
                                        </p:tgtEl>
                                        <p:attrNameLst>
                                          <p:attrName>ppt_h</p:attrName>
                                        </p:attrNameLst>
                                      </p:cBhvr>
                                      <p:tavLst>
                                        <p:tav tm="0">
                                          <p:val>
                                            <p:strVal val="#ppt_h"/>
                                          </p:val>
                                        </p:tav>
                                        <p:tav tm="100000">
                                          <p:val>
                                            <p:strVal val="#ppt_h"/>
                                          </p:val>
                                        </p:tav>
                                      </p:tavLst>
                                    </p:anim>
                                    <p:animEffect transition="in" filter="fade">
                                      <p:cBhvr>
                                        <p:cTn id="128" dur="500"/>
                                        <p:tgtEl>
                                          <p:spTgt spid="358">
                                            <p:bg/>
                                          </p:spTgt>
                                        </p:tgtEl>
                                      </p:cBhvr>
                                    </p:animEffect>
                                  </p:childTnLst>
                                </p:cTn>
                              </p:par>
                              <p:par>
                                <p:cTn id="129" presetID="50" presetClass="entr" presetSubtype="0" decel="100000" fill="hold" grpId="0" nodeType="withEffect">
                                  <p:stCondLst>
                                    <p:cond delay="250"/>
                                  </p:stCondLst>
                                  <p:iterate type="lt">
                                    <p:tmPct val="10000"/>
                                  </p:iterate>
                                  <p:childTnLst>
                                    <p:set>
                                      <p:cBhvr>
                                        <p:cTn id="130" dur="1" fill="hold">
                                          <p:stCondLst>
                                            <p:cond delay="0"/>
                                          </p:stCondLst>
                                        </p:cTn>
                                        <p:tgtEl>
                                          <p:spTgt spid="358">
                                            <p:txEl>
                                              <p:pRg st="0" end="0"/>
                                            </p:txEl>
                                          </p:spTgt>
                                        </p:tgtEl>
                                        <p:attrNameLst>
                                          <p:attrName>style.visibility</p:attrName>
                                        </p:attrNameLst>
                                      </p:cBhvr>
                                      <p:to>
                                        <p:strVal val="visible"/>
                                      </p:to>
                                    </p:set>
                                    <p:anim calcmode="lin" valueType="num">
                                      <p:cBhvr>
                                        <p:cTn id="131" dur="500" fill="hold"/>
                                        <p:tgtEl>
                                          <p:spTgt spid="358">
                                            <p:txEl>
                                              <p:pRg st="0" end="0"/>
                                            </p:txEl>
                                          </p:spTgt>
                                        </p:tgtEl>
                                        <p:attrNameLst>
                                          <p:attrName>ppt_w</p:attrName>
                                        </p:attrNameLst>
                                      </p:cBhvr>
                                      <p:tavLst>
                                        <p:tav tm="0">
                                          <p:val>
                                            <p:strVal val="#ppt_w+.3"/>
                                          </p:val>
                                        </p:tav>
                                        <p:tav tm="100000">
                                          <p:val>
                                            <p:strVal val="#ppt_w"/>
                                          </p:val>
                                        </p:tav>
                                      </p:tavLst>
                                    </p:anim>
                                    <p:anim calcmode="lin" valueType="num">
                                      <p:cBhvr>
                                        <p:cTn id="132" dur="500" fill="hold"/>
                                        <p:tgtEl>
                                          <p:spTgt spid="358">
                                            <p:txEl>
                                              <p:pRg st="0" end="0"/>
                                            </p:txEl>
                                          </p:spTgt>
                                        </p:tgtEl>
                                        <p:attrNameLst>
                                          <p:attrName>ppt_h</p:attrName>
                                        </p:attrNameLst>
                                      </p:cBhvr>
                                      <p:tavLst>
                                        <p:tav tm="0">
                                          <p:val>
                                            <p:strVal val="#ppt_h"/>
                                          </p:val>
                                        </p:tav>
                                        <p:tav tm="100000">
                                          <p:val>
                                            <p:strVal val="#ppt_h"/>
                                          </p:val>
                                        </p:tav>
                                      </p:tavLst>
                                    </p:anim>
                                    <p:animEffect transition="in" filter="fade">
                                      <p:cBhvr>
                                        <p:cTn id="133" dur="500"/>
                                        <p:tgtEl>
                                          <p:spTgt spid="358">
                                            <p:txEl>
                                              <p:pRg st="0" end="0"/>
                                            </p:txEl>
                                          </p:spTgt>
                                        </p:tgtEl>
                                      </p:cBhvr>
                                    </p:animEffect>
                                  </p:childTnLst>
                                </p:cTn>
                              </p:par>
                              <p:par>
                                <p:cTn id="134" presetID="10" presetClass="entr" presetSubtype="0" fill="hold" grpId="0" nodeType="withEffect">
                                  <p:stCondLst>
                                    <p:cond delay="1000"/>
                                  </p:stCondLst>
                                  <p:childTnLst>
                                    <p:set>
                                      <p:cBhvr>
                                        <p:cTn id="135" dur="1" fill="hold">
                                          <p:stCondLst>
                                            <p:cond delay="0"/>
                                          </p:stCondLst>
                                        </p:cTn>
                                        <p:tgtEl>
                                          <p:spTgt spid="356"/>
                                        </p:tgtEl>
                                        <p:attrNameLst>
                                          <p:attrName>style.visibility</p:attrName>
                                        </p:attrNameLst>
                                      </p:cBhvr>
                                      <p:to>
                                        <p:strVal val="visible"/>
                                      </p:to>
                                    </p:set>
                                    <p:animEffect transition="in" filter="fade">
                                      <p:cBhvr>
                                        <p:cTn id="136" dur="1000"/>
                                        <p:tgtEl>
                                          <p:spTgt spid="356"/>
                                        </p:tgtEl>
                                      </p:cBhvr>
                                    </p:animEffect>
                                  </p:childTnLst>
                                </p:cTn>
                              </p:par>
                              <p:par>
                                <p:cTn id="137" presetID="53" presetClass="entr" presetSubtype="16" fill="hold" nodeType="withEffect">
                                  <p:stCondLst>
                                    <p:cond delay="1000"/>
                                  </p:stCondLst>
                                  <p:childTnLst>
                                    <p:set>
                                      <p:cBhvr>
                                        <p:cTn id="138" dur="1" fill="hold">
                                          <p:stCondLst>
                                            <p:cond delay="0"/>
                                          </p:stCondLst>
                                        </p:cTn>
                                        <p:tgtEl>
                                          <p:spTgt spid="482"/>
                                        </p:tgtEl>
                                        <p:attrNameLst>
                                          <p:attrName>style.visibility</p:attrName>
                                        </p:attrNameLst>
                                      </p:cBhvr>
                                      <p:to>
                                        <p:strVal val="visible"/>
                                      </p:to>
                                    </p:set>
                                    <p:anim calcmode="lin" valueType="num">
                                      <p:cBhvr>
                                        <p:cTn id="139" dur="750" fill="hold"/>
                                        <p:tgtEl>
                                          <p:spTgt spid="482"/>
                                        </p:tgtEl>
                                        <p:attrNameLst>
                                          <p:attrName>ppt_w</p:attrName>
                                        </p:attrNameLst>
                                      </p:cBhvr>
                                      <p:tavLst>
                                        <p:tav tm="0">
                                          <p:val>
                                            <p:fltVal val="0"/>
                                          </p:val>
                                        </p:tav>
                                        <p:tav tm="100000">
                                          <p:val>
                                            <p:strVal val="#ppt_w"/>
                                          </p:val>
                                        </p:tav>
                                      </p:tavLst>
                                    </p:anim>
                                    <p:anim calcmode="lin" valueType="num">
                                      <p:cBhvr>
                                        <p:cTn id="140" dur="750" fill="hold"/>
                                        <p:tgtEl>
                                          <p:spTgt spid="482"/>
                                        </p:tgtEl>
                                        <p:attrNameLst>
                                          <p:attrName>ppt_h</p:attrName>
                                        </p:attrNameLst>
                                      </p:cBhvr>
                                      <p:tavLst>
                                        <p:tav tm="0">
                                          <p:val>
                                            <p:fltVal val="0"/>
                                          </p:val>
                                        </p:tav>
                                        <p:tav tm="100000">
                                          <p:val>
                                            <p:strVal val="#ppt_h"/>
                                          </p:val>
                                        </p:tav>
                                      </p:tavLst>
                                    </p:anim>
                                    <p:animEffect transition="in" filter="fade">
                                      <p:cBhvr>
                                        <p:cTn id="141" dur="750"/>
                                        <p:tgtEl>
                                          <p:spTgt spid="482"/>
                                        </p:tgtEl>
                                      </p:cBhvr>
                                    </p:animEffect>
                                  </p:childTnLst>
                                </p:cTn>
                              </p:par>
                              <p:par>
                                <p:cTn id="142" presetID="35" presetClass="path" presetSubtype="0" accel="50000" decel="50000" fill="hold" nodeType="withEffect">
                                  <p:stCondLst>
                                    <p:cond delay="1000"/>
                                  </p:stCondLst>
                                  <p:childTnLst>
                                    <p:animMotion origin="layout" path="M -4.44444E-6 -2.59259E-6 L -0.00104 0.10926 " pathEditMode="relative" rAng="0" ptsTypes="AA">
                                      <p:cBhvr>
                                        <p:cTn id="143" dur="1250" spd="-100000" fill="hold"/>
                                        <p:tgtEl>
                                          <p:spTgt spid="482"/>
                                        </p:tgtEl>
                                        <p:attrNameLst>
                                          <p:attrName>ppt_x</p:attrName>
                                          <p:attrName>ppt_y</p:attrName>
                                        </p:attrNameLst>
                                      </p:cBhvr>
                                      <p:rCtr x="-52" y="546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6" grpId="0"/>
      <p:bldP spid="357" grpId="0" build="allAtOnce" animBg="1"/>
      <p:bldP spid="358" grpId="0" build="allAtOnce" animBg="1"/>
      <p:bldP spid="359" grpId="0"/>
      <p:bldP spid="36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Oval 5"/>
          <p:cNvSpPr/>
          <p:nvPr/>
        </p:nvSpPr>
        <p:spPr>
          <a:xfrm>
            <a:off x="865254" y="2744362"/>
            <a:ext cx="3167527" cy="3167527"/>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55"/>
          <p:cNvSpPr/>
          <p:nvPr/>
        </p:nvSpPr>
        <p:spPr>
          <a:xfrm>
            <a:off x="1070677" y="4400804"/>
            <a:ext cx="2958722" cy="535531"/>
          </a:xfrm>
          <a:prstGeom prst="rect">
            <a:avLst/>
          </a:prstGeom>
        </p:spPr>
        <p:txBody>
          <a:bodyPr wrap="square">
            <a:spAutoFit/>
          </a:bodyPr>
          <a:lstStyle/>
          <a:p>
            <a:pPr>
              <a:lnSpc>
                <a:spcPct val="120000"/>
              </a:lnSpc>
            </a:pPr>
            <a:r>
              <a:rPr lang="zh-CN" altLang="zh-CN"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consectetur adipisicing elit, sed do eiusmod tempor incididunt ut labore et dolore magna aliqua.</a:t>
            </a: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22" name="文本框 21"/>
          <p:cNvSpPr txBox="1"/>
          <p:nvPr/>
        </p:nvSpPr>
        <p:spPr>
          <a:xfrm>
            <a:off x="1295761" y="3505147"/>
            <a:ext cx="1282050" cy="646331"/>
          </a:xfrm>
          <a:prstGeom prst="rect">
            <a:avLst/>
          </a:prstGeom>
          <a:noFill/>
        </p:spPr>
        <p:txBody>
          <a:bodyPr wrap="square" rtlCol="0">
            <a:spAutoFit/>
          </a:bodyPr>
          <a:lstStyle/>
          <a:p>
            <a:r>
              <a:rPr lang="en-US" altLang="zh-CN" sz="3600" dirty="0" smtClean="0">
                <a:solidFill>
                  <a:schemeClr val="bg1"/>
                </a:solidFill>
                <a:latin typeface="HelveticaNeueLT Pro 67 MdCn" panose="020B0606030502030204" pitchFamily="34" charset="0"/>
              </a:rPr>
              <a:t>5,700</a:t>
            </a:r>
            <a:endParaRPr lang="zh-CN" altLang="en-US" sz="3600" dirty="0">
              <a:solidFill>
                <a:schemeClr val="bg1"/>
              </a:solidFill>
              <a:latin typeface="HelveticaNeueLT Pro 67 MdCn" panose="020B0606030502030204" pitchFamily="34" charset="0"/>
            </a:endParaRPr>
          </a:p>
        </p:txBody>
      </p:sp>
      <p:sp>
        <p:nvSpPr>
          <p:cNvPr id="23" name="文本框 22"/>
          <p:cNvSpPr txBox="1"/>
          <p:nvPr/>
        </p:nvSpPr>
        <p:spPr>
          <a:xfrm>
            <a:off x="1725037" y="3989572"/>
            <a:ext cx="744969" cy="338554"/>
          </a:xfrm>
          <a:prstGeom prst="rect">
            <a:avLst/>
          </a:prstGeom>
          <a:noFill/>
        </p:spPr>
        <p:txBody>
          <a:bodyPr wrap="square" rtlCol="0">
            <a:spAutoFit/>
          </a:bodyPr>
          <a:lstStyle/>
          <a:p>
            <a:r>
              <a:rPr lang="en-US" altLang="zh-CN" sz="1600" dirty="0" smtClean="0">
                <a:solidFill>
                  <a:schemeClr val="bg1"/>
                </a:solidFill>
                <a:latin typeface="HelveticaNeueLT Pro 67 MdCn" panose="020B0606030502030204" pitchFamily="34" charset="0"/>
              </a:rPr>
              <a:t>Million</a:t>
            </a:r>
            <a:endParaRPr lang="zh-CN" altLang="en-US" sz="1600" dirty="0">
              <a:solidFill>
                <a:schemeClr val="bg1"/>
              </a:solidFill>
              <a:latin typeface="HelveticaNeueLT Pro 67 MdCn" panose="020B0606030502030204" pitchFamily="34" charset="0"/>
            </a:endParaRPr>
          </a:p>
        </p:txBody>
      </p:sp>
      <p:sp>
        <p:nvSpPr>
          <p:cNvPr id="24" name="Freeform 17"/>
          <p:cNvSpPr>
            <a:spLocks noEditPoints="1"/>
          </p:cNvSpPr>
          <p:nvPr/>
        </p:nvSpPr>
        <p:spPr bwMode="auto">
          <a:xfrm>
            <a:off x="2559380" y="3374837"/>
            <a:ext cx="767954" cy="901304"/>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a:p>
        </p:txBody>
      </p:sp>
      <p:grpSp>
        <p:nvGrpSpPr>
          <p:cNvPr id="3" name="组合 2"/>
          <p:cNvGrpSpPr/>
          <p:nvPr/>
        </p:nvGrpSpPr>
        <p:grpSpPr>
          <a:xfrm>
            <a:off x="3831894" y="1579394"/>
            <a:ext cx="1190258" cy="1190258"/>
            <a:chOff x="3831894" y="1579394"/>
            <a:chExt cx="1190258" cy="1190258"/>
          </a:xfrm>
        </p:grpSpPr>
        <p:sp>
          <p:nvSpPr>
            <p:cNvPr id="2" name="椭圆 1"/>
            <p:cNvSpPr/>
            <p:nvPr/>
          </p:nvSpPr>
          <p:spPr>
            <a:xfrm>
              <a:off x="3831894" y="1579394"/>
              <a:ext cx="1190258" cy="119025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4048404" y="1747088"/>
              <a:ext cx="757238" cy="854870"/>
              <a:chOff x="2985408" y="340043"/>
              <a:chExt cx="1009650" cy="1139826"/>
            </a:xfrm>
            <a:solidFill>
              <a:srgbClr val="FFC000"/>
            </a:solidFill>
          </p:grpSpPr>
          <p:sp>
            <p:nvSpPr>
              <p:cNvPr id="26" name="Freeform 6"/>
              <p:cNvSpPr>
                <a:spLocks noEditPoints="1"/>
              </p:cNvSpPr>
              <p:nvPr/>
            </p:nvSpPr>
            <p:spPr bwMode="auto">
              <a:xfrm>
                <a:off x="3260045" y="340043"/>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7" name="Freeform 8"/>
              <p:cNvSpPr>
                <a:spLocks noEditPoints="1"/>
              </p:cNvSpPr>
              <p:nvPr/>
            </p:nvSpPr>
            <p:spPr bwMode="auto">
              <a:xfrm>
                <a:off x="2985408" y="897256"/>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8" name="Freeform 9"/>
              <p:cNvSpPr>
                <a:spLocks/>
              </p:cNvSpPr>
              <p:nvPr/>
            </p:nvSpPr>
            <p:spPr bwMode="auto">
              <a:xfrm>
                <a:off x="3433083" y="994093"/>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sp>
        <p:nvSpPr>
          <p:cNvPr id="19" name="矩形 18"/>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15</a:t>
            </a:r>
            <a:endParaRPr lang="zh-CN" altLang="en-US" dirty="0"/>
          </a:p>
        </p:txBody>
      </p:sp>
      <p:sp>
        <p:nvSpPr>
          <p:cNvPr id="29" name="矩形 55"/>
          <p:cNvSpPr/>
          <p:nvPr/>
        </p:nvSpPr>
        <p:spPr>
          <a:xfrm>
            <a:off x="5079857" y="2625780"/>
            <a:ext cx="3194106" cy="830997"/>
          </a:xfrm>
          <a:prstGeom prst="rect">
            <a:avLst/>
          </a:prstGeom>
        </p:spPr>
        <p:txBody>
          <a:bodyPr wrap="square">
            <a:spAutoFit/>
          </a:bodyPr>
          <a:lstStyle/>
          <a:p>
            <a:pPr>
              <a:lnSpc>
                <a:spcPct val="120000"/>
              </a:lnSpc>
            </a:pP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a:t>
            </a:r>
            <a:r>
              <a:rPr lang="zh-CN" altLang="zh-CN"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magnaLorem amet, consectetur adipisicing elit, sed do eiusmod tempor incididunt ut labore et dolore magna consectetur adipisicing elit, sed do eiusmod tempor incididunt </a:t>
            </a:r>
            <a:r>
              <a:rPr lang="en-US" altLang="zh-CN"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a:t>
            </a:r>
            <a:endParaRPr lang="zh-CN" altLang="en-US"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a:p>
            <a:pPr>
              <a:lnSpc>
                <a:spcPct val="120000"/>
              </a:lnSpc>
            </a:pPr>
            <a:endParaRPr lang="zh-CN" altLang="en-US"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30" name="矩形 39"/>
          <p:cNvSpPr/>
          <p:nvPr/>
        </p:nvSpPr>
        <p:spPr>
          <a:xfrm>
            <a:off x="5153890" y="1774413"/>
            <a:ext cx="3006079" cy="400110"/>
          </a:xfrm>
          <a:prstGeom prst="rect">
            <a:avLst/>
          </a:prstGeom>
          <a:solidFill>
            <a:srgbClr val="FFC000"/>
          </a:solidFill>
        </p:spPr>
        <p:txBody>
          <a:bodyPr wrap="none">
            <a:spAutoFit/>
          </a:bodyPr>
          <a:lstStyle/>
          <a:p>
            <a:r>
              <a:rPr lang="zh-CN" altLang="zh-CN" sz="20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2000" dirty="0">
              <a:solidFill>
                <a:schemeClr val="bg1"/>
              </a:solidFill>
              <a:latin typeface="HelveticaNeueLT Pro 67 MdCn" panose="020B0606030502030204" pitchFamily="34" charset="0"/>
              <a:ea typeface="Hiragino Sans GB W3" panose="020B0300000000000000" pitchFamily="34" charset="-122"/>
            </a:endParaRPr>
          </a:p>
        </p:txBody>
      </p:sp>
      <p:sp>
        <p:nvSpPr>
          <p:cNvPr id="31" name="矩形 30"/>
          <p:cNvSpPr/>
          <p:nvPr/>
        </p:nvSpPr>
        <p:spPr>
          <a:xfrm>
            <a:off x="5153890" y="2222044"/>
            <a:ext cx="2108269" cy="400110"/>
          </a:xfrm>
          <a:prstGeom prst="rect">
            <a:avLst/>
          </a:prstGeom>
          <a:solidFill>
            <a:srgbClr val="FFC000"/>
          </a:solidFill>
        </p:spPr>
        <p:txBody>
          <a:bodyPr wrap="none">
            <a:spAutoFit/>
          </a:bodyPr>
          <a:lstStyle/>
          <a:p>
            <a:r>
              <a:rPr lang="zh-CN" altLang="zh-CN" sz="20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2000" dirty="0">
              <a:solidFill>
                <a:schemeClr val="bg1"/>
              </a:solidFill>
              <a:latin typeface="HelveticaNeueLT Pro 67 MdCn" panose="020B0606030502030204" pitchFamily="34" charset="0"/>
              <a:ea typeface="Hiragino Sans GB W3" panose="020B0300000000000000" pitchFamily="34" charset="-122"/>
            </a:endParaRPr>
          </a:p>
        </p:txBody>
      </p:sp>
      <p:sp>
        <p:nvSpPr>
          <p:cNvPr id="32" name="文本框 31"/>
          <p:cNvSpPr txBox="1"/>
          <p:nvPr/>
        </p:nvSpPr>
        <p:spPr>
          <a:xfrm>
            <a:off x="5085882" y="1131494"/>
            <a:ext cx="1282050" cy="646331"/>
          </a:xfrm>
          <a:prstGeom prst="rect">
            <a:avLst/>
          </a:prstGeom>
          <a:noFill/>
        </p:spPr>
        <p:txBody>
          <a:bodyPr wrap="square" rtlCol="0">
            <a:spAutoFit/>
          </a:bodyPr>
          <a:lstStyle/>
          <a:p>
            <a:r>
              <a:rPr lang="en-US" altLang="zh-CN" sz="3600" dirty="0" smtClean="0">
                <a:solidFill>
                  <a:schemeClr val="bg1"/>
                </a:solidFill>
                <a:latin typeface="HelveticaNeueLT Pro 67 MdCn" panose="020B0606030502030204" pitchFamily="34" charset="0"/>
              </a:rPr>
              <a:t>9,300</a:t>
            </a:r>
            <a:endParaRPr lang="zh-CN" altLang="en-US" sz="3600" dirty="0">
              <a:solidFill>
                <a:schemeClr val="bg1"/>
              </a:solidFill>
              <a:latin typeface="HelveticaNeueLT Pro 67 MdCn" panose="020B0606030502030204" pitchFamily="34" charset="0"/>
            </a:endParaRPr>
          </a:p>
        </p:txBody>
      </p:sp>
      <p:sp>
        <p:nvSpPr>
          <p:cNvPr id="33" name="文本框 32"/>
          <p:cNvSpPr txBox="1"/>
          <p:nvPr/>
        </p:nvSpPr>
        <p:spPr>
          <a:xfrm>
            <a:off x="6104554" y="1389240"/>
            <a:ext cx="744969" cy="338554"/>
          </a:xfrm>
          <a:prstGeom prst="rect">
            <a:avLst/>
          </a:prstGeom>
          <a:noFill/>
        </p:spPr>
        <p:txBody>
          <a:bodyPr wrap="square" rtlCol="0">
            <a:spAutoFit/>
          </a:bodyPr>
          <a:lstStyle/>
          <a:p>
            <a:r>
              <a:rPr lang="en-US" altLang="zh-CN" sz="1600" dirty="0" smtClean="0">
                <a:solidFill>
                  <a:schemeClr val="bg1"/>
                </a:solidFill>
                <a:latin typeface="HelveticaNeueLT Pro 67 MdCn" panose="020B0606030502030204" pitchFamily="34" charset="0"/>
              </a:rPr>
              <a:t>Million</a:t>
            </a:r>
            <a:endParaRPr lang="zh-CN" altLang="en-US" sz="1600" dirty="0">
              <a:solidFill>
                <a:schemeClr val="bg1"/>
              </a:solidFill>
              <a:latin typeface="HelveticaNeueLT Pro 67 MdCn" panose="020B0606030502030204" pitchFamily="34" charset="0"/>
            </a:endParaRPr>
          </a:p>
        </p:txBody>
      </p:sp>
      <p:sp>
        <p:nvSpPr>
          <p:cNvPr id="37"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38"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Tree>
    <p:extLst>
      <p:ext uri="{BB962C8B-B14F-4D97-AF65-F5344CB8AC3E}">
        <p14:creationId xmlns:p14="http://schemas.microsoft.com/office/powerpoint/2010/main" val="214945452"/>
      </p:ext>
    </p:extLst>
  </p:cSld>
  <p:clrMapOvr>
    <a:masterClrMapping/>
  </p:clrMapOvr>
  <mc:AlternateContent xmlns:mc="http://schemas.openxmlformats.org/markup-compatibility/2006" xmlns:p14="http://schemas.microsoft.com/office/powerpoint/2010/main">
    <mc:Choice Requires="p14">
      <p:transition spd="slow" p14:dur="800" advClick="0" advTm="1000">
        <p14:flythrough dir="out"/>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900" decel="100000" fill="hold"/>
                                        <p:tgtEl>
                                          <p:spTgt spid="2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par>
                                <p:cTn id="24" presetID="53" presetClass="entr" presetSubtype="16"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childTnLst>
                          </p:cTn>
                        </p:par>
                        <p:par>
                          <p:cTn id="29" fill="hold">
                            <p:stCondLst>
                              <p:cond delay="1500"/>
                            </p:stCondLst>
                            <p:childTnLst>
                              <p:par>
                                <p:cTn id="30" presetID="6" presetClass="emph" presetSubtype="0" repeatCount="2000" autoRev="1" fill="hold" nodeType="afterEffect">
                                  <p:stCondLst>
                                    <p:cond delay="0"/>
                                  </p:stCondLst>
                                  <p:childTnLst>
                                    <p:animScale>
                                      <p:cBhvr>
                                        <p:cTn id="31" dur="200" fill="hold"/>
                                        <p:tgtEl>
                                          <p:spTgt spid="3"/>
                                        </p:tgtEl>
                                      </p:cBhvr>
                                      <p:by x="110000" y="110000"/>
                                    </p:animScale>
                                  </p:childTnLst>
                                </p:cTn>
                              </p:par>
                            </p:childTnLst>
                          </p:cTn>
                        </p:par>
                        <p:par>
                          <p:cTn id="32" fill="hold">
                            <p:stCondLst>
                              <p:cond delay="2300"/>
                            </p:stCondLst>
                            <p:childTnLst>
                              <p:par>
                                <p:cTn id="33" presetID="10" presetClass="entr" presetSubtype="0"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500"/>
                                        <p:tgtEl>
                                          <p:spTgt spid="2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500"/>
                                        <p:tgtEl>
                                          <p:spTgt spid="3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500"/>
                                        <p:tgtEl>
                                          <p:spTgt spid="3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fade">
                                      <p:cBhvr>
                                        <p:cTn id="44" dur="500"/>
                                        <p:tgtEl>
                                          <p:spTgt spid="3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2" grpId="0"/>
      <p:bldP spid="23" grpId="0"/>
      <p:bldP spid="24" grpId="0" animBg="1"/>
      <p:bldP spid="29" grpId="0"/>
      <p:bldP spid="30" grpId="0" animBg="1"/>
      <p:bldP spid="31" grpId="0" animBg="1"/>
      <p:bldP spid="32" grpId="0"/>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18424" y="1681948"/>
            <a:ext cx="3259042" cy="2328444"/>
            <a:chOff x="5318424" y="1681948"/>
            <a:chExt cx="3259042" cy="2328444"/>
          </a:xfrm>
        </p:grpSpPr>
        <p:sp>
          <p:nvSpPr>
            <p:cNvPr id="52" name="矩形 55"/>
            <p:cNvSpPr/>
            <p:nvPr/>
          </p:nvSpPr>
          <p:spPr>
            <a:xfrm>
              <a:off x="5318424" y="3179395"/>
              <a:ext cx="3259042" cy="830997"/>
            </a:xfrm>
            <a:prstGeom prst="rect">
              <a:avLst/>
            </a:prstGeom>
          </p:spPr>
          <p:txBody>
            <a:bodyPr wrap="square">
              <a:spAutoFit/>
            </a:bodyPr>
            <a:lstStyle/>
            <a:p>
              <a:pPr>
                <a:lnSpc>
                  <a:spcPct val="120000"/>
                </a:lnSpc>
              </a:pPr>
              <a:r>
                <a:rPr lang="zh-CN" altLang="zh-CN"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a:t>
              </a:r>
              <a:r>
                <a:rPr lang="zh-CN" altLang="zh-CN"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magnaLorem amet, consectetur adipisicing elit, sed do eiusmod tempor incididunt ut labore et dolore magna consectetur adipisicing elit, sed do eiusmod tempor incididunt </a:t>
              </a:r>
              <a:r>
                <a:rPr lang="en-US" altLang="zh-CN"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a:t>
              </a:r>
              <a:endParaRPr lang="zh-CN" altLang="en-US"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a:p>
              <a:pPr>
                <a:lnSpc>
                  <a:spcPct val="120000"/>
                </a:lnSpc>
              </a:pP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53" name="矩形 39"/>
            <p:cNvSpPr/>
            <p:nvPr/>
          </p:nvSpPr>
          <p:spPr>
            <a:xfrm>
              <a:off x="5392457" y="2328028"/>
              <a:ext cx="2265492" cy="400110"/>
            </a:xfrm>
            <a:prstGeom prst="rect">
              <a:avLst/>
            </a:prstGeom>
            <a:solidFill>
              <a:srgbClr val="FFC000"/>
            </a:solidFill>
          </p:spPr>
          <p:txBody>
            <a:bodyPr wrap="none">
              <a:spAutoFit/>
            </a:bodyPr>
            <a:lstStyle/>
            <a:p>
              <a:r>
                <a:rPr lang="zh-CN" altLang="zh-CN" sz="20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AMET </a:t>
              </a:r>
              <a:endParaRPr lang="zh-CN" altLang="zh-CN" sz="2000" dirty="0">
                <a:solidFill>
                  <a:schemeClr val="bg1"/>
                </a:solidFill>
                <a:latin typeface="HelveticaNeueLT Pro 67 MdCn" panose="020B0606030502030204" pitchFamily="34" charset="0"/>
                <a:ea typeface="Hiragino Sans GB W3" panose="020B0300000000000000" pitchFamily="34" charset="-122"/>
              </a:endParaRPr>
            </a:p>
          </p:txBody>
        </p:sp>
        <p:sp>
          <p:nvSpPr>
            <p:cNvPr id="55" name="矩形 54"/>
            <p:cNvSpPr/>
            <p:nvPr/>
          </p:nvSpPr>
          <p:spPr>
            <a:xfrm>
              <a:off x="5392457" y="2775659"/>
              <a:ext cx="2108269" cy="400110"/>
            </a:xfrm>
            <a:prstGeom prst="rect">
              <a:avLst/>
            </a:prstGeom>
            <a:solidFill>
              <a:srgbClr val="FFC000"/>
            </a:solidFill>
          </p:spPr>
          <p:txBody>
            <a:bodyPr wrap="none">
              <a:spAutoFit/>
            </a:bodyPr>
            <a:lstStyle/>
            <a:p>
              <a:r>
                <a:rPr lang="zh-CN" altLang="zh-CN" sz="20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2000" dirty="0">
                <a:solidFill>
                  <a:schemeClr val="bg1"/>
                </a:solidFill>
                <a:latin typeface="HelveticaNeueLT Pro 67 MdCn" panose="020B0606030502030204" pitchFamily="34" charset="0"/>
                <a:ea typeface="Hiragino Sans GB W3" panose="020B0300000000000000" pitchFamily="34" charset="-122"/>
              </a:endParaRPr>
            </a:p>
          </p:txBody>
        </p:sp>
        <p:sp>
          <p:nvSpPr>
            <p:cNvPr id="56" name="文本框 55"/>
            <p:cNvSpPr txBox="1"/>
            <p:nvPr/>
          </p:nvSpPr>
          <p:spPr>
            <a:xfrm>
              <a:off x="5326126" y="1681948"/>
              <a:ext cx="1282050" cy="646331"/>
            </a:xfrm>
            <a:prstGeom prst="rect">
              <a:avLst/>
            </a:prstGeom>
            <a:noFill/>
          </p:spPr>
          <p:txBody>
            <a:bodyPr wrap="square" rtlCol="0">
              <a:spAutoFit/>
            </a:bodyPr>
            <a:lstStyle/>
            <a:p>
              <a:r>
                <a:rPr lang="en-US" altLang="zh-CN" sz="3600" dirty="0" smtClean="0">
                  <a:solidFill>
                    <a:schemeClr val="bg1"/>
                  </a:solidFill>
                  <a:latin typeface="HelveticaNeueLT Pro 67 MdCn" panose="020B0606030502030204" pitchFamily="34" charset="0"/>
                </a:rPr>
                <a:t>9,300</a:t>
              </a:r>
              <a:endParaRPr lang="zh-CN" altLang="en-US" sz="3600" dirty="0">
                <a:solidFill>
                  <a:schemeClr val="bg1"/>
                </a:solidFill>
                <a:latin typeface="HelveticaNeueLT Pro 67 MdCn" panose="020B0606030502030204" pitchFamily="34" charset="0"/>
              </a:endParaRPr>
            </a:p>
          </p:txBody>
        </p:sp>
        <p:sp>
          <p:nvSpPr>
            <p:cNvPr id="57" name="文本框 56"/>
            <p:cNvSpPr txBox="1"/>
            <p:nvPr/>
          </p:nvSpPr>
          <p:spPr>
            <a:xfrm>
              <a:off x="6344798" y="1939694"/>
              <a:ext cx="744969" cy="338554"/>
            </a:xfrm>
            <a:prstGeom prst="rect">
              <a:avLst/>
            </a:prstGeom>
            <a:noFill/>
          </p:spPr>
          <p:txBody>
            <a:bodyPr wrap="square" rtlCol="0">
              <a:spAutoFit/>
            </a:bodyPr>
            <a:lstStyle/>
            <a:p>
              <a:r>
                <a:rPr lang="en-US" altLang="zh-CN" sz="1600" dirty="0" smtClean="0">
                  <a:solidFill>
                    <a:schemeClr val="bg1"/>
                  </a:solidFill>
                  <a:latin typeface="HelveticaNeueLT Pro 67 MdCn" panose="020B0606030502030204" pitchFamily="34" charset="0"/>
                </a:rPr>
                <a:t>Million</a:t>
              </a:r>
              <a:endParaRPr lang="zh-CN" altLang="en-US" sz="1600" dirty="0">
                <a:solidFill>
                  <a:schemeClr val="bg1"/>
                </a:solidFill>
                <a:latin typeface="HelveticaNeueLT Pro 67 MdCn" panose="020B0606030502030204" pitchFamily="34" charset="0"/>
              </a:endParaRPr>
            </a:p>
          </p:txBody>
        </p:sp>
      </p:grpSp>
      <p:graphicFrame>
        <p:nvGraphicFramePr>
          <p:cNvPr id="10" name="图表 1"/>
          <p:cNvGraphicFramePr/>
          <p:nvPr>
            <p:extLst>
              <p:ext uri="{D42A27DB-BD31-4B8C-83A1-F6EECF244321}">
                <p14:modId xmlns:p14="http://schemas.microsoft.com/office/powerpoint/2010/main" val="2328202116"/>
              </p:ext>
            </p:extLst>
          </p:nvPr>
        </p:nvGraphicFramePr>
        <p:xfrm>
          <a:off x="-105857" y="1131494"/>
          <a:ext cx="5969064" cy="3747106"/>
        </p:xfrm>
        <a:graphic>
          <a:graphicData uri="http://schemas.openxmlformats.org/drawingml/2006/chart">
            <c:chart xmlns:c="http://schemas.openxmlformats.org/drawingml/2006/chart" xmlns:r="http://schemas.openxmlformats.org/officeDocument/2006/relationships" r:id="rId2"/>
          </a:graphicData>
        </a:graphic>
      </p:graphicFrame>
      <p:grpSp>
        <p:nvGrpSpPr>
          <p:cNvPr id="65" name="组合 64"/>
          <p:cNvGrpSpPr/>
          <p:nvPr/>
        </p:nvGrpSpPr>
        <p:grpSpPr>
          <a:xfrm>
            <a:off x="2335868" y="2525797"/>
            <a:ext cx="907941" cy="1025003"/>
            <a:chOff x="2985408" y="340043"/>
            <a:chExt cx="1009650" cy="1139826"/>
          </a:xfrm>
          <a:solidFill>
            <a:schemeClr val="bg1"/>
          </a:solidFill>
        </p:grpSpPr>
        <p:sp>
          <p:nvSpPr>
            <p:cNvPr id="66" name="Freeform 6"/>
            <p:cNvSpPr>
              <a:spLocks noEditPoints="1"/>
            </p:cNvSpPr>
            <p:nvPr/>
          </p:nvSpPr>
          <p:spPr bwMode="auto">
            <a:xfrm>
              <a:off x="3260045" y="340043"/>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7" name="Freeform 8"/>
            <p:cNvSpPr>
              <a:spLocks noEditPoints="1"/>
            </p:cNvSpPr>
            <p:nvPr/>
          </p:nvSpPr>
          <p:spPr bwMode="auto">
            <a:xfrm>
              <a:off x="2985408" y="897256"/>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8" name="Freeform 9"/>
            <p:cNvSpPr>
              <a:spLocks/>
            </p:cNvSpPr>
            <p:nvPr/>
          </p:nvSpPr>
          <p:spPr bwMode="auto">
            <a:xfrm>
              <a:off x="3433083" y="994093"/>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69" name="矩形 68"/>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16</a:t>
            </a:r>
            <a:endParaRPr lang="zh-CN" altLang="en-US" dirty="0"/>
          </a:p>
        </p:txBody>
      </p:sp>
      <p:sp>
        <p:nvSpPr>
          <p:cNvPr id="70"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71"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Tree>
    <p:extLst>
      <p:ext uri="{BB962C8B-B14F-4D97-AF65-F5344CB8AC3E}">
        <p14:creationId xmlns:p14="http://schemas.microsoft.com/office/powerpoint/2010/main" val="3148995003"/>
      </p:ext>
    </p:extLst>
  </p:cSld>
  <p:clrMapOvr>
    <a:masterClrMapping/>
  </p:clrMapOvr>
  <mc:AlternateContent xmlns:mc="http://schemas.openxmlformats.org/markup-compatibility/2006" xmlns:p14="http://schemas.microsoft.com/office/powerpoint/2010/main">
    <mc:Choice Requires="p14">
      <p:transition spd="slow" p14:dur="800" advClick="0" advTm="2000">
        <p14:flythrough dir="out"/>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with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500" fill="hold"/>
                                        <p:tgtEl>
                                          <p:spTgt spid="65"/>
                                        </p:tgtEl>
                                        <p:attrNameLst>
                                          <p:attrName>ppt_w</p:attrName>
                                        </p:attrNameLst>
                                      </p:cBhvr>
                                      <p:tavLst>
                                        <p:tav tm="0">
                                          <p:val>
                                            <p:strVal val="4/3*#ppt_w"/>
                                          </p:val>
                                        </p:tav>
                                        <p:tav tm="100000">
                                          <p:val>
                                            <p:strVal val="#ppt_w"/>
                                          </p:val>
                                        </p:tav>
                                      </p:tavLst>
                                    </p:anim>
                                    <p:anim calcmode="lin" valueType="num">
                                      <p:cBhvr>
                                        <p:cTn id="8" dur="500" fill="hold"/>
                                        <p:tgtEl>
                                          <p:spTgt spid="65"/>
                                        </p:tgtEl>
                                        <p:attrNameLst>
                                          <p:attrName>ppt_h</p:attrName>
                                        </p:attrNameLst>
                                      </p:cBhvr>
                                      <p:tavLst>
                                        <p:tav tm="0">
                                          <p:val>
                                            <p:strVal val="4/3*#ppt_h"/>
                                          </p:val>
                                        </p:tav>
                                        <p:tav tm="100000">
                                          <p:val>
                                            <p:strVal val="#ppt_h"/>
                                          </p:val>
                                        </p:tav>
                                      </p:tavLst>
                                    </p:anim>
                                  </p:childTnLst>
                                </p:cTn>
                              </p:par>
                              <p:par>
                                <p:cTn id="9" presetID="23" presetClass="entr" presetSubtype="288"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strVal val="4/3*#ppt_w"/>
                                          </p:val>
                                        </p:tav>
                                        <p:tav tm="100000">
                                          <p:val>
                                            <p:strVal val="#ppt_w"/>
                                          </p:val>
                                        </p:tav>
                                      </p:tavLst>
                                    </p:anim>
                                    <p:anim calcmode="lin" valueType="num">
                                      <p:cBhvr>
                                        <p:cTn id="12" dur="500" fill="hold"/>
                                        <p:tgtEl>
                                          <p:spTgt spid="10"/>
                                        </p:tgtEl>
                                        <p:attrNameLst>
                                          <p:attrName>ppt_h</p:attrName>
                                        </p:attrNameLst>
                                      </p:cBhvr>
                                      <p:tavLst>
                                        <p:tav tm="0">
                                          <p:val>
                                            <p:strVal val="4/3*#ppt_h"/>
                                          </p:val>
                                        </p:tav>
                                        <p:tav tm="100000">
                                          <p:val>
                                            <p:strVal val="#ppt_h"/>
                                          </p:val>
                                        </p:tav>
                                      </p:tavLst>
                                    </p:anim>
                                  </p:childTnLst>
                                </p:cTn>
                              </p:par>
                            </p:childTnLst>
                          </p:cTn>
                        </p:par>
                        <p:par>
                          <p:cTn id="13" fill="hold">
                            <p:stCondLst>
                              <p:cond delay="7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1000" fill="hold"/>
                                        <p:tgtEl>
                                          <p:spTgt spid="2"/>
                                        </p:tgtEl>
                                        <p:attrNameLst>
                                          <p:attrName>ppt_w</p:attrName>
                                        </p:attrNameLst>
                                      </p:cBhvr>
                                      <p:tavLst>
                                        <p:tav tm="0">
                                          <p:val>
                                            <p:fltVal val="0"/>
                                          </p:val>
                                        </p:tav>
                                        <p:tav tm="100000">
                                          <p:val>
                                            <p:strVal val="#ppt_w"/>
                                          </p:val>
                                        </p:tav>
                                      </p:tavLst>
                                    </p:anim>
                                    <p:anim calcmode="lin" valueType="num">
                                      <p:cBhvr>
                                        <p:cTn id="17" dur="1000" fill="hold"/>
                                        <p:tgtEl>
                                          <p:spTgt spid="2"/>
                                        </p:tgtEl>
                                        <p:attrNameLst>
                                          <p:attrName>ppt_h</p:attrName>
                                        </p:attrNameLst>
                                      </p:cBhvr>
                                      <p:tavLst>
                                        <p:tav tm="0">
                                          <p:val>
                                            <p:fltVal val="0"/>
                                          </p:val>
                                        </p:tav>
                                        <p:tav tm="100000">
                                          <p:val>
                                            <p:strVal val="#ppt_h"/>
                                          </p:val>
                                        </p:tav>
                                      </p:tavLst>
                                    </p:anim>
                                    <p:animEffect transition="in" filter="fade">
                                      <p:cBhvr>
                                        <p:cTn id="18" dur="1000"/>
                                        <p:tgtEl>
                                          <p:spTgt spid="2"/>
                                        </p:tgtEl>
                                      </p:cBhvr>
                                    </p:animEffect>
                                  </p:childTnLst>
                                </p:cTn>
                              </p:par>
                              <p:par>
                                <p:cTn id="19" presetID="35" presetClass="path" presetSubtype="0" accel="50000" decel="50000" fill="hold" nodeType="withEffect">
                                  <p:stCondLst>
                                    <p:cond delay="0"/>
                                  </p:stCondLst>
                                  <p:childTnLst>
                                    <p:animMotion origin="layout" path="M -2.22222E-6 3.58025E-6 L -0.20469 3.58025E-6 " pathEditMode="relative" rAng="0" ptsTypes="AA">
                                      <p:cBhvr>
                                        <p:cTn id="20" dur="1250" spd="-100000" fill="hold"/>
                                        <p:tgtEl>
                                          <p:spTgt spid="2"/>
                                        </p:tgtEl>
                                        <p:attrNameLst>
                                          <p:attrName>ppt_x</p:attrName>
                                          <p:attrName>ppt_y</p:attrName>
                                        </p:attrNameLst>
                                      </p:cBhvr>
                                      <p:rCtr x="-1024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4" name="图表 8"/>
          <p:cNvGraphicFramePr/>
          <p:nvPr>
            <p:extLst>
              <p:ext uri="{D42A27DB-BD31-4B8C-83A1-F6EECF244321}">
                <p14:modId xmlns:p14="http://schemas.microsoft.com/office/powerpoint/2010/main" val="313878111"/>
              </p:ext>
            </p:extLst>
          </p:nvPr>
        </p:nvGraphicFramePr>
        <p:xfrm>
          <a:off x="678496" y="1487000"/>
          <a:ext cx="4807904" cy="2646305"/>
        </p:xfrm>
        <a:graphic>
          <a:graphicData uri="http://schemas.openxmlformats.org/drawingml/2006/chart">
            <c:chart xmlns:c="http://schemas.openxmlformats.org/drawingml/2006/chart" xmlns:r="http://schemas.openxmlformats.org/officeDocument/2006/relationships" r:id="rId2"/>
          </a:graphicData>
        </a:graphic>
      </p:graphicFrame>
      <p:grpSp>
        <p:nvGrpSpPr>
          <p:cNvPr id="2" name="组合 1"/>
          <p:cNvGrpSpPr/>
          <p:nvPr/>
        </p:nvGrpSpPr>
        <p:grpSpPr>
          <a:xfrm>
            <a:off x="6191741" y="1585576"/>
            <a:ext cx="1963428" cy="2264320"/>
            <a:chOff x="6191741" y="1585576"/>
            <a:chExt cx="1963428" cy="2264320"/>
          </a:xfrm>
        </p:grpSpPr>
        <p:sp>
          <p:nvSpPr>
            <p:cNvPr id="15" name="文本框 14"/>
            <p:cNvSpPr txBox="1"/>
            <p:nvPr/>
          </p:nvSpPr>
          <p:spPr>
            <a:xfrm>
              <a:off x="6191741" y="1585576"/>
              <a:ext cx="1282050" cy="646331"/>
            </a:xfrm>
            <a:prstGeom prst="rect">
              <a:avLst/>
            </a:prstGeom>
            <a:noFill/>
          </p:spPr>
          <p:txBody>
            <a:bodyPr wrap="square" rtlCol="0">
              <a:spAutoFit/>
            </a:bodyPr>
            <a:lstStyle/>
            <a:p>
              <a:r>
                <a:rPr lang="en-US" altLang="zh-CN" sz="3600" dirty="0" smtClean="0">
                  <a:solidFill>
                    <a:schemeClr val="bg1"/>
                  </a:solidFill>
                  <a:latin typeface="HelveticaNeueLT Pro 67 MdCn" panose="020B0606030502030204" pitchFamily="34" charset="0"/>
                </a:rPr>
                <a:t>9,300</a:t>
              </a:r>
              <a:endParaRPr lang="zh-CN" altLang="en-US" sz="3600" dirty="0">
                <a:solidFill>
                  <a:schemeClr val="bg1"/>
                </a:solidFill>
                <a:latin typeface="HelveticaNeueLT Pro 67 MdCn" panose="020B0606030502030204" pitchFamily="34" charset="0"/>
              </a:endParaRPr>
            </a:p>
          </p:txBody>
        </p:sp>
        <p:sp>
          <p:nvSpPr>
            <p:cNvPr id="16" name="文本框 15"/>
            <p:cNvSpPr txBox="1"/>
            <p:nvPr/>
          </p:nvSpPr>
          <p:spPr>
            <a:xfrm>
              <a:off x="7210413" y="1843322"/>
              <a:ext cx="744969" cy="338554"/>
            </a:xfrm>
            <a:prstGeom prst="rect">
              <a:avLst/>
            </a:prstGeom>
            <a:noFill/>
          </p:spPr>
          <p:txBody>
            <a:bodyPr wrap="square" rtlCol="0">
              <a:spAutoFit/>
            </a:bodyPr>
            <a:lstStyle/>
            <a:p>
              <a:r>
                <a:rPr lang="en-US" altLang="zh-CN" sz="1600" dirty="0" smtClean="0">
                  <a:solidFill>
                    <a:schemeClr val="bg1"/>
                  </a:solidFill>
                  <a:latin typeface="HelveticaNeueLT Pro 67 MdCn" panose="020B0606030502030204" pitchFamily="34" charset="0"/>
                </a:rPr>
                <a:t>Million</a:t>
              </a:r>
              <a:endParaRPr lang="zh-CN" altLang="en-US" sz="1600" dirty="0">
                <a:solidFill>
                  <a:schemeClr val="bg1"/>
                </a:solidFill>
                <a:latin typeface="HelveticaNeueLT Pro 67 MdCn" panose="020B0606030502030204" pitchFamily="34" charset="0"/>
              </a:endParaRPr>
            </a:p>
          </p:txBody>
        </p:sp>
        <p:sp>
          <p:nvSpPr>
            <p:cNvPr id="17" name="矩形 55"/>
            <p:cNvSpPr/>
            <p:nvPr/>
          </p:nvSpPr>
          <p:spPr>
            <a:xfrm>
              <a:off x="6198631" y="2824875"/>
              <a:ext cx="1779691" cy="535531"/>
            </a:xfrm>
            <a:prstGeom prst="rect">
              <a:avLst/>
            </a:prstGeom>
          </p:spPr>
          <p:txBody>
            <a:bodyPr wrap="square">
              <a:spAutoFit/>
            </a:bodyPr>
            <a:lstStyle/>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cxnSp>
          <p:nvCxnSpPr>
            <p:cNvPr id="18" name="直接连接符 17"/>
            <p:cNvCxnSpPr/>
            <p:nvPr/>
          </p:nvCxnSpPr>
          <p:spPr>
            <a:xfrm>
              <a:off x="6269481" y="3413432"/>
              <a:ext cx="1779362" cy="0"/>
            </a:xfrm>
            <a:prstGeom prst="line">
              <a:avLst/>
            </a:prstGeom>
            <a:ln>
              <a:solidFill>
                <a:srgbClr val="FFC000"/>
              </a:solidFill>
              <a:prstDash val="sysDot"/>
            </a:ln>
          </p:spPr>
          <p:style>
            <a:lnRef idx="1">
              <a:schemeClr val="accent1"/>
            </a:lnRef>
            <a:fillRef idx="0">
              <a:schemeClr val="accent1"/>
            </a:fillRef>
            <a:effectRef idx="0">
              <a:schemeClr val="accent1"/>
            </a:effectRef>
            <a:fontRef idx="minor">
              <a:schemeClr val="tx1"/>
            </a:fontRef>
          </p:style>
        </p:cxnSp>
        <p:sp>
          <p:nvSpPr>
            <p:cNvPr id="19" name="矩形 39"/>
            <p:cNvSpPr/>
            <p:nvPr/>
          </p:nvSpPr>
          <p:spPr>
            <a:xfrm>
              <a:off x="6272664" y="2204423"/>
              <a:ext cx="1869230"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20" name="矩形 19"/>
            <p:cNvSpPr/>
            <p:nvPr/>
          </p:nvSpPr>
          <p:spPr>
            <a:xfrm>
              <a:off x="6272664" y="2541420"/>
              <a:ext cx="1337226"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23" name="Oval 59"/>
            <p:cNvSpPr/>
            <p:nvPr/>
          </p:nvSpPr>
          <p:spPr>
            <a:xfrm>
              <a:off x="6267907" y="3510478"/>
              <a:ext cx="287683" cy="287683"/>
            </a:xfrm>
            <a:prstGeom prst="ellipse">
              <a:avLst/>
            </a:prstGeom>
            <a:solidFill>
              <a:schemeClr val="bg1"/>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Group 61"/>
            <p:cNvGrpSpPr/>
            <p:nvPr/>
          </p:nvGrpSpPr>
          <p:grpSpPr>
            <a:xfrm>
              <a:off x="6308233" y="3553048"/>
              <a:ext cx="207032" cy="233725"/>
              <a:chOff x="1368786" y="1195986"/>
              <a:chExt cx="1009650" cy="1139826"/>
            </a:xfrm>
            <a:solidFill>
              <a:srgbClr val="FFC000"/>
            </a:solidFill>
          </p:grpSpPr>
          <p:sp>
            <p:nvSpPr>
              <p:cNvPr id="2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8" name="Freeform 62"/>
            <p:cNvSpPr/>
            <p:nvPr/>
          </p:nvSpPr>
          <p:spPr>
            <a:xfrm>
              <a:off x="6314903" y="3760045"/>
              <a:ext cx="193692" cy="38116"/>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Oval 59"/>
            <p:cNvSpPr/>
            <p:nvPr/>
          </p:nvSpPr>
          <p:spPr>
            <a:xfrm>
              <a:off x="7217509" y="3510478"/>
              <a:ext cx="287683" cy="287683"/>
            </a:xfrm>
            <a:prstGeom prst="ellipse">
              <a:avLst/>
            </a:prstGeom>
            <a:solidFill>
              <a:schemeClr val="bg1"/>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62"/>
            <p:cNvSpPr/>
            <p:nvPr/>
          </p:nvSpPr>
          <p:spPr>
            <a:xfrm>
              <a:off x="7264505" y="3760045"/>
              <a:ext cx="193692" cy="38116"/>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17"/>
            <p:cNvSpPr>
              <a:spLocks noEditPoints="1"/>
            </p:cNvSpPr>
            <p:nvPr/>
          </p:nvSpPr>
          <p:spPr bwMode="auto">
            <a:xfrm>
              <a:off x="7257085" y="3542031"/>
              <a:ext cx="208531" cy="244741"/>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solidFill>
              <a:srgbClr val="FFC000"/>
            </a:soli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32" name="文本框 31"/>
            <p:cNvSpPr txBox="1"/>
            <p:nvPr/>
          </p:nvSpPr>
          <p:spPr>
            <a:xfrm>
              <a:off x="6562039" y="3449786"/>
              <a:ext cx="666808" cy="400110"/>
            </a:xfrm>
            <a:prstGeom prst="rect">
              <a:avLst/>
            </a:prstGeom>
            <a:noFill/>
          </p:spPr>
          <p:txBody>
            <a:bodyPr wrap="square" rtlCol="0">
              <a:spAutoFit/>
            </a:bodyPr>
            <a:lstStyle/>
            <a:p>
              <a:r>
                <a:rPr lang="en-US" altLang="zh-CN" sz="2000" dirty="0" smtClean="0">
                  <a:solidFill>
                    <a:schemeClr val="bg1"/>
                  </a:solidFill>
                  <a:latin typeface="HelveticaNeueLT Pro 67 MdCn" panose="020B0606030502030204" pitchFamily="34" charset="0"/>
                </a:rPr>
                <a:t>56%</a:t>
              </a:r>
              <a:endParaRPr lang="zh-CN" altLang="en-US" sz="2000" dirty="0">
                <a:solidFill>
                  <a:schemeClr val="bg1"/>
                </a:solidFill>
                <a:latin typeface="HelveticaNeueLT Pro 67 MdCn" panose="020B0606030502030204" pitchFamily="34" charset="0"/>
              </a:endParaRPr>
            </a:p>
          </p:txBody>
        </p:sp>
        <p:sp>
          <p:nvSpPr>
            <p:cNvPr id="33" name="文本框 32"/>
            <p:cNvSpPr txBox="1"/>
            <p:nvPr/>
          </p:nvSpPr>
          <p:spPr>
            <a:xfrm>
              <a:off x="7488361" y="3449786"/>
              <a:ext cx="666808" cy="400110"/>
            </a:xfrm>
            <a:prstGeom prst="rect">
              <a:avLst/>
            </a:prstGeom>
            <a:noFill/>
          </p:spPr>
          <p:txBody>
            <a:bodyPr wrap="square" rtlCol="0">
              <a:spAutoFit/>
            </a:bodyPr>
            <a:lstStyle/>
            <a:p>
              <a:r>
                <a:rPr lang="en-US" altLang="zh-CN" sz="2000" dirty="0" smtClean="0">
                  <a:solidFill>
                    <a:schemeClr val="bg1"/>
                  </a:solidFill>
                  <a:latin typeface="HelveticaNeueLT Pro 67 MdCn" panose="020B0606030502030204" pitchFamily="34" charset="0"/>
                </a:rPr>
                <a:t>44%</a:t>
              </a:r>
              <a:endParaRPr lang="zh-CN" altLang="en-US" sz="2000" dirty="0">
                <a:solidFill>
                  <a:schemeClr val="bg1"/>
                </a:solidFill>
                <a:latin typeface="HelveticaNeueLT Pro 67 MdCn" panose="020B0606030502030204" pitchFamily="34" charset="0"/>
              </a:endParaRPr>
            </a:p>
          </p:txBody>
        </p:sp>
      </p:grpSp>
      <p:sp>
        <p:nvSpPr>
          <p:cNvPr id="34"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35"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
        <p:nvSpPr>
          <p:cNvPr id="36" name="矩形 35"/>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17</a:t>
            </a:r>
            <a:endParaRPr lang="zh-CN" altLang="en-US" dirty="0"/>
          </a:p>
        </p:txBody>
      </p:sp>
    </p:spTree>
    <p:extLst>
      <p:ext uri="{BB962C8B-B14F-4D97-AF65-F5344CB8AC3E}">
        <p14:creationId xmlns:p14="http://schemas.microsoft.com/office/powerpoint/2010/main" val="3031807257"/>
      </p:ext>
    </p:extLst>
  </p:cSld>
  <p:clrMapOvr>
    <a:masterClrMapping/>
  </p:clrMapOvr>
  <mc:AlternateContent xmlns:mc="http://schemas.openxmlformats.org/markup-compatibility/2006" xmlns:p14="http://schemas.microsoft.com/office/powerpoint/2010/main">
    <mc:Choice Requires="p14">
      <p:transition spd="slow" p14:dur="800" advClick="0" advTm="2000">
        <p14:flythrough dir="out"/>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left)">
                                      <p:cBhvr>
                                        <p:cTn id="7" dur="500"/>
                                        <p:tgtEl>
                                          <p:spTgt spid="6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fltVal val="0"/>
                                          </p:val>
                                        </p:tav>
                                        <p:tav tm="100000">
                                          <p:val>
                                            <p:strVal val="#ppt_w"/>
                                          </p:val>
                                        </p:tav>
                                      </p:tavLst>
                                    </p:anim>
                                    <p:anim calcmode="lin" valueType="num">
                                      <p:cBhvr>
                                        <p:cTn id="12" dur="1000" fill="hold"/>
                                        <p:tgtEl>
                                          <p:spTgt spid="2"/>
                                        </p:tgtEl>
                                        <p:attrNameLst>
                                          <p:attrName>ppt_h</p:attrName>
                                        </p:attrNameLst>
                                      </p:cBhvr>
                                      <p:tavLst>
                                        <p:tav tm="0">
                                          <p:val>
                                            <p:fltVal val="0"/>
                                          </p:val>
                                        </p:tav>
                                        <p:tav tm="100000">
                                          <p:val>
                                            <p:strVal val="#ppt_h"/>
                                          </p:val>
                                        </p:tav>
                                      </p:tavLst>
                                    </p:anim>
                                    <p:animEffect transition="in" filter="fade">
                                      <p:cBhvr>
                                        <p:cTn id="13" dur="1000"/>
                                        <p:tgtEl>
                                          <p:spTgt spid="2"/>
                                        </p:tgtEl>
                                      </p:cBhvr>
                                    </p:animEffect>
                                  </p:childTnLst>
                                </p:cTn>
                              </p:par>
                              <p:par>
                                <p:cTn id="14" presetID="35" presetClass="path" presetSubtype="0" accel="50000" decel="50000" fill="hold" nodeType="withEffect">
                                  <p:stCondLst>
                                    <p:cond delay="0"/>
                                  </p:stCondLst>
                                  <p:childTnLst>
                                    <p:animMotion origin="layout" path="M -2.22222E-6 3.58025E-6 L -0.20469 3.58025E-6 " pathEditMode="relative" rAng="0" ptsTypes="AA">
                                      <p:cBhvr>
                                        <p:cTn id="15" dur="1250" spd="-100000" fill="hold"/>
                                        <p:tgtEl>
                                          <p:spTgt spid="2"/>
                                        </p:tgtEl>
                                        <p:attrNameLst>
                                          <p:attrName>ppt_x</p:attrName>
                                          <p:attrName>ppt_y</p:attrName>
                                        </p:attrNameLst>
                                      </p:cBhvr>
                                      <p:rCtr x="-1024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4"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30477" y="3842048"/>
            <a:ext cx="1537251" cy="76424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2264171" y="3587302"/>
            <a:ext cx="1537251" cy="1018988"/>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3802759" y="3247639"/>
            <a:ext cx="1537251" cy="135865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5339516" y="2964587"/>
            <a:ext cx="1537251" cy="164170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55"/>
          <p:cNvSpPr/>
          <p:nvPr/>
        </p:nvSpPr>
        <p:spPr>
          <a:xfrm>
            <a:off x="769827" y="3058570"/>
            <a:ext cx="1458550" cy="683264"/>
          </a:xfrm>
          <a:prstGeom prst="rect">
            <a:avLst/>
          </a:prstGeom>
        </p:spPr>
        <p:txBody>
          <a:bodyPr wrap="square">
            <a:spAutoFit/>
          </a:bodyPr>
          <a:lstStyle/>
          <a:p>
            <a:pPr algn="ctr">
              <a:lnSpc>
                <a:spcPct val="120000"/>
              </a:lnSpc>
            </a:pPr>
            <a:r>
              <a:rPr lang="zh-CN" altLang="zh-CN"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51" name="矩形 55"/>
          <p:cNvSpPr/>
          <p:nvPr/>
        </p:nvSpPr>
        <p:spPr>
          <a:xfrm>
            <a:off x="2303521" y="2823577"/>
            <a:ext cx="1458550" cy="683264"/>
          </a:xfrm>
          <a:prstGeom prst="rect">
            <a:avLst/>
          </a:prstGeom>
        </p:spPr>
        <p:txBody>
          <a:bodyPr wrap="square">
            <a:spAutoFit/>
          </a:bodyPr>
          <a:lstStyle/>
          <a:p>
            <a:pPr algn="ctr">
              <a:lnSpc>
                <a:spcPct val="120000"/>
              </a:lnSpc>
            </a:pPr>
            <a:r>
              <a:rPr lang="zh-CN" altLang="zh-CN"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52" name="矩形 55"/>
          <p:cNvSpPr/>
          <p:nvPr/>
        </p:nvSpPr>
        <p:spPr>
          <a:xfrm>
            <a:off x="3842109" y="2471524"/>
            <a:ext cx="1458550" cy="683264"/>
          </a:xfrm>
          <a:prstGeom prst="rect">
            <a:avLst/>
          </a:prstGeom>
        </p:spPr>
        <p:txBody>
          <a:bodyPr wrap="square">
            <a:spAutoFit/>
          </a:bodyPr>
          <a:lstStyle/>
          <a:p>
            <a:pPr algn="ctr">
              <a:lnSpc>
                <a:spcPct val="120000"/>
              </a:lnSpc>
            </a:pPr>
            <a:r>
              <a:rPr lang="zh-CN" altLang="zh-CN"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53" name="矩形 55"/>
          <p:cNvSpPr/>
          <p:nvPr/>
        </p:nvSpPr>
        <p:spPr>
          <a:xfrm>
            <a:off x="5378866" y="2246481"/>
            <a:ext cx="1458550" cy="683264"/>
          </a:xfrm>
          <a:prstGeom prst="rect">
            <a:avLst/>
          </a:prstGeom>
        </p:spPr>
        <p:txBody>
          <a:bodyPr wrap="square">
            <a:spAutoFit/>
          </a:bodyPr>
          <a:lstStyle/>
          <a:p>
            <a:pPr algn="ctr">
              <a:lnSpc>
                <a:spcPct val="120000"/>
              </a:lnSpc>
            </a:pPr>
            <a:r>
              <a:rPr lang="zh-CN" altLang="zh-CN"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7" name="矩形 6"/>
          <p:cNvSpPr/>
          <p:nvPr/>
        </p:nvSpPr>
        <p:spPr>
          <a:xfrm>
            <a:off x="1212004" y="4263671"/>
            <a:ext cx="574196" cy="307777"/>
          </a:xfrm>
          <a:prstGeom prst="rect">
            <a:avLst/>
          </a:prstGeom>
        </p:spPr>
        <p:txBody>
          <a:bodyPr wrap="none">
            <a:spAutoFit/>
          </a:bodyPr>
          <a:lstStyle/>
          <a:p>
            <a:pPr algn="ctr"/>
            <a:r>
              <a:rPr lang="en-US" altLang="zh-CN" sz="1400" dirty="0" smtClean="0">
                <a:solidFill>
                  <a:schemeClr val="bg1"/>
                </a:solidFill>
                <a:latin typeface="HelveticaNeueLT Pro 67 MdCn" panose="020B0606030502030204" pitchFamily="34" charset="0"/>
              </a:rPr>
              <a:t>2011 </a:t>
            </a:r>
            <a:endParaRPr lang="zh-CN" altLang="en-US" sz="1400" dirty="0">
              <a:solidFill>
                <a:schemeClr val="bg1"/>
              </a:solidFill>
              <a:latin typeface="HelveticaNeueLT Pro 67 MdCn" panose="020B0606030502030204" pitchFamily="34" charset="0"/>
            </a:endParaRPr>
          </a:p>
        </p:txBody>
      </p:sp>
      <p:sp>
        <p:nvSpPr>
          <p:cNvPr id="55" name="矩形 54"/>
          <p:cNvSpPr/>
          <p:nvPr/>
        </p:nvSpPr>
        <p:spPr>
          <a:xfrm>
            <a:off x="2745698" y="4263671"/>
            <a:ext cx="574196" cy="307777"/>
          </a:xfrm>
          <a:prstGeom prst="rect">
            <a:avLst/>
          </a:prstGeom>
        </p:spPr>
        <p:txBody>
          <a:bodyPr wrap="none">
            <a:spAutoFit/>
          </a:bodyPr>
          <a:lstStyle/>
          <a:p>
            <a:pPr algn="ctr"/>
            <a:r>
              <a:rPr lang="en-US" altLang="zh-CN" sz="1400" dirty="0" smtClean="0">
                <a:solidFill>
                  <a:schemeClr val="bg1"/>
                </a:solidFill>
                <a:latin typeface="HelveticaNeueLT Pro 67 MdCn" panose="020B0606030502030204" pitchFamily="34" charset="0"/>
              </a:rPr>
              <a:t>2012 </a:t>
            </a:r>
            <a:endParaRPr lang="zh-CN" altLang="en-US" sz="1400" dirty="0">
              <a:solidFill>
                <a:schemeClr val="bg1"/>
              </a:solidFill>
              <a:latin typeface="HelveticaNeueLT Pro 67 MdCn" panose="020B0606030502030204" pitchFamily="34" charset="0"/>
            </a:endParaRPr>
          </a:p>
        </p:txBody>
      </p:sp>
      <p:sp>
        <p:nvSpPr>
          <p:cNvPr id="56" name="矩形 55"/>
          <p:cNvSpPr/>
          <p:nvPr/>
        </p:nvSpPr>
        <p:spPr>
          <a:xfrm>
            <a:off x="4284286" y="4263671"/>
            <a:ext cx="574196" cy="307777"/>
          </a:xfrm>
          <a:prstGeom prst="rect">
            <a:avLst/>
          </a:prstGeom>
        </p:spPr>
        <p:txBody>
          <a:bodyPr wrap="none">
            <a:spAutoFit/>
          </a:bodyPr>
          <a:lstStyle/>
          <a:p>
            <a:pPr algn="ctr"/>
            <a:r>
              <a:rPr lang="en-US" altLang="zh-CN" sz="1400" dirty="0" smtClean="0">
                <a:solidFill>
                  <a:schemeClr val="bg1"/>
                </a:solidFill>
                <a:latin typeface="HelveticaNeueLT Pro 67 MdCn" panose="020B0606030502030204" pitchFamily="34" charset="0"/>
              </a:rPr>
              <a:t>2013 </a:t>
            </a:r>
            <a:endParaRPr lang="zh-CN" altLang="en-US" sz="1400" dirty="0">
              <a:solidFill>
                <a:schemeClr val="bg1"/>
              </a:solidFill>
              <a:latin typeface="HelveticaNeueLT Pro 67 MdCn" panose="020B0606030502030204" pitchFamily="34" charset="0"/>
            </a:endParaRPr>
          </a:p>
        </p:txBody>
      </p:sp>
      <p:sp>
        <p:nvSpPr>
          <p:cNvPr id="57" name="矩形 56"/>
          <p:cNvSpPr/>
          <p:nvPr/>
        </p:nvSpPr>
        <p:spPr>
          <a:xfrm>
            <a:off x="5821043" y="4263671"/>
            <a:ext cx="574196" cy="307777"/>
          </a:xfrm>
          <a:prstGeom prst="rect">
            <a:avLst/>
          </a:prstGeom>
        </p:spPr>
        <p:txBody>
          <a:bodyPr wrap="none">
            <a:spAutoFit/>
          </a:bodyPr>
          <a:lstStyle/>
          <a:p>
            <a:pPr algn="ctr"/>
            <a:r>
              <a:rPr lang="en-US" altLang="zh-CN" sz="1400" dirty="0" smtClean="0">
                <a:solidFill>
                  <a:schemeClr val="bg1"/>
                </a:solidFill>
                <a:latin typeface="HelveticaNeueLT Pro 67 MdCn" panose="020B0606030502030204" pitchFamily="34" charset="0"/>
              </a:rPr>
              <a:t>2014 </a:t>
            </a:r>
            <a:endParaRPr lang="zh-CN" altLang="en-US" sz="1400" dirty="0">
              <a:solidFill>
                <a:schemeClr val="bg1"/>
              </a:solidFill>
              <a:latin typeface="HelveticaNeueLT Pro 67 MdCn" panose="020B0606030502030204" pitchFamily="34" charset="0"/>
            </a:endParaRPr>
          </a:p>
        </p:txBody>
      </p:sp>
      <p:sp>
        <p:nvSpPr>
          <p:cNvPr id="49" name="矩形 48"/>
          <p:cNvSpPr/>
          <p:nvPr/>
        </p:nvSpPr>
        <p:spPr>
          <a:xfrm>
            <a:off x="6876272" y="2621233"/>
            <a:ext cx="1537251" cy="198505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7357799" y="4263671"/>
            <a:ext cx="574196" cy="307777"/>
          </a:xfrm>
          <a:prstGeom prst="rect">
            <a:avLst/>
          </a:prstGeom>
        </p:spPr>
        <p:txBody>
          <a:bodyPr wrap="none">
            <a:spAutoFit/>
          </a:bodyPr>
          <a:lstStyle/>
          <a:p>
            <a:pPr algn="ctr"/>
            <a:r>
              <a:rPr lang="en-US" altLang="zh-CN" sz="1400" dirty="0" smtClean="0">
                <a:solidFill>
                  <a:schemeClr val="bg1"/>
                </a:solidFill>
                <a:latin typeface="HelveticaNeueLT Pro 67 MdCn" panose="020B0606030502030204" pitchFamily="34" charset="0"/>
              </a:rPr>
              <a:t>2015 </a:t>
            </a:r>
            <a:endParaRPr lang="zh-CN" altLang="en-US" sz="1400" dirty="0">
              <a:solidFill>
                <a:schemeClr val="bg1"/>
              </a:solidFill>
              <a:latin typeface="HelveticaNeueLT Pro 67 MdCn" panose="020B0606030502030204" pitchFamily="34" charset="0"/>
            </a:endParaRPr>
          </a:p>
        </p:txBody>
      </p:sp>
      <p:grpSp>
        <p:nvGrpSpPr>
          <p:cNvPr id="4" name="组合 3"/>
          <p:cNvGrpSpPr/>
          <p:nvPr/>
        </p:nvGrpSpPr>
        <p:grpSpPr>
          <a:xfrm>
            <a:off x="6876272" y="1083981"/>
            <a:ext cx="1537251" cy="1642176"/>
            <a:chOff x="6876272" y="1083981"/>
            <a:chExt cx="1537251" cy="1642176"/>
          </a:xfrm>
        </p:grpSpPr>
        <p:sp>
          <p:nvSpPr>
            <p:cNvPr id="29" name="任意多边形 28"/>
            <p:cNvSpPr/>
            <p:nvPr/>
          </p:nvSpPr>
          <p:spPr>
            <a:xfrm>
              <a:off x="6876272" y="1083981"/>
              <a:ext cx="1537251" cy="1642176"/>
            </a:xfrm>
            <a:custGeom>
              <a:avLst/>
              <a:gdLst>
                <a:gd name="connsiteX0" fmla="*/ 0 w 1537251"/>
                <a:gd name="connsiteY0" fmla="*/ 0 h 1642176"/>
                <a:gd name="connsiteX1" fmla="*/ 1537251 w 1537251"/>
                <a:gd name="connsiteY1" fmla="*/ 0 h 1642176"/>
                <a:gd name="connsiteX2" fmla="*/ 1537251 w 1537251"/>
                <a:gd name="connsiteY2" fmla="*/ 1537251 h 1642176"/>
                <a:gd name="connsiteX3" fmla="*/ 829482 w 1537251"/>
                <a:gd name="connsiteY3" fmla="*/ 1537251 h 1642176"/>
                <a:gd name="connsiteX4" fmla="*/ 768625 w 1537251"/>
                <a:gd name="connsiteY4" fmla="*/ 1642176 h 1642176"/>
                <a:gd name="connsiteX5" fmla="*/ 707769 w 1537251"/>
                <a:gd name="connsiteY5" fmla="*/ 1537251 h 1642176"/>
                <a:gd name="connsiteX6" fmla="*/ 0 w 1537251"/>
                <a:gd name="connsiteY6" fmla="*/ 1537251 h 1642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7251" h="1642176">
                  <a:moveTo>
                    <a:pt x="0" y="0"/>
                  </a:moveTo>
                  <a:lnTo>
                    <a:pt x="1537251" y="0"/>
                  </a:lnTo>
                  <a:lnTo>
                    <a:pt x="1537251" y="1537251"/>
                  </a:lnTo>
                  <a:lnTo>
                    <a:pt x="829482" y="1537251"/>
                  </a:lnTo>
                  <a:lnTo>
                    <a:pt x="768625" y="1642176"/>
                  </a:lnTo>
                  <a:lnTo>
                    <a:pt x="707769" y="1537251"/>
                  </a:lnTo>
                  <a:lnTo>
                    <a:pt x="0" y="1537251"/>
                  </a:lnTo>
                  <a:close/>
                </a:path>
              </a:pathLst>
            </a:cu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68" name="组合 67"/>
            <p:cNvGrpSpPr/>
            <p:nvPr/>
          </p:nvGrpSpPr>
          <p:grpSpPr>
            <a:xfrm>
              <a:off x="7003872" y="1259048"/>
              <a:ext cx="1282050" cy="1081933"/>
              <a:chOff x="4984441" y="3312181"/>
              <a:chExt cx="1282050" cy="1081933"/>
            </a:xfrm>
          </p:grpSpPr>
          <p:sp>
            <p:nvSpPr>
              <p:cNvPr id="69" name="文本框 68"/>
              <p:cNvSpPr txBox="1"/>
              <p:nvPr/>
            </p:nvSpPr>
            <p:spPr>
              <a:xfrm>
                <a:off x="4984441" y="3312181"/>
                <a:ext cx="1282050" cy="769441"/>
              </a:xfrm>
              <a:prstGeom prst="rect">
                <a:avLst/>
              </a:prstGeom>
              <a:noFill/>
            </p:spPr>
            <p:txBody>
              <a:bodyPr wrap="square" rtlCol="0">
                <a:spAutoFit/>
              </a:bodyPr>
              <a:lstStyle/>
              <a:p>
                <a:pPr algn="ctr"/>
                <a:r>
                  <a:rPr lang="en-US" altLang="zh-CN" sz="4400" dirty="0" smtClean="0">
                    <a:solidFill>
                      <a:schemeClr val="bg1"/>
                    </a:solidFill>
                    <a:latin typeface="HelveticaNeueLT Pro 67 MdCn" panose="020B0606030502030204" pitchFamily="34" charset="0"/>
                  </a:rPr>
                  <a:t>34%</a:t>
                </a:r>
                <a:endParaRPr lang="zh-CN" altLang="en-US" sz="4400" dirty="0">
                  <a:solidFill>
                    <a:schemeClr val="bg1"/>
                  </a:solidFill>
                  <a:latin typeface="HelveticaNeueLT Pro 67 MdCn" panose="020B0606030502030204" pitchFamily="34" charset="0"/>
                </a:endParaRPr>
              </a:p>
            </p:txBody>
          </p:sp>
          <p:cxnSp>
            <p:nvCxnSpPr>
              <p:cNvPr id="70" name="直接连接符 69"/>
              <p:cNvCxnSpPr/>
              <p:nvPr/>
            </p:nvCxnSpPr>
            <p:spPr>
              <a:xfrm>
                <a:off x="5149911" y="4014126"/>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1" name="文本框 70"/>
              <p:cNvSpPr txBox="1"/>
              <p:nvPr/>
            </p:nvSpPr>
            <p:spPr>
              <a:xfrm>
                <a:off x="4984441" y="4024782"/>
                <a:ext cx="1282050" cy="369332"/>
              </a:xfrm>
              <a:prstGeom prst="rect">
                <a:avLst/>
              </a:prstGeom>
              <a:noFill/>
            </p:spPr>
            <p:txBody>
              <a:bodyPr wrap="square" rtlCol="0">
                <a:spAutoFit/>
              </a:bodyPr>
              <a:lstStyle/>
              <a:p>
                <a:pPr algn="ctr"/>
                <a:r>
                  <a:rPr lang="en-US" altLang="zh-CN" sz="1800" dirty="0" smtClean="0">
                    <a:solidFill>
                      <a:schemeClr val="bg1"/>
                    </a:solidFill>
                    <a:latin typeface="HelveticaNeueLT Pro 67 MdCn" panose="020B0606030502030204" pitchFamily="34" charset="0"/>
                  </a:rPr>
                  <a:t>From 2014 </a:t>
                </a:r>
                <a:endParaRPr lang="zh-CN" altLang="en-US" sz="1800" dirty="0">
                  <a:solidFill>
                    <a:schemeClr val="bg1"/>
                  </a:solidFill>
                  <a:latin typeface="HelveticaNeueLT Pro 67 MdCn" panose="020B0606030502030204" pitchFamily="34" charset="0"/>
                </a:endParaRPr>
              </a:p>
            </p:txBody>
          </p:sp>
        </p:grpSp>
      </p:grpSp>
      <p:sp>
        <p:nvSpPr>
          <p:cNvPr id="72"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73"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
        <p:nvSpPr>
          <p:cNvPr id="74" name="矩形 73"/>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18</a:t>
            </a:r>
            <a:endParaRPr lang="zh-CN" altLang="en-US" dirty="0"/>
          </a:p>
        </p:txBody>
      </p:sp>
    </p:spTree>
    <p:extLst>
      <p:ext uri="{BB962C8B-B14F-4D97-AF65-F5344CB8AC3E}">
        <p14:creationId xmlns:p14="http://schemas.microsoft.com/office/powerpoint/2010/main" val="3881892016"/>
      </p:ext>
    </p:extLst>
  </p:cSld>
  <p:clrMapOvr>
    <a:masterClrMapping/>
  </p:clrMapOvr>
  <mc:AlternateContent xmlns:mc="http://schemas.openxmlformats.org/markup-compatibility/2006" xmlns:p14="http://schemas.microsoft.com/office/powerpoint/2010/main">
    <mc:Choice Requires="p14">
      <p:transition spd="slow" p14:dur="800" advClick="0" advTm="1000">
        <p14:flythrough dir="out"/>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grpId="0" nodeType="withEffect">
                                  <p:stCondLst>
                                    <p:cond delay="100"/>
                                  </p:stCondLst>
                                  <p:childTnLst>
                                    <p:set>
                                      <p:cBhvr>
                                        <p:cTn id="9" dur="1" fill="hold">
                                          <p:stCondLst>
                                            <p:cond delay="0"/>
                                          </p:stCondLst>
                                        </p:cTn>
                                        <p:tgtEl>
                                          <p:spTgt spid="46"/>
                                        </p:tgtEl>
                                        <p:attrNameLst>
                                          <p:attrName>style.visibility</p:attrName>
                                        </p:attrNameLst>
                                      </p:cBhvr>
                                      <p:to>
                                        <p:strVal val="visible"/>
                                      </p:to>
                                    </p:set>
                                    <p:animEffect transition="in" filter="wipe(down)">
                                      <p:cBhvr>
                                        <p:cTn id="10" dur="500"/>
                                        <p:tgtEl>
                                          <p:spTgt spid="46"/>
                                        </p:tgtEl>
                                      </p:cBhvr>
                                    </p:animEffect>
                                  </p:childTnLst>
                                </p:cTn>
                              </p:par>
                              <p:par>
                                <p:cTn id="11" presetID="22" presetClass="entr" presetSubtype="4" fill="hold" grpId="0" nodeType="withEffect">
                                  <p:stCondLst>
                                    <p:cond delay="200"/>
                                  </p:stCondLst>
                                  <p:childTnLst>
                                    <p:set>
                                      <p:cBhvr>
                                        <p:cTn id="12" dur="1" fill="hold">
                                          <p:stCondLst>
                                            <p:cond delay="0"/>
                                          </p:stCondLst>
                                        </p:cTn>
                                        <p:tgtEl>
                                          <p:spTgt spid="47"/>
                                        </p:tgtEl>
                                        <p:attrNameLst>
                                          <p:attrName>style.visibility</p:attrName>
                                        </p:attrNameLst>
                                      </p:cBhvr>
                                      <p:to>
                                        <p:strVal val="visible"/>
                                      </p:to>
                                    </p:set>
                                    <p:animEffect transition="in" filter="wipe(down)">
                                      <p:cBhvr>
                                        <p:cTn id="13" dur="500"/>
                                        <p:tgtEl>
                                          <p:spTgt spid="47"/>
                                        </p:tgtEl>
                                      </p:cBhvr>
                                    </p:animEffect>
                                  </p:childTnLst>
                                </p:cTn>
                              </p:par>
                              <p:par>
                                <p:cTn id="14" presetID="22" presetClass="entr" presetSubtype="4" fill="hold" grpId="0" nodeType="withEffect">
                                  <p:stCondLst>
                                    <p:cond delay="300"/>
                                  </p:stCondLst>
                                  <p:childTnLst>
                                    <p:set>
                                      <p:cBhvr>
                                        <p:cTn id="15" dur="1" fill="hold">
                                          <p:stCondLst>
                                            <p:cond delay="0"/>
                                          </p:stCondLst>
                                        </p:cTn>
                                        <p:tgtEl>
                                          <p:spTgt spid="48"/>
                                        </p:tgtEl>
                                        <p:attrNameLst>
                                          <p:attrName>style.visibility</p:attrName>
                                        </p:attrNameLst>
                                      </p:cBhvr>
                                      <p:to>
                                        <p:strVal val="visible"/>
                                      </p:to>
                                    </p:set>
                                    <p:animEffect transition="in" filter="wipe(down)">
                                      <p:cBhvr>
                                        <p:cTn id="16" dur="500"/>
                                        <p:tgtEl>
                                          <p:spTgt spid="48"/>
                                        </p:tgtEl>
                                      </p:cBhvr>
                                    </p:animEffect>
                                  </p:childTnLst>
                                </p:cTn>
                              </p:par>
                              <p:par>
                                <p:cTn id="17" presetID="22" presetClass="entr" presetSubtype="4" fill="hold" grpId="0" nodeType="withEffect">
                                  <p:stCondLst>
                                    <p:cond delay="400"/>
                                  </p:stCondLst>
                                  <p:childTnLst>
                                    <p:set>
                                      <p:cBhvr>
                                        <p:cTn id="18" dur="1" fill="hold">
                                          <p:stCondLst>
                                            <p:cond delay="0"/>
                                          </p:stCondLst>
                                        </p:cTn>
                                        <p:tgtEl>
                                          <p:spTgt spid="49"/>
                                        </p:tgtEl>
                                        <p:attrNameLst>
                                          <p:attrName>style.visibility</p:attrName>
                                        </p:attrNameLst>
                                      </p:cBhvr>
                                      <p:to>
                                        <p:strVal val="visible"/>
                                      </p:to>
                                    </p:set>
                                    <p:animEffect transition="in" filter="wipe(down)">
                                      <p:cBhvr>
                                        <p:cTn id="19" dur="500"/>
                                        <p:tgtEl>
                                          <p:spTgt spid="49"/>
                                        </p:tgtEl>
                                      </p:cBhvr>
                                    </p:animEffect>
                                  </p:childTnLst>
                                </p:cTn>
                              </p:par>
                            </p:childTnLst>
                          </p:cTn>
                        </p:par>
                        <p:par>
                          <p:cTn id="20" fill="hold">
                            <p:stCondLst>
                              <p:cond delay="900"/>
                            </p:stCondLst>
                            <p:childTnLst>
                              <p:par>
                                <p:cTn id="21" presetID="53" presetClass="entr" presetSubtype="16"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par>
                                <p:cTn id="26" presetID="53" presetClass="entr" presetSubtype="16" fill="hold" grpId="0" nodeType="withEffect">
                                  <p:stCondLst>
                                    <p:cond delay="100"/>
                                  </p:stCondLst>
                                  <p:childTnLst>
                                    <p:set>
                                      <p:cBhvr>
                                        <p:cTn id="27" dur="1" fill="hold">
                                          <p:stCondLst>
                                            <p:cond delay="0"/>
                                          </p:stCondLst>
                                        </p:cTn>
                                        <p:tgtEl>
                                          <p:spTgt spid="55"/>
                                        </p:tgtEl>
                                        <p:attrNameLst>
                                          <p:attrName>style.visibility</p:attrName>
                                        </p:attrNameLst>
                                      </p:cBhvr>
                                      <p:to>
                                        <p:strVal val="visible"/>
                                      </p:to>
                                    </p:set>
                                    <p:anim calcmode="lin" valueType="num">
                                      <p:cBhvr>
                                        <p:cTn id="28" dur="500" fill="hold"/>
                                        <p:tgtEl>
                                          <p:spTgt spid="55"/>
                                        </p:tgtEl>
                                        <p:attrNameLst>
                                          <p:attrName>ppt_w</p:attrName>
                                        </p:attrNameLst>
                                      </p:cBhvr>
                                      <p:tavLst>
                                        <p:tav tm="0">
                                          <p:val>
                                            <p:fltVal val="0"/>
                                          </p:val>
                                        </p:tav>
                                        <p:tav tm="100000">
                                          <p:val>
                                            <p:strVal val="#ppt_w"/>
                                          </p:val>
                                        </p:tav>
                                      </p:tavLst>
                                    </p:anim>
                                    <p:anim calcmode="lin" valueType="num">
                                      <p:cBhvr>
                                        <p:cTn id="29" dur="500" fill="hold"/>
                                        <p:tgtEl>
                                          <p:spTgt spid="55"/>
                                        </p:tgtEl>
                                        <p:attrNameLst>
                                          <p:attrName>ppt_h</p:attrName>
                                        </p:attrNameLst>
                                      </p:cBhvr>
                                      <p:tavLst>
                                        <p:tav tm="0">
                                          <p:val>
                                            <p:fltVal val="0"/>
                                          </p:val>
                                        </p:tav>
                                        <p:tav tm="100000">
                                          <p:val>
                                            <p:strVal val="#ppt_h"/>
                                          </p:val>
                                        </p:tav>
                                      </p:tavLst>
                                    </p:anim>
                                    <p:animEffect transition="in" filter="fade">
                                      <p:cBhvr>
                                        <p:cTn id="30" dur="500"/>
                                        <p:tgtEl>
                                          <p:spTgt spid="55"/>
                                        </p:tgtEl>
                                      </p:cBhvr>
                                    </p:animEffect>
                                  </p:childTnLst>
                                </p:cTn>
                              </p:par>
                              <p:par>
                                <p:cTn id="31" presetID="53" presetClass="entr" presetSubtype="16" fill="hold" grpId="0" nodeType="withEffect">
                                  <p:stCondLst>
                                    <p:cond delay="200"/>
                                  </p:stCondLst>
                                  <p:childTnLst>
                                    <p:set>
                                      <p:cBhvr>
                                        <p:cTn id="32" dur="1" fill="hold">
                                          <p:stCondLst>
                                            <p:cond delay="0"/>
                                          </p:stCondLst>
                                        </p:cTn>
                                        <p:tgtEl>
                                          <p:spTgt spid="56"/>
                                        </p:tgtEl>
                                        <p:attrNameLst>
                                          <p:attrName>style.visibility</p:attrName>
                                        </p:attrNameLst>
                                      </p:cBhvr>
                                      <p:to>
                                        <p:strVal val="visible"/>
                                      </p:to>
                                    </p:set>
                                    <p:anim calcmode="lin" valueType="num">
                                      <p:cBhvr>
                                        <p:cTn id="33" dur="500" fill="hold"/>
                                        <p:tgtEl>
                                          <p:spTgt spid="56"/>
                                        </p:tgtEl>
                                        <p:attrNameLst>
                                          <p:attrName>ppt_w</p:attrName>
                                        </p:attrNameLst>
                                      </p:cBhvr>
                                      <p:tavLst>
                                        <p:tav tm="0">
                                          <p:val>
                                            <p:fltVal val="0"/>
                                          </p:val>
                                        </p:tav>
                                        <p:tav tm="100000">
                                          <p:val>
                                            <p:strVal val="#ppt_w"/>
                                          </p:val>
                                        </p:tav>
                                      </p:tavLst>
                                    </p:anim>
                                    <p:anim calcmode="lin" valueType="num">
                                      <p:cBhvr>
                                        <p:cTn id="34" dur="500" fill="hold"/>
                                        <p:tgtEl>
                                          <p:spTgt spid="56"/>
                                        </p:tgtEl>
                                        <p:attrNameLst>
                                          <p:attrName>ppt_h</p:attrName>
                                        </p:attrNameLst>
                                      </p:cBhvr>
                                      <p:tavLst>
                                        <p:tav tm="0">
                                          <p:val>
                                            <p:fltVal val="0"/>
                                          </p:val>
                                        </p:tav>
                                        <p:tav tm="100000">
                                          <p:val>
                                            <p:strVal val="#ppt_h"/>
                                          </p:val>
                                        </p:tav>
                                      </p:tavLst>
                                    </p:anim>
                                    <p:animEffect transition="in" filter="fade">
                                      <p:cBhvr>
                                        <p:cTn id="35" dur="500"/>
                                        <p:tgtEl>
                                          <p:spTgt spid="56"/>
                                        </p:tgtEl>
                                      </p:cBhvr>
                                    </p:animEffect>
                                  </p:childTnLst>
                                </p:cTn>
                              </p:par>
                              <p:par>
                                <p:cTn id="36" presetID="53" presetClass="entr" presetSubtype="16" fill="hold" grpId="0" nodeType="withEffect">
                                  <p:stCondLst>
                                    <p:cond delay="300"/>
                                  </p:stCondLst>
                                  <p:childTnLst>
                                    <p:set>
                                      <p:cBhvr>
                                        <p:cTn id="37" dur="1" fill="hold">
                                          <p:stCondLst>
                                            <p:cond delay="0"/>
                                          </p:stCondLst>
                                        </p:cTn>
                                        <p:tgtEl>
                                          <p:spTgt spid="57"/>
                                        </p:tgtEl>
                                        <p:attrNameLst>
                                          <p:attrName>style.visibility</p:attrName>
                                        </p:attrNameLst>
                                      </p:cBhvr>
                                      <p:to>
                                        <p:strVal val="visible"/>
                                      </p:to>
                                    </p:set>
                                    <p:anim calcmode="lin" valueType="num">
                                      <p:cBhvr>
                                        <p:cTn id="38" dur="500" fill="hold"/>
                                        <p:tgtEl>
                                          <p:spTgt spid="57"/>
                                        </p:tgtEl>
                                        <p:attrNameLst>
                                          <p:attrName>ppt_w</p:attrName>
                                        </p:attrNameLst>
                                      </p:cBhvr>
                                      <p:tavLst>
                                        <p:tav tm="0">
                                          <p:val>
                                            <p:fltVal val="0"/>
                                          </p:val>
                                        </p:tav>
                                        <p:tav tm="100000">
                                          <p:val>
                                            <p:strVal val="#ppt_w"/>
                                          </p:val>
                                        </p:tav>
                                      </p:tavLst>
                                    </p:anim>
                                    <p:anim calcmode="lin" valueType="num">
                                      <p:cBhvr>
                                        <p:cTn id="39" dur="500" fill="hold"/>
                                        <p:tgtEl>
                                          <p:spTgt spid="57"/>
                                        </p:tgtEl>
                                        <p:attrNameLst>
                                          <p:attrName>ppt_h</p:attrName>
                                        </p:attrNameLst>
                                      </p:cBhvr>
                                      <p:tavLst>
                                        <p:tav tm="0">
                                          <p:val>
                                            <p:fltVal val="0"/>
                                          </p:val>
                                        </p:tav>
                                        <p:tav tm="100000">
                                          <p:val>
                                            <p:strVal val="#ppt_h"/>
                                          </p:val>
                                        </p:tav>
                                      </p:tavLst>
                                    </p:anim>
                                    <p:animEffect transition="in" filter="fade">
                                      <p:cBhvr>
                                        <p:cTn id="40" dur="500"/>
                                        <p:tgtEl>
                                          <p:spTgt spid="57"/>
                                        </p:tgtEl>
                                      </p:cBhvr>
                                    </p:animEffect>
                                  </p:childTnLst>
                                </p:cTn>
                              </p:par>
                              <p:par>
                                <p:cTn id="41" presetID="53" presetClass="entr" presetSubtype="16" fill="hold" grpId="0" nodeType="withEffect">
                                  <p:stCondLst>
                                    <p:cond delay="400"/>
                                  </p:stCondLst>
                                  <p:childTnLst>
                                    <p:set>
                                      <p:cBhvr>
                                        <p:cTn id="42" dur="1" fill="hold">
                                          <p:stCondLst>
                                            <p:cond delay="0"/>
                                          </p:stCondLst>
                                        </p:cTn>
                                        <p:tgtEl>
                                          <p:spTgt spid="65"/>
                                        </p:tgtEl>
                                        <p:attrNameLst>
                                          <p:attrName>style.visibility</p:attrName>
                                        </p:attrNameLst>
                                      </p:cBhvr>
                                      <p:to>
                                        <p:strVal val="visible"/>
                                      </p:to>
                                    </p:set>
                                    <p:anim calcmode="lin" valueType="num">
                                      <p:cBhvr>
                                        <p:cTn id="43" dur="500" fill="hold"/>
                                        <p:tgtEl>
                                          <p:spTgt spid="65"/>
                                        </p:tgtEl>
                                        <p:attrNameLst>
                                          <p:attrName>ppt_w</p:attrName>
                                        </p:attrNameLst>
                                      </p:cBhvr>
                                      <p:tavLst>
                                        <p:tav tm="0">
                                          <p:val>
                                            <p:fltVal val="0"/>
                                          </p:val>
                                        </p:tav>
                                        <p:tav tm="100000">
                                          <p:val>
                                            <p:strVal val="#ppt_w"/>
                                          </p:val>
                                        </p:tav>
                                      </p:tavLst>
                                    </p:anim>
                                    <p:anim calcmode="lin" valueType="num">
                                      <p:cBhvr>
                                        <p:cTn id="44" dur="500" fill="hold"/>
                                        <p:tgtEl>
                                          <p:spTgt spid="65"/>
                                        </p:tgtEl>
                                        <p:attrNameLst>
                                          <p:attrName>ppt_h</p:attrName>
                                        </p:attrNameLst>
                                      </p:cBhvr>
                                      <p:tavLst>
                                        <p:tav tm="0">
                                          <p:val>
                                            <p:fltVal val="0"/>
                                          </p:val>
                                        </p:tav>
                                        <p:tav tm="100000">
                                          <p:val>
                                            <p:strVal val="#ppt_h"/>
                                          </p:val>
                                        </p:tav>
                                      </p:tavLst>
                                    </p:anim>
                                    <p:animEffect transition="in" filter="fade">
                                      <p:cBhvr>
                                        <p:cTn id="45" dur="500"/>
                                        <p:tgtEl>
                                          <p:spTgt spid="65"/>
                                        </p:tgtEl>
                                      </p:cBhvr>
                                    </p:animEffect>
                                  </p:childTnLst>
                                </p:cTn>
                              </p:par>
                            </p:childTnLst>
                          </p:cTn>
                        </p:par>
                        <p:par>
                          <p:cTn id="46" fill="hold">
                            <p:stCondLst>
                              <p:cond delay="1800"/>
                            </p:stCondLst>
                            <p:childTnLst>
                              <p:par>
                                <p:cTn id="47" presetID="10" presetClass="entr" presetSubtype="0" fill="hold" grpId="0" nodeType="after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fade">
                                      <p:cBhvr>
                                        <p:cTn id="49" dur="500"/>
                                        <p:tgtEl>
                                          <p:spTgt spid="50"/>
                                        </p:tgtEl>
                                      </p:cBhvr>
                                    </p:animEffect>
                                  </p:childTnLst>
                                </p:cTn>
                              </p:par>
                              <p:par>
                                <p:cTn id="50" presetID="10" presetClass="entr" presetSubtype="0" fill="hold" grpId="0" nodeType="withEffect">
                                  <p:stCondLst>
                                    <p:cond delay="100"/>
                                  </p:stCondLst>
                                  <p:childTnLst>
                                    <p:set>
                                      <p:cBhvr>
                                        <p:cTn id="51" dur="1" fill="hold">
                                          <p:stCondLst>
                                            <p:cond delay="0"/>
                                          </p:stCondLst>
                                        </p:cTn>
                                        <p:tgtEl>
                                          <p:spTgt spid="51"/>
                                        </p:tgtEl>
                                        <p:attrNameLst>
                                          <p:attrName>style.visibility</p:attrName>
                                        </p:attrNameLst>
                                      </p:cBhvr>
                                      <p:to>
                                        <p:strVal val="visible"/>
                                      </p:to>
                                    </p:set>
                                    <p:animEffect transition="in" filter="fade">
                                      <p:cBhvr>
                                        <p:cTn id="52" dur="500"/>
                                        <p:tgtEl>
                                          <p:spTgt spid="51"/>
                                        </p:tgtEl>
                                      </p:cBhvr>
                                    </p:animEffect>
                                  </p:childTnLst>
                                </p:cTn>
                              </p:par>
                              <p:par>
                                <p:cTn id="53" presetID="10" presetClass="entr" presetSubtype="0" fill="hold" grpId="0" nodeType="withEffect">
                                  <p:stCondLst>
                                    <p:cond delay="20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500"/>
                                        <p:tgtEl>
                                          <p:spTgt spid="52"/>
                                        </p:tgtEl>
                                      </p:cBhvr>
                                    </p:animEffect>
                                  </p:childTnLst>
                                </p:cTn>
                              </p:par>
                              <p:par>
                                <p:cTn id="56" presetID="10" presetClass="entr" presetSubtype="0" fill="hold" grpId="0" nodeType="withEffect">
                                  <p:stCondLst>
                                    <p:cond delay="300"/>
                                  </p:stCondLst>
                                  <p:childTnLst>
                                    <p:set>
                                      <p:cBhvr>
                                        <p:cTn id="57" dur="1" fill="hold">
                                          <p:stCondLst>
                                            <p:cond delay="0"/>
                                          </p:stCondLst>
                                        </p:cTn>
                                        <p:tgtEl>
                                          <p:spTgt spid="53"/>
                                        </p:tgtEl>
                                        <p:attrNameLst>
                                          <p:attrName>style.visibility</p:attrName>
                                        </p:attrNameLst>
                                      </p:cBhvr>
                                      <p:to>
                                        <p:strVal val="visible"/>
                                      </p:to>
                                    </p:set>
                                    <p:animEffect transition="in" filter="fade">
                                      <p:cBhvr>
                                        <p:cTn id="58" dur="500"/>
                                        <p:tgtEl>
                                          <p:spTgt spid="53"/>
                                        </p:tgtEl>
                                      </p:cBhvr>
                                    </p:animEffect>
                                  </p:childTnLst>
                                </p:cTn>
                              </p:par>
                              <p:par>
                                <p:cTn id="59" presetID="10" presetClass="entr" presetSubtype="0" fill="hold" nodeType="withEffect">
                                  <p:stCondLst>
                                    <p:cond delay="400"/>
                                  </p:stCondLst>
                                  <p:childTnLst>
                                    <p:set>
                                      <p:cBhvr>
                                        <p:cTn id="60" dur="1" fill="hold">
                                          <p:stCondLst>
                                            <p:cond delay="0"/>
                                          </p:stCondLst>
                                        </p:cTn>
                                        <p:tgtEl>
                                          <p:spTgt spid="4"/>
                                        </p:tgtEl>
                                        <p:attrNameLst>
                                          <p:attrName>style.visibility</p:attrName>
                                        </p:attrNameLst>
                                      </p:cBhvr>
                                      <p:to>
                                        <p:strVal val="visible"/>
                                      </p:to>
                                    </p:set>
                                    <p:animEffect transition="in" filter="fade">
                                      <p:cBhvr>
                                        <p:cTn id="6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6" grpId="0" animBg="1"/>
      <p:bldP spid="47" grpId="0" animBg="1"/>
      <p:bldP spid="48" grpId="0" animBg="1"/>
      <p:bldP spid="50" grpId="0"/>
      <p:bldP spid="51" grpId="0"/>
      <p:bldP spid="52" grpId="0"/>
      <p:bldP spid="53" grpId="0"/>
      <p:bldP spid="7" grpId="0"/>
      <p:bldP spid="55" grpId="0"/>
      <p:bldP spid="56" grpId="0"/>
      <p:bldP spid="57" grpId="0"/>
      <p:bldP spid="49" grpId="0" animBg="1"/>
      <p:bldP spid="6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2" cstate="print">
            <a:extLst>
              <a:ext uri="{28A0092B-C50C-407E-A947-70E740481C1C}">
                <a14:useLocalDpi xmlns:a14="http://schemas.microsoft.com/office/drawing/2010/main" val="0"/>
              </a:ext>
            </a:extLst>
          </a:blip>
          <a:srcRect l="8647" t="2345" r="18736" b="2345"/>
          <a:stretch>
            <a:fillRect/>
          </a:stretch>
        </p:blipFill>
        <p:spPr>
          <a:xfrm>
            <a:off x="2654121" y="2899241"/>
            <a:ext cx="1872051" cy="1872051"/>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rcRect l="6865" t="1307" r="20518" b="3383"/>
          <a:stretch>
            <a:fillRect/>
          </a:stretch>
        </p:blipFill>
        <p:spPr>
          <a:xfrm>
            <a:off x="4617829" y="941981"/>
            <a:ext cx="1872051" cy="1872051"/>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rcRect l="24857" t="2345" r="11502" b="2345"/>
          <a:stretch>
            <a:fillRect/>
          </a:stretch>
        </p:blipFill>
        <p:spPr>
          <a:xfrm>
            <a:off x="6581536" y="2899241"/>
            <a:ext cx="1872051" cy="1872051"/>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rcRect l="18230" t="2345" r="18230" b="2345"/>
          <a:stretch>
            <a:fillRect/>
          </a:stretch>
        </p:blipFill>
        <p:spPr>
          <a:xfrm>
            <a:off x="690413" y="941981"/>
            <a:ext cx="1872051" cy="1872051"/>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grpSp>
        <p:nvGrpSpPr>
          <p:cNvPr id="5" name="组合 4"/>
          <p:cNvGrpSpPr/>
          <p:nvPr/>
        </p:nvGrpSpPr>
        <p:grpSpPr>
          <a:xfrm>
            <a:off x="690413" y="2899241"/>
            <a:ext cx="1872051" cy="1872051"/>
            <a:chOff x="690413" y="2899241"/>
            <a:chExt cx="1872051" cy="1872051"/>
          </a:xfrm>
        </p:grpSpPr>
        <p:sp>
          <p:nvSpPr>
            <p:cNvPr id="15" name="矩形 14"/>
            <p:cNvSpPr/>
            <p:nvPr/>
          </p:nvSpPr>
          <p:spPr>
            <a:xfrm>
              <a:off x="690413" y="2899241"/>
              <a:ext cx="1872051" cy="187205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985413" y="3294300"/>
              <a:ext cx="1282050" cy="1081933"/>
              <a:chOff x="4984441" y="3312181"/>
              <a:chExt cx="1282050" cy="1081933"/>
            </a:xfrm>
          </p:grpSpPr>
          <p:sp>
            <p:nvSpPr>
              <p:cNvPr id="29" name="文本框 28"/>
              <p:cNvSpPr txBox="1"/>
              <p:nvPr/>
            </p:nvSpPr>
            <p:spPr>
              <a:xfrm>
                <a:off x="4984441" y="3312181"/>
                <a:ext cx="1282050" cy="769441"/>
              </a:xfrm>
              <a:prstGeom prst="rect">
                <a:avLst/>
              </a:prstGeom>
              <a:noFill/>
            </p:spPr>
            <p:txBody>
              <a:bodyPr wrap="square" rtlCol="0">
                <a:spAutoFit/>
              </a:bodyPr>
              <a:lstStyle/>
              <a:p>
                <a:pPr algn="ctr"/>
                <a:r>
                  <a:rPr lang="en-US" altLang="zh-CN" sz="4400" dirty="0" smtClean="0">
                    <a:solidFill>
                      <a:schemeClr val="bg1"/>
                    </a:solidFill>
                    <a:latin typeface="HelveticaNeueLT Pro 67 MdCn" panose="020B0606030502030204" pitchFamily="34" charset="0"/>
                  </a:rPr>
                  <a:t>34%</a:t>
                </a:r>
                <a:endParaRPr lang="zh-CN" altLang="en-US" sz="4400" dirty="0">
                  <a:solidFill>
                    <a:schemeClr val="bg1"/>
                  </a:solidFill>
                  <a:latin typeface="HelveticaNeueLT Pro 67 MdCn" panose="020B0606030502030204" pitchFamily="34" charset="0"/>
                </a:endParaRPr>
              </a:p>
            </p:txBody>
          </p:sp>
          <p:cxnSp>
            <p:nvCxnSpPr>
              <p:cNvPr id="30" name="直接连接符 29"/>
              <p:cNvCxnSpPr/>
              <p:nvPr/>
            </p:nvCxnSpPr>
            <p:spPr>
              <a:xfrm>
                <a:off x="5149911" y="4014126"/>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4984441" y="4024782"/>
                <a:ext cx="1282050" cy="369332"/>
              </a:xfrm>
              <a:prstGeom prst="rect">
                <a:avLst/>
              </a:prstGeom>
              <a:noFill/>
            </p:spPr>
            <p:txBody>
              <a:bodyPr wrap="square" rtlCol="0">
                <a:spAutoFit/>
              </a:bodyPr>
              <a:lstStyle/>
              <a:p>
                <a:pPr algn="ctr"/>
                <a:r>
                  <a:rPr lang="en-US" altLang="zh-CN" sz="1800" dirty="0" smtClean="0">
                    <a:solidFill>
                      <a:schemeClr val="bg1"/>
                    </a:solidFill>
                    <a:latin typeface="HelveticaNeueLT Pro 67 MdCn" panose="020B0606030502030204" pitchFamily="34" charset="0"/>
                  </a:rPr>
                  <a:t>From 2014 </a:t>
                </a:r>
                <a:endParaRPr lang="zh-CN" altLang="en-US" sz="1800" dirty="0">
                  <a:solidFill>
                    <a:schemeClr val="bg1"/>
                  </a:solidFill>
                  <a:latin typeface="HelveticaNeueLT Pro 67 MdCn" panose="020B0606030502030204" pitchFamily="34" charset="0"/>
                </a:endParaRPr>
              </a:p>
            </p:txBody>
          </p:sp>
        </p:grpSp>
      </p:grpSp>
      <p:grpSp>
        <p:nvGrpSpPr>
          <p:cNvPr id="2" name="组合 1"/>
          <p:cNvGrpSpPr/>
          <p:nvPr/>
        </p:nvGrpSpPr>
        <p:grpSpPr>
          <a:xfrm>
            <a:off x="6581536" y="941981"/>
            <a:ext cx="1872051" cy="1872051"/>
            <a:chOff x="6581536" y="941981"/>
            <a:chExt cx="1872051" cy="1872051"/>
          </a:xfrm>
        </p:grpSpPr>
        <p:sp>
          <p:nvSpPr>
            <p:cNvPr id="25" name="矩形 24"/>
            <p:cNvSpPr/>
            <p:nvPr/>
          </p:nvSpPr>
          <p:spPr>
            <a:xfrm>
              <a:off x="6581536" y="941981"/>
              <a:ext cx="1872051" cy="187205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6876536" y="1337039"/>
              <a:ext cx="1282050" cy="1081933"/>
              <a:chOff x="4984441" y="3312181"/>
              <a:chExt cx="1282050" cy="1081933"/>
            </a:xfrm>
          </p:grpSpPr>
          <p:sp>
            <p:nvSpPr>
              <p:cNvPr id="34" name="文本框 33"/>
              <p:cNvSpPr txBox="1"/>
              <p:nvPr/>
            </p:nvSpPr>
            <p:spPr>
              <a:xfrm>
                <a:off x="4984441" y="3312181"/>
                <a:ext cx="1282050" cy="769441"/>
              </a:xfrm>
              <a:prstGeom prst="rect">
                <a:avLst/>
              </a:prstGeom>
              <a:noFill/>
            </p:spPr>
            <p:txBody>
              <a:bodyPr wrap="square" rtlCol="0">
                <a:spAutoFit/>
              </a:bodyPr>
              <a:lstStyle/>
              <a:p>
                <a:pPr algn="ctr"/>
                <a:r>
                  <a:rPr lang="en-US" altLang="zh-CN" sz="4400" dirty="0" smtClean="0">
                    <a:solidFill>
                      <a:schemeClr val="bg1"/>
                    </a:solidFill>
                    <a:latin typeface="HelveticaNeueLT Pro 67 MdCn" panose="020B0606030502030204" pitchFamily="34" charset="0"/>
                  </a:rPr>
                  <a:t>59%</a:t>
                </a:r>
                <a:endParaRPr lang="zh-CN" altLang="en-US" sz="4400" dirty="0">
                  <a:solidFill>
                    <a:schemeClr val="bg1"/>
                  </a:solidFill>
                  <a:latin typeface="HelveticaNeueLT Pro 67 MdCn" panose="020B0606030502030204" pitchFamily="34" charset="0"/>
                </a:endParaRPr>
              </a:p>
            </p:txBody>
          </p:sp>
          <p:cxnSp>
            <p:nvCxnSpPr>
              <p:cNvPr id="35" name="直接连接符 34"/>
              <p:cNvCxnSpPr/>
              <p:nvPr/>
            </p:nvCxnSpPr>
            <p:spPr>
              <a:xfrm>
                <a:off x="5149911" y="4014126"/>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4984441" y="4024782"/>
                <a:ext cx="1282050" cy="369332"/>
              </a:xfrm>
              <a:prstGeom prst="rect">
                <a:avLst/>
              </a:prstGeom>
              <a:noFill/>
            </p:spPr>
            <p:txBody>
              <a:bodyPr wrap="square" rtlCol="0">
                <a:spAutoFit/>
              </a:bodyPr>
              <a:lstStyle/>
              <a:p>
                <a:pPr algn="ctr"/>
                <a:r>
                  <a:rPr lang="en-US" altLang="zh-CN" sz="1800" dirty="0" smtClean="0">
                    <a:solidFill>
                      <a:schemeClr val="bg1"/>
                    </a:solidFill>
                    <a:latin typeface="HelveticaNeueLT Pro 67 MdCn" panose="020B0606030502030204" pitchFamily="34" charset="0"/>
                  </a:rPr>
                  <a:t>From 2014 </a:t>
                </a:r>
                <a:endParaRPr lang="zh-CN" altLang="en-US" sz="1800" dirty="0">
                  <a:solidFill>
                    <a:schemeClr val="bg1"/>
                  </a:solidFill>
                  <a:latin typeface="HelveticaNeueLT Pro 67 MdCn" panose="020B0606030502030204" pitchFamily="34" charset="0"/>
                </a:endParaRPr>
              </a:p>
            </p:txBody>
          </p:sp>
        </p:grpSp>
      </p:grpSp>
      <p:grpSp>
        <p:nvGrpSpPr>
          <p:cNvPr id="4" name="组合 3"/>
          <p:cNvGrpSpPr/>
          <p:nvPr/>
        </p:nvGrpSpPr>
        <p:grpSpPr>
          <a:xfrm>
            <a:off x="2654121" y="941981"/>
            <a:ext cx="1872051" cy="1872051"/>
            <a:chOff x="2654121" y="941981"/>
            <a:chExt cx="1872051" cy="1872051"/>
          </a:xfrm>
        </p:grpSpPr>
        <p:sp>
          <p:nvSpPr>
            <p:cNvPr id="24" name="矩形 23"/>
            <p:cNvSpPr/>
            <p:nvPr/>
          </p:nvSpPr>
          <p:spPr>
            <a:xfrm>
              <a:off x="2654121" y="941981"/>
              <a:ext cx="1872051" cy="187205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p:cNvGrpSpPr/>
            <p:nvPr/>
          </p:nvGrpSpPr>
          <p:grpSpPr>
            <a:xfrm>
              <a:off x="2700301" y="1244582"/>
              <a:ext cx="1779691" cy="1266848"/>
              <a:chOff x="2700301" y="1332022"/>
              <a:chExt cx="1779691" cy="1266848"/>
            </a:xfrm>
          </p:grpSpPr>
          <p:sp>
            <p:nvSpPr>
              <p:cNvPr id="28" name="Freeform 63"/>
              <p:cNvSpPr>
                <a:spLocks noChangeAspect="1"/>
              </p:cNvSpPr>
              <p:nvPr/>
            </p:nvSpPr>
            <p:spPr bwMode="auto">
              <a:xfrm>
                <a:off x="3235952" y="1332022"/>
                <a:ext cx="708388" cy="687441"/>
              </a:xfrm>
              <a:custGeom>
                <a:avLst/>
                <a:gdLst>
                  <a:gd name="T0" fmla="*/ 244 w 312"/>
                  <a:gd name="T1" fmla="*/ 0 h 303"/>
                  <a:gd name="T2" fmla="*/ 209 w 312"/>
                  <a:gd name="T3" fmla="*/ 12 h 303"/>
                  <a:gd name="T4" fmla="*/ 181 w 312"/>
                  <a:gd name="T5" fmla="*/ 49 h 303"/>
                  <a:gd name="T6" fmla="*/ 198 w 312"/>
                  <a:gd name="T7" fmla="*/ 112 h 303"/>
                  <a:gd name="T8" fmla="*/ 195 w 312"/>
                  <a:gd name="T9" fmla="*/ 112 h 303"/>
                  <a:gd name="T10" fmla="*/ 177 w 312"/>
                  <a:gd name="T11" fmla="*/ 92 h 303"/>
                  <a:gd name="T12" fmla="*/ 92 w 312"/>
                  <a:gd name="T13" fmla="*/ 177 h 303"/>
                  <a:gd name="T14" fmla="*/ 71 w 312"/>
                  <a:gd name="T15" fmla="*/ 174 h 303"/>
                  <a:gd name="T16" fmla="*/ 29 w 312"/>
                  <a:gd name="T17" fmla="*/ 192 h 303"/>
                  <a:gd name="T18" fmla="*/ 7 w 312"/>
                  <a:gd name="T19" fmla="*/ 255 h 303"/>
                  <a:gd name="T20" fmla="*/ 14 w 312"/>
                  <a:gd name="T21" fmla="*/ 266 h 303"/>
                  <a:gd name="T22" fmla="*/ 14 w 312"/>
                  <a:gd name="T23" fmla="*/ 266 h 303"/>
                  <a:gd name="T24" fmla="*/ 53 w 312"/>
                  <a:gd name="T25" fmla="*/ 228 h 303"/>
                  <a:gd name="T26" fmla="*/ 80 w 312"/>
                  <a:gd name="T27" fmla="*/ 255 h 303"/>
                  <a:gd name="T28" fmla="*/ 40 w 312"/>
                  <a:gd name="T29" fmla="*/ 296 h 303"/>
                  <a:gd name="T30" fmla="*/ 70 w 312"/>
                  <a:gd name="T31" fmla="*/ 303 h 303"/>
                  <a:gd name="T32" fmla="*/ 100 w 312"/>
                  <a:gd name="T33" fmla="*/ 295 h 303"/>
                  <a:gd name="T34" fmla="*/ 134 w 312"/>
                  <a:gd name="T35" fmla="*/ 244 h 303"/>
                  <a:gd name="T36" fmla="*/ 116 w 312"/>
                  <a:gd name="T37" fmla="*/ 191 h 303"/>
                  <a:gd name="T38" fmla="*/ 118 w 312"/>
                  <a:gd name="T39" fmla="*/ 190 h 303"/>
                  <a:gd name="T40" fmla="*/ 138 w 312"/>
                  <a:gd name="T41" fmla="*/ 209 h 303"/>
                  <a:gd name="T42" fmla="*/ 222 w 312"/>
                  <a:gd name="T43" fmla="*/ 126 h 303"/>
                  <a:gd name="T44" fmla="*/ 245 w 312"/>
                  <a:gd name="T45" fmla="*/ 129 h 303"/>
                  <a:gd name="T46" fmla="*/ 256 w 312"/>
                  <a:gd name="T47" fmla="*/ 127 h 303"/>
                  <a:gd name="T48" fmla="*/ 298 w 312"/>
                  <a:gd name="T49" fmla="*/ 97 h 303"/>
                  <a:gd name="T50" fmla="*/ 302 w 312"/>
                  <a:gd name="T51" fmla="*/ 34 h 303"/>
                  <a:gd name="T52" fmla="*/ 260 w 312"/>
                  <a:gd name="T53" fmla="*/ 75 h 303"/>
                  <a:gd name="T54" fmla="*/ 234 w 312"/>
                  <a:gd name="T55" fmla="*/ 48 h 303"/>
                  <a:gd name="T56" fmla="*/ 274 w 312"/>
                  <a:gd name="T57" fmla="*/ 7 h 303"/>
                  <a:gd name="T58" fmla="*/ 244 w 312"/>
                  <a:gd name="T59"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2" h="303">
                    <a:moveTo>
                      <a:pt x="244" y="0"/>
                    </a:moveTo>
                    <a:cubicBezTo>
                      <a:pt x="231" y="0"/>
                      <a:pt x="219" y="4"/>
                      <a:pt x="209" y="12"/>
                    </a:cubicBezTo>
                    <a:cubicBezTo>
                      <a:pt x="197" y="22"/>
                      <a:pt x="185" y="34"/>
                      <a:pt x="181" y="49"/>
                    </a:cubicBezTo>
                    <a:cubicBezTo>
                      <a:pt x="175" y="72"/>
                      <a:pt x="184" y="94"/>
                      <a:pt x="198" y="112"/>
                    </a:cubicBezTo>
                    <a:cubicBezTo>
                      <a:pt x="197" y="112"/>
                      <a:pt x="196" y="112"/>
                      <a:pt x="195" y="112"/>
                    </a:cubicBezTo>
                    <a:cubicBezTo>
                      <a:pt x="185" y="112"/>
                      <a:pt x="181" y="101"/>
                      <a:pt x="177" y="92"/>
                    </a:cubicBezTo>
                    <a:cubicBezTo>
                      <a:pt x="148" y="120"/>
                      <a:pt x="121" y="150"/>
                      <a:pt x="92" y="177"/>
                    </a:cubicBezTo>
                    <a:cubicBezTo>
                      <a:pt x="85" y="175"/>
                      <a:pt x="78" y="174"/>
                      <a:pt x="71" y="174"/>
                    </a:cubicBezTo>
                    <a:cubicBezTo>
                      <a:pt x="55" y="174"/>
                      <a:pt x="39" y="180"/>
                      <a:pt x="29" y="192"/>
                    </a:cubicBezTo>
                    <a:cubicBezTo>
                      <a:pt x="11" y="207"/>
                      <a:pt x="0" y="232"/>
                      <a:pt x="7" y="255"/>
                    </a:cubicBezTo>
                    <a:cubicBezTo>
                      <a:pt x="9" y="258"/>
                      <a:pt x="9" y="266"/>
                      <a:pt x="14" y="266"/>
                    </a:cubicBezTo>
                    <a:cubicBezTo>
                      <a:pt x="14" y="266"/>
                      <a:pt x="14" y="266"/>
                      <a:pt x="14" y="266"/>
                    </a:cubicBezTo>
                    <a:cubicBezTo>
                      <a:pt x="28" y="254"/>
                      <a:pt x="40" y="240"/>
                      <a:pt x="53" y="228"/>
                    </a:cubicBezTo>
                    <a:cubicBezTo>
                      <a:pt x="62" y="236"/>
                      <a:pt x="71" y="246"/>
                      <a:pt x="80" y="255"/>
                    </a:cubicBezTo>
                    <a:cubicBezTo>
                      <a:pt x="67" y="269"/>
                      <a:pt x="53" y="282"/>
                      <a:pt x="40" y="296"/>
                    </a:cubicBezTo>
                    <a:cubicBezTo>
                      <a:pt x="49" y="300"/>
                      <a:pt x="60" y="303"/>
                      <a:pt x="70" y="303"/>
                    </a:cubicBezTo>
                    <a:cubicBezTo>
                      <a:pt x="81" y="303"/>
                      <a:pt x="91" y="300"/>
                      <a:pt x="100" y="295"/>
                    </a:cubicBezTo>
                    <a:cubicBezTo>
                      <a:pt x="117" y="282"/>
                      <a:pt x="133" y="265"/>
                      <a:pt x="134" y="244"/>
                    </a:cubicBezTo>
                    <a:cubicBezTo>
                      <a:pt x="137" y="224"/>
                      <a:pt x="127" y="206"/>
                      <a:pt x="116" y="191"/>
                    </a:cubicBezTo>
                    <a:cubicBezTo>
                      <a:pt x="117" y="190"/>
                      <a:pt x="117" y="190"/>
                      <a:pt x="118" y="190"/>
                    </a:cubicBezTo>
                    <a:cubicBezTo>
                      <a:pt x="128" y="190"/>
                      <a:pt x="133" y="202"/>
                      <a:pt x="138" y="209"/>
                    </a:cubicBezTo>
                    <a:cubicBezTo>
                      <a:pt x="166" y="182"/>
                      <a:pt x="194" y="153"/>
                      <a:pt x="222" y="126"/>
                    </a:cubicBezTo>
                    <a:cubicBezTo>
                      <a:pt x="230" y="127"/>
                      <a:pt x="237" y="129"/>
                      <a:pt x="245" y="129"/>
                    </a:cubicBezTo>
                    <a:cubicBezTo>
                      <a:pt x="249" y="129"/>
                      <a:pt x="252" y="128"/>
                      <a:pt x="256" y="127"/>
                    </a:cubicBezTo>
                    <a:cubicBezTo>
                      <a:pt x="274" y="125"/>
                      <a:pt x="286" y="110"/>
                      <a:pt x="298" y="97"/>
                    </a:cubicBezTo>
                    <a:cubicBezTo>
                      <a:pt x="312" y="79"/>
                      <a:pt x="311" y="54"/>
                      <a:pt x="302" y="34"/>
                    </a:cubicBezTo>
                    <a:cubicBezTo>
                      <a:pt x="287" y="47"/>
                      <a:pt x="274" y="62"/>
                      <a:pt x="260" y="75"/>
                    </a:cubicBezTo>
                    <a:cubicBezTo>
                      <a:pt x="251" y="66"/>
                      <a:pt x="242" y="57"/>
                      <a:pt x="234" y="48"/>
                    </a:cubicBezTo>
                    <a:cubicBezTo>
                      <a:pt x="247" y="34"/>
                      <a:pt x="261" y="20"/>
                      <a:pt x="274" y="7"/>
                    </a:cubicBezTo>
                    <a:cubicBezTo>
                      <a:pt x="265" y="2"/>
                      <a:pt x="255" y="0"/>
                      <a:pt x="244" y="0"/>
                    </a:cubicBezTo>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42" name="矩形 55"/>
              <p:cNvSpPr/>
              <p:nvPr/>
            </p:nvSpPr>
            <p:spPr>
              <a:xfrm>
                <a:off x="2700301" y="2063339"/>
                <a:ext cx="1779691" cy="535531"/>
              </a:xfrm>
              <a:prstGeom prst="rect">
                <a:avLst/>
              </a:prstGeom>
            </p:spPr>
            <p:txBody>
              <a:bodyPr wrap="square">
                <a:spAutoFit/>
              </a:bodyPr>
              <a:lstStyle/>
              <a:p>
                <a:pPr algn="ctr">
                  <a:lnSpc>
                    <a:spcPct val="120000"/>
                  </a:lnSpc>
                </a:pPr>
                <a:r>
                  <a:rPr lang="zh-CN" altLang="zh-CN"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grpSp>
      </p:grpSp>
      <p:grpSp>
        <p:nvGrpSpPr>
          <p:cNvPr id="3" name="组合 2"/>
          <p:cNvGrpSpPr/>
          <p:nvPr/>
        </p:nvGrpSpPr>
        <p:grpSpPr>
          <a:xfrm>
            <a:off x="4617829" y="2899241"/>
            <a:ext cx="1872051" cy="1872051"/>
            <a:chOff x="4617829" y="2899241"/>
            <a:chExt cx="1872051" cy="1872051"/>
          </a:xfrm>
        </p:grpSpPr>
        <p:sp>
          <p:nvSpPr>
            <p:cNvPr id="23" name="矩形 22"/>
            <p:cNvSpPr/>
            <p:nvPr/>
          </p:nvSpPr>
          <p:spPr>
            <a:xfrm>
              <a:off x="4617829" y="2899241"/>
              <a:ext cx="1872051" cy="187205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4664009" y="3205386"/>
              <a:ext cx="1779691" cy="1259760"/>
              <a:chOff x="4664008" y="3300636"/>
              <a:chExt cx="1779691" cy="1259760"/>
            </a:xfrm>
          </p:grpSpPr>
          <p:grpSp>
            <p:nvGrpSpPr>
              <p:cNvPr id="37" name="组合 36"/>
              <p:cNvGrpSpPr>
                <a:grpSpLocks noChangeAspect="1"/>
              </p:cNvGrpSpPr>
              <p:nvPr/>
            </p:nvGrpSpPr>
            <p:grpSpPr>
              <a:xfrm>
                <a:off x="5165110" y="3300636"/>
                <a:ext cx="777487" cy="687441"/>
                <a:chOff x="3676115" y="1160462"/>
                <a:chExt cx="5659574" cy="5004107"/>
              </a:xfrm>
              <a:solidFill>
                <a:schemeClr val="bg1"/>
              </a:solidFill>
            </p:grpSpPr>
            <p:sp>
              <p:nvSpPr>
                <p:cNvPr id="38" name="任意多边形 37"/>
                <p:cNvSpPr/>
                <p:nvPr/>
              </p:nvSpPr>
              <p:spPr>
                <a:xfrm>
                  <a:off x="3676115" y="2915504"/>
                  <a:ext cx="4433135" cy="3249065"/>
                </a:xfrm>
                <a:custGeom>
                  <a:avLst/>
                  <a:gdLst>
                    <a:gd name="connsiteX0" fmla="*/ 1383752 w 4433135"/>
                    <a:gd name="connsiteY0" fmla="*/ 867104 h 3249065"/>
                    <a:gd name="connsiteX1" fmla="*/ 1258108 w 4433135"/>
                    <a:gd name="connsiteY1" fmla="*/ 868142 h 3249065"/>
                    <a:gd name="connsiteX2" fmla="*/ 1210263 w 4433135"/>
                    <a:gd name="connsiteY2" fmla="*/ 944893 h 3249065"/>
                    <a:gd name="connsiteX3" fmla="*/ 1459057 w 4433135"/>
                    <a:gd name="connsiteY3" fmla="*/ 2196531 h 3249065"/>
                    <a:gd name="connsiteX4" fmla="*/ 1733368 w 4433135"/>
                    <a:gd name="connsiteY4" fmla="*/ 2583239 h 3249065"/>
                    <a:gd name="connsiteX5" fmla="*/ 2049146 w 4433135"/>
                    <a:gd name="connsiteY5" fmla="*/ 2583239 h 3249065"/>
                    <a:gd name="connsiteX6" fmla="*/ 2103371 w 4433135"/>
                    <a:gd name="connsiteY6" fmla="*/ 2456304 h 3249065"/>
                    <a:gd name="connsiteX7" fmla="*/ 1832248 w 4433135"/>
                    <a:gd name="connsiteY7" fmla="*/ 1054116 h 3249065"/>
                    <a:gd name="connsiteX8" fmla="*/ 1720610 w 4433135"/>
                    <a:gd name="connsiteY8" fmla="*/ 868142 h 3249065"/>
                    <a:gd name="connsiteX9" fmla="*/ 1511289 w 4433135"/>
                    <a:gd name="connsiteY9" fmla="*/ 867589 h 3249065"/>
                    <a:gd name="connsiteX10" fmla="*/ 1383752 w 4433135"/>
                    <a:gd name="connsiteY10" fmla="*/ 867104 h 3249065"/>
                    <a:gd name="connsiteX11" fmla="*/ 146071 w 4433135"/>
                    <a:gd name="connsiteY11" fmla="*/ 0 h 3249065"/>
                    <a:gd name="connsiteX12" fmla="*/ 882914 w 4433135"/>
                    <a:gd name="connsiteY12" fmla="*/ 0 h 3249065"/>
                    <a:gd name="connsiteX13" fmla="*/ 880954 w 4433135"/>
                    <a:gd name="connsiteY13" fmla="*/ 74488 h 3249065"/>
                    <a:gd name="connsiteX14" fmla="*/ 1122741 w 4433135"/>
                    <a:gd name="connsiteY14" fmla="*/ 461420 h 3249065"/>
                    <a:gd name="connsiteX15" fmla="*/ 1786399 w 4433135"/>
                    <a:gd name="connsiteY15" fmla="*/ 283593 h 3249065"/>
                    <a:gd name="connsiteX16" fmla="*/ 1950131 w 4433135"/>
                    <a:gd name="connsiteY16" fmla="*/ 0 h 3249065"/>
                    <a:gd name="connsiteX17" fmla="*/ 2992123 w 4433135"/>
                    <a:gd name="connsiteY17" fmla="*/ 0 h 3249065"/>
                    <a:gd name="connsiteX18" fmla="*/ 2975391 w 4433135"/>
                    <a:gd name="connsiteY18" fmla="*/ 34734 h 3249065"/>
                    <a:gd name="connsiteX19" fmla="*/ 2853142 w 4433135"/>
                    <a:gd name="connsiteY19" fmla="*/ 640253 h 3249065"/>
                    <a:gd name="connsiteX20" fmla="*/ 2861174 w 4433135"/>
                    <a:gd name="connsiteY20" fmla="*/ 799307 h 3249065"/>
                    <a:gd name="connsiteX21" fmla="*/ 2870542 w 4433135"/>
                    <a:gd name="connsiteY21" fmla="*/ 860687 h 3249065"/>
                    <a:gd name="connsiteX22" fmla="*/ 2849298 w 4433135"/>
                    <a:gd name="connsiteY22" fmla="*/ 859746 h 3249065"/>
                    <a:gd name="connsiteX23" fmla="*/ 2617108 w 4433135"/>
                    <a:gd name="connsiteY23" fmla="*/ 855875 h 3249065"/>
                    <a:gd name="connsiteX24" fmla="*/ 2511161 w 4433135"/>
                    <a:gd name="connsiteY24" fmla="*/ 856055 h 3249065"/>
                    <a:gd name="connsiteX25" fmla="*/ 2397787 w 4433135"/>
                    <a:gd name="connsiteY25" fmla="*/ 858300 h 3249065"/>
                    <a:gd name="connsiteX26" fmla="*/ 2267900 w 4433135"/>
                    <a:gd name="connsiteY26" fmla="*/ 1007867 h 3249065"/>
                    <a:gd name="connsiteX27" fmla="*/ 2452890 w 4433135"/>
                    <a:gd name="connsiteY27" fmla="*/ 2491724 h 3249065"/>
                    <a:gd name="connsiteX28" fmla="*/ 2523737 w 4433135"/>
                    <a:gd name="connsiteY28" fmla="*/ 2594059 h 3249065"/>
                    <a:gd name="connsiteX29" fmla="*/ 2783511 w 4433135"/>
                    <a:gd name="connsiteY29" fmla="*/ 2590123 h 3249065"/>
                    <a:gd name="connsiteX30" fmla="*/ 2846486 w 4433135"/>
                    <a:gd name="connsiteY30" fmla="*/ 2479916 h 3249065"/>
                    <a:gd name="connsiteX31" fmla="*/ 2980514 w 4433135"/>
                    <a:gd name="connsiteY31" fmla="*/ 1369603 h 3249065"/>
                    <a:gd name="connsiteX32" fmla="*/ 2991426 w 4433135"/>
                    <a:gd name="connsiteY32" fmla="*/ 1279059 h 3249065"/>
                    <a:gd name="connsiteX33" fmla="*/ 3040898 w 4433135"/>
                    <a:gd name="connsiteY33" fmla="*/ 1381756 h 3249065"/>
                    <a:gd name="connsiteX34" fmla="*/ 3308774 w 4433135"/>
                    <a:gd name="connsiteY34" fmla="*/ 1740245 h 3249065"/>
                    <a:gd name="connsiteX35" fmla="*/ 3336412 w 4433135"/>
                    <a:gd name="connsiteY35" fmla="*/ 1765365 h 3249065"/>
                    <a:gd name="connsiteX36" fmla="*/ 3296438 w 4433135"/>
                    <a:gd name="connsiteY36" fmla="*/ 1973342 h 3249065"/>
                    <a:gd name="connsiteX37" fmla="*/ 3203877 w 4433135"/>
                    <a:gd name="connsiteY37" fmla="*/ 2456304 h 3249065"/>
                    <a:gd name="connsiteX38" fmla="*/ 3258102 w 4433135"/>
                    <a:gd name="connsiteY38" fmla="*/ 2583239 h 3249065"/>
                    <a:gd name="connsiteX39" fmla="*/ 3573880 w 4433135"/>
                    <a:gd name="connsiteY39" fmla="*/ 2583239 h 3249065"/>
                    <a:gd name="connsiteX40" fmla="*/ 3848192 w 4433135"/>
                    <a:gd name="connsiteY40" fmla="*/ 2196531 h 3249065"/>
                    <a:gd name="connsiteX41" fmla="*/ 3860345 w 4433135"/>
                    <a:gd name="connsiteY41" fmla="*/ 2138945 h 3249065"/>
                    <a:gd name="connsiteX42" fmla="*/ 3868876 w 4433135"/>
                    <a:gd name="connsiteY42" fmla="*/ 2097649 h 3249065"/>
                    <a:gd name="connsiteX43" fmla="*/ 3946171 w 4433135"/>
                    <a:gd name="connsiteY43" fmla="*/ 2125939 h 3249065"/>
                    <a:gd name="connsiteX44" fmla="*/ 4408766 w 4433135"/>
                    <a:gd name="connsiteY44" fmla="*/ 2195877 h 3249065"/>
                    <a:gd name="connsiteX45" fmla="*/ 4433135 w 4433135"/>
                    <a:gd name="connsiteY45" fmla="*/ 2194647 h 3249065"/>
                    <a:gd name="connsiteX46" fmla="*/ 4229977 w 4433135"/>
                    <a:gd name="connsiteY46" fmla="*/ 2999465 h 3249065"/>
                    <a:gd name="connsiteX47" fmla="*/ 3976107 w 4433135"/>
                    <a:gd name="connsiteY47" fmla="*/ 3247430 h 3249065"/>
                    <a:gd name="connsiteX48" fmla="*/ 1337046 w 4433135"/>
                    <a:gd name="connsiteY48" fmla="*/ 3247430 h 3249065"/>
                    <a:gd name="connsiteX49" fmla="*/ 1035944 w 4433135"/>
                    <a:gd name="connsiteY49" fmla="*/ 3023080 h 3249065"/>
                    <a:gd name="connsiteX50" fmla="*/ 507540 w 4433135"/>
                    <a:gd name="connsiteY50" fmla="*/ 904676 h 3249065"/>
                    <a:gd name="connsiteX51" fmla="*/ 501007 w 4433135"/>
                    <a:gd name="connsiteY51" fmla="*/ 876408 h 3249065"/>
                    <a:gd name="connsiteX52" fmla="*/ 146071 w 4433135"/>
                    <a:gd name="connsiteY52" fmla="*/ 876408 h 3249065"/>
                    <a:gd name="connsiteX53" fmla="*/ 0 w 4433135"/>
                    <a:gd name="connsiteY53" fmla="*/ 730337 h 3249065"/>
                    <a:gd name="connsiteX54" fmla="*/ 0 w 4433135"/>
                    <a:gd name="connsiteY54" fmla="*/ 146071 h 3249065"/>
                    <a:gd name="connsiteX55" fmla="*/ 146071 w 4433135"/>
                    <a:gd name="connsiteY55" fmla="*/ 0 h 3249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433135" h="3249065">
                      <a:moveTo>
                        <a:pt x="1383752" y="867104"/>
                      </a:moveTo>
                      <a:cubicBezTo>
                        <a:pt x="1340842" y="867128"/>
                        <a:pt x="1298245" y="867404"/>
                        <a:pt x="1258108" y="868142"/>
                      </a:cubicBezTo>
                      <a:cubicBezTo>
                        <a:pt x="1226200" y="868728"/>
                        <a:pt x="1200798" y="897345"/>
                        <a:pt x="1210263" y="944893"/>
                      </a:cubicBezTo>
                      <a:cubicBezTo>
                        <a:pt x="1255501" y="1172141"/>
                        <a:pt x="1399244" y="1917234"/>
                        <a:pt x="1459057" y="2196531"/>
                      </a:cubicBezTo>
                      <a:cubicBezTo>
                        <a:pt x="1517533" y="2469589"/>
                        <a:pt x="1583985" y="2577827"/>
                        <a:pt x="1733368" y="2583239"/>
                      </a:cubicBezTo>
                      <a:cubicBezTo>
                        <a:pt x="1882751" y="2588652"/>
                        <a:pt x="1965151" y="2586683"/>
                        <a:pt x="2049146" y="2583239"/>
                      </a:cubicBezTo>
                      <a:cubicBezTo>
                        <a:pt x="2114849" y="2580546"/>
                        <a:pt x="2126761" y="2578319"/>
                        <a:pt x="2103371" y="2456304"/>
                      </a:cubicBezTo>
                      <a:cubicBezTo>
                        <a:pt x="2054855" y="2203216"/>
                        <a:pt x="1887410" y="1326877"/>
                        <a:pt x="1832248" y="1054116"/>
                      </a:cubicBezTo>
                      <a:cubicBezTo>
                        <a:pt x="1820648" y="996757"/>
                        <a:pt x="1822680" y="866667"/>
                        <a:pt x="1720610" y="868142"/>
                      </a:cubicBezTo>
                      <a:cubicBezTo>
                        <a:pt x="1669576" y="868880"/>
                        <a:pt x="1594087" y="868142"/>
                        <a:pt x="1511289" y="867589"/>
                      </a:cubicBezTo>
                      <a:cubicBezTo>
                        <a:pt x="1469890" y="867313"/>
                        <a:pt x="1426663" y="867082"/>
                        <a:pt x="1383752" y="867104"/>
                      </a:cubicBezTo>
                      <a:close/>
                      <a:moveTo>
                        <a:pt x="146071" y="0"/>
                      </a:moveTo>
                      <a:lnTo>
                        <a:pt x="882914" y="0"/>
                      </a:lnTo>
                      <a:lnTo>
                        <a:pt x="880954" y="74488"/>
                      </a:lnTo>
                      <a:cubicBezTo>
                        <a:pt x="891949" y="230061"/>
                        <a:pt x="977510" y="377571"/>
                        <a:pt x="1122741" y="461420"/>
                      </a:cubicBezTo>
                      <a:cubicBezTo>
                        <a:pt x="1355110" y="595579"/>
                        <a:pt x="1652240" y="515962"/>
                        <a:pt x="1786399" y="283593"/>
                      </a:cubicBezTo>
                      <a:lnTo>
                        <a:pt x="1950131" y="0"/>
                      </a:lnTo>
                      <a:lnTo>
                        <a:pt x="2992123" y="0"/>
                      </a:lnTo>
                      <a:lnTo>
                        <a:pt x="2975391" y="34734"/>
                      </a:lnTo>
                      <a:cubicBezTo>
                        <a:pt x="2896672" y="220847"/>
                        <a:pt x="2853142" y="425466"/>
                        <a:pt x="2853142" y="640253"/>
                      </a:cubicBezTo>
                      <a:cubicBezTo>
                        <a:pt x="2853142" y="693950"/>
                        <a:pt x="2855863" y="747011"/>
                        <a:pt x="2861174" y="799307"/>
                      </a:cubicBezTo>
                      <a:lnTo>
                        <a:pt x="2870542" y="860687"/>
                      </a:lnTo>
                      <a:lnTo>
                        <a:pt x="2849298" y="859746"/>
                      </a:lnTo>
                      <a:cubicBezTo>
                        <a:pt x="2785069" y="857540"/>
                        <a:pt x="2699546" y="856201"/>
                        <a:pt x="2617108" y="855875"/>
                      </a:cubicBezTo>
                      <a:cubicBezTo>
                        <a:pt x="2580470" y="855730"/>
                        <a:pt x="2544440" y="855786"/>
                        <a:pt x="2511161" y="856055"/>
                      </a:cubicBezTo>
                      <a:cubicBezTo>
                        <a:pt x="2466789" y="856415"/>
                        <a:pt x="2427307" y="857152"/>
                        <a:pt x="2397787" y="858300"/>
                      </a:cubicBezTo>
                      <a:cubicBezTo>
                        <a:pt x="2279708" y="862892"/>
                        <a:pt x="2261098" y="953733"/>
                        <a:pt x="2267900" y="1007867"/>
                      </a:cubicBezTo>
                      <a:cubicBezTo>
                        <a:pt x="2330617" y="1506995"/>
                        <a:pt x="2441738" y="2400541"/>
                        <a:pt x="2452890" y="2491724"/>
                      </a:cubicBezTo>
                      <a:cubicBezTo>
                        <a:pt x="2464042" y="2582907"/>
                        <a:pt x="2468634" y="2577660"/>
                        <a:pt x="2523737" y="2594059"/>
                      </a:cubicBezTo>
                      <a:lnTo>
                        <a:pt x="2783511" y="2590123"/>
                      </a:lnTo>
                      <a:cubicBezTo>
                        <a:pt x="2840561" y="2589259"/>
                        <a:pt x="2834023" y="2573068"/>
                        <a:pt x="2846486" y="2479916"/>
                      </a:cubicBezTo>
                      <a:cubicBezTo>
                        <a:pt x="2855055" y="2415875"/>
                        <a:pt x="2930735" y="1783074"/>
                        <a:pt x="2980514" y="1369603"/>
                      </a:cubicBezTo>
                      <a:lnTo>
                        <a:pt x="2991426" y="1279059"/>
                      </a:lnTo>
                      <a:lnTo>
                        <a:pt x="3040898" y="1381756"/>
                      </a:lnTo>
                      <a:cubicBezTo>
                        <a:pt x="3112742" y="1514009"/>
                        <a:pt x="3203207" y="1634678"/>
                        <a:pt x="3308774" y="1740245"/>
                      </a:cubicBezTo>
                      <a:lnTo>
                        <a:pt x="3336412" y="1765365"/>
                      </a:lnTo>
                      <a:lnTo>
                        <a:pt x="3296438" y="1973342"/>
                      </a:lnTo>
                      <a:cubicBezTo>
                        <a:pt x="3256989" y="2178844"/>
                        <a:pt x="3222071" y="2361396"/>
                        <a:pt x="3203877" y="2456304"/>
                      </a:cubicBezTo>
                      <a:cubicBezTo>
                        <a:pt x="3180486" y="2578319"/>
                        <a:pt x="3192398" y="2580546"/>
                        <a:pt x="3258102" y="2583239"/>
                      </a:cubicBezTo>
                      <a:cubicBezTo>
                        <a:pt x="3342096" y="2586683"/>
                        <a:pt x="3424497" y="2588652"/>
                        <a:pt x="3573880" y="2583239"/>
                      </a:cubicBezTo>
                      <a:cubicBezTo>
                        <a:pt x="3723264" y="2577827"/>
                        <a:pt x="3789714" y="2469589"/>
                        <a:pt x="3848192" y="2196531"/>
                      </a:cubicBezTo>
                      <a:cubicBezTo>
                        <a:pt x="3851930" y="2179075"/>
                        <a:pt x="3855996" y="2159800"/>
                        <a:pt x="3860345" y="2138945"/>
                      </a:cubicBezTo>
                      <a:lnTo>
                        <a:pt x="3868876" y="2097649"/>
                      </a:lnTo>
                      <a:lnTo>
                        <a:pt x="3946171" y="2125939"/>
                      </a:lnTo>
                      <a:cubicBezTo>
                        <a:pt x="4092305" y="2171392"/>
                        <a:pt x="4247676" y="2195877"/>
                        <a:pt x="4408766" y="2195877"/>
                      </a:cubicBezTo>
                      <a:lnTo>
                        <a:pt x="4433135" y="2194647"/>
                      </a:lnTo>
                      <a:lnTo>
                        <a:pt x="4229977" y="2999465"/>
                      </a:lnTo>
                      <a:cubicBezTo>
                        <a:pt x="4192585" y="3135255"/>
                        <a:pt x="4084504" y="3248248"/>
                        <a:pt x="3976107" y="3247430"/>
                      </a:cubicBezTo>
                      <a:cubicBezTo>
                        <a:pt x="3103632" y="3240841"/>
                        <a:pt x="1474260" y="3253335"/>
                        <a:pt x="1337046" y="3247430"/>
                      </a:cubicBezTo>
                      <a:cubicBezTo>
                        <a:pt x="1199831" y="3241526"/>
                        <a:pt x="1075123" y="3182143"/>
                        <a:pt x="1035944" y="3023080"/>
                      </a:cubicBezTo>
                      <a:cubicBezTo>
                        <a:pt x="943259" y="2646780"/>
                        <a:pt x="638350" y="1461446"/>
                        <a:pt x="507540" y="904676"/>
                      </a:cubicBezTo>
                      <a:lnTo>
                        <a:pt x="501007" y="876408"/>
                      </a:lnTo>
                      <a:lnTo>
                        <a:pt x="146071" y="876408"/>
                      </a:lnTo>
                      <a:cubicBezTo>
                        <a:pt x="65398" y="876408"/>
                        <a:pt x="0" y="811010"/>
                        <a:pt x="0" y="730337"/>
                      </a:cubicBezTo>
                      <a:lnTo>
                        <a:pt x="0" y="146071"/>
                      </a:lnTo>
                      <a:cubicBezTo>
                        <a:pt x="0" y="65398"/>
                        <a:pt x="65398" y="0"/>
                        <a:pt x="14607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9" name="圆角矩形 38"/>
                <p:cNvSpPr/>
                <p:nvPr/>
              </p:nvSpPr>
              <p:spPr>
                <a:xfrm rot="18000000">
                  <a:off x="4361123" y="1903929"/>
                  <a:ext cx="2151747" cy="66481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0" name="任意多边形 39"/>
                <p:cNvSpPr/>
                <p:nvPr/>
              </p:nvSpPr>
              <p:spPr>
                <a:xfrm rot="3600000" flipH="1">
                  <a:off x="6549512" y="1435724"/>
                  <a:ext cx="1070472" cy="664814"/>
                </a:xfrm>
                <a:custGeom>
                  <a:avLst/>
                  <a:gdLst>
                    <a:gd name="connsiteX0" fmla="*/ 1013702 w 1070472"/>
                    <a:gd name="connsiteY0" fmla="*/ 146555 h 664814"/>
                    <a:gd name="connsiteX1" fmla="*/ 738065 w 1070472"/>
                    <a:gd name="connsiteY1" fmla="*/ 0 h 664814"/>
                    <a:gd name="connsiteX2" fmla="*/ 0 w 1070472"/>
                    <a:gd name="connsiteY2" fmla="*/ 0 h 664814"/>
                    <a:gd name="connsiteX3" fmla="*/ 4980 w 1070472"/>
                    <a:gd name="connsiteY3" fmla="*/ 17857 h 664814"/>
                    <a:gd name="connsiteX4" fmla="*/ 21373 w 1070472"/>
                    <a:gd name="connsiteY4" fmla="*/ 616834 h 664814"/>
                    <a:gd name="connsiteX5" fmla="*/ 10941 w 1070472"/>
                    <a:gd name="connsiteY5" fmla="*/ 664814 h 664814"/>
                    <a:gd name="connsiteX6" fmla="*/ 738065 w 1070472"/>
                    <a:gd name="connsiteY6" fmla="*/ 664814 h 664814"/>
                    <a:gd name="connsiteX7" fmla="*/ 1070472 w 1070472"/>
                    <a:gd name="connsiteY7" fmla="*/ 332407 h 664814"/>
                    <a:gd name="connsiteX8" fmla="*/ 1013702 w 1070472"/>
                    <a:gd name="connsiteY8" fmla="*/ 146555 h 664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0472" h="664814">
                      <a:moveTo>
                        <a:pt x="1013702" y="146555"/>
                      </a:moveTo>
                      <a:cubicBezTo>
                        <a:pt x="953966" y="58134"/>
                        <a:pt x="852804" y="0"/>
                        <a:pt x="738065" y="0"/>
                      </a:cubicBezTo>
                      <a:lnTo>
                        <a:pt x="0" y="0"/>
                      </a:lnTo>
                      <a:lnTo>
                        <a:pt x="4980" y="17857"/>
                      </a:lnTo>
                      <a:cubicBezTo>
                        <a:pt x="49918" y="216899"/>
                        <a:pt x="54365" y="420356"/>
                        <a:pt x="21373" y="616834"/>
                      </a:cubicBezTo>
                      <a:lnTo>
                        <a:pt x="10941" y="664814"/>
                      </a:lnTo>
                      <a:lnTo>
                        <a:pt x="738065" y="664814"/>
                      </a:lnTo>
                      <a:cubicBezTo>
                        <a:pt x="921648" y="664814"/>
                        <a:pt x="1070472" y="515990"/>
                        <a:pt x="1070472" y="332407"/>
                      </a:cubicBezTo>
                      <a:cubicBezTo>
                        <a:pt x="1070472" y="263563"/>
                        <a:pt x="1049544" y="199608"/>
                        <a:pt x="1013702" y="14655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1" name="任意多边形 40"/>
                <p:cNvSpPr/>
                <p:nvPr/>
              </p:nvSpPr>
              <p:spPr>
                <a:xfrm>
                  <a:off x="6834073" y="2304949"/>
                  <a:ext cx="2501616" cy="2501616"/>
                </a:xfrm>
                <a:custGeom>
                  <a:avLst/>
                  <a:gdLst>
                    <a:gd name="connsiteX0" fmla="*/ 1250808 w 2501616"/>
                    <a:gd name="connsiteY0" fmla="*/ 432015 h 2501616"/>
                    <a:gd name="connsiteX1" fmla="*/ 1054370 w 2501616"/>
                    <a:gd name="connsiteY1" fmla="*/ 628453 h 2501616"/>
                    <a:gd name="connsiteX2" fmla="*/ 1054370 w 2501616"/>
                    <a:gd name="connsiteY2" fmla="*/ 1086456 h 2501616"/>
                    <a:gd name="connsiteX3" fmla="*/ 628453 w 2501616"/>
                    <a:gd name="connsiteY3" fmla="*/ 1086456 h 2501616"/>
                    <a:gd name="connsiteX4" fmla="*/ 432015 w 2501616"/>
                    <a:gd name="connsiteY4" fmla="*/ 1282894 h 2501616"/>
                    <a:gd name="connsiteX5" fmla="*/ 628453 w 2501616"/>
                    <a:gd name="connsiteY5" fmla="*/ 1479332 h 2501616"/>
                    <a:gd name="connsiteX6" fmla="*/ 1054370 w 2501616"/>
                    <a:gd name="connsiteY6" fmla="*/ 1479332 h 2501616"/>
                    <a:gd name="connsiteX7" fmla="*/ 1054370 w 2501616"/>
                    <a:gd name="connsiteY7" fmla="*/ 1873163 h 2501616"/>
                    <a:gd name="connsiteX8" fmla="*/ 1250808 w 2501616"/>
                    <a:gd name="connsiteY8" fmla="*/ 2069601 h 2501616"/>
                    <a:gd name="connsiteX9" fmla="*/ 1447246 w 2501616"/>
                    <a:gd name="connsiteY9" fmla="*/ 1873163 h 2501616"/>
                    <a:gd name="connsiteX10" fmla="*/ 1447246 w 2501616"/>
                    <a:gd name="connsiteY10" fmla="*/ 1479332 h 2501616"/>
                    <a:gd name="connsiteX11" fmla="*/ 1873163 w 2501616"/>
                    <a:gd name="connsiteY11" fmla="*/ 1479332 h 2501616"/>
                    <a:gd name="connsiteX12" fmla="*/ 2069601 w 2501616"/>
                    <a:gd name="connsiteY12" fmla="*/ 1282894 h 2501616"/>
                    <a:gd name="connsiteX13" fmla="*/ 1873163 w 2501616"/>
                    <a:gd name="connsiteY13" fmla="*/ 1086456 h 2501616"/>
                    <a:gd name="connsiteX14" fmla="*/ 1447246 w 2501616"/>
                    <a:gd name="connsiteY14" fmla="*/ 1086456 h 2501616"/>
                    <a:gd name="connsiteX15" fmla="*/ 1447246 w 2501616"/>
                    <a:gd name="connsiteY15" fmla="*/ 628453 h 2501616"/>
                    <a:gd name="connsiteX16" fmla="*/ 1250808 w 2501616"/>
                    <a:gd name="connsiteY16" fmla="*/ 432015 h 2501616"/>
                    <a:gd name="connsiteX17" fmla="*/ 1250808 w 2501616"/>
                    <a:gd name="connsiteY17" fmla="*/ 0 h 2501616"/>
                    <a:gd name="connsiteX18" fmla="*/ 2501616 w 2501616"/>
                    <a:gd name="connsiteY18" fmla="*/ 1250808 h 2501616"/>
                    <a:gd name="connsiteX19" fmla="*/ 1250808 w 2501616"/>
                    <a:gd name="connsiteY19" fmla="*/ 2501616 h 2501616"/>
                    <a:gd name="connsiteX20" fmla="*/ 0 w 2501616"/>
                    <a:gd name="connsiteY20" fmla="*/ 1250808 h 2501616"/>
                    <a:gd name="connsiteX21" fmla="*/ 1250808 w 2501616"/>
                    <a:gd name="connsiteY21" fmla="*/ 0 h 2501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01616" h="2501616">
                      <a:moveTo>
                        <a:pt x="1250808" y="432015"/>
                      </a:moveTo>
                      <a:cubicBezTo>
                        <a:pt x="1142318" y="432015"/>
                        <a:pt x="1054370" y="519963"/>
                        <a:pt x="1054370" y="628453"/>
                      </a:cubicBezTo>
                      <a:lnTo>
                        <a:pt x="1054370" y="1086456"/>
                      </a:lnTo>
                      <a:lnTo>
                        <a:pt x="628453" y="1086456"/>
                      </a:lnTo>
                      <a:cubicBezTo>
                        <a:pt x="519963" y="1086456"/>
                        <a:pt x="432015" y="1174404"/>
                        <a:pt x="432015" y="1282894"/>
                      </a:cubicBezTo>
                      <a:cubicBezTo>
                        <a:pt x="432015" y="1391384"/>
                        <a:pt x="519963" y="1479332"/>
                        <a:pt x="628453" y="1479332"/>
                      </a:cubicBezTo>
                      <a:lnTo>
                        <a:pt x="1054370" y="1479332"/>
                      </a:lnTo>
                      <a:lnTo>
                        <a:pt x="1054370" y="1873163"/>
                      </a:lnTo>
                      <a:cubicBezTo>
                        <a:pt x="1054370" y="1981653"/>
                        <a:pt x="1142318" y="2069601"/>
                        <a:pt x="1250808" y="2069601"/>
                      </a:cubicBezTo>
                      <a:cubicBezTo>
                        <a:pt x="1359298" y="2069601"/>
                        <a:pt x="1447246" y="1981653"/>
                        <a:pt x="1447246" y="1873163"/>
                      </a:cubicBezTo>
                      <a:lnTo>
                        <a:pt x="1447246" y="1479332"/>
                      </a:lnTo>
                      <a:lnTo>
                        <a:pt x="1873163" y="1479332"/>
                      </a:lnTo>
                      <a:cubicBezTo>
                        <a:pt x="1981653" y="1479332"/>
                        <a:pt x="2069601" y="1391384"/>
                        <a:pt x="2069601" y="1282894"/>
                      </a:cubicBezTo>
                      <a:cubicBezTo>
                        <a:pt x="2069601" y="1174404"/>
                        <a:pt x="1981653" y="1086456"/>
                        <a:pt x="1873163" y="1086456"/>
                      </a:cubicBezTo>
                      <a:lnTo>
                        <a:pt x="1447246" y="1086456"/>
                      </a:lnTo>
                      <a:lnTo>
                        <a:pt x="1447246" y="628453"/>
                      </a:lnTo>
                      <a:cubicBezTo>
                        <a:pt x="1447246" y="519963"/>
                        <a:pt x="1359298" y="432015"/>
                        <a:pt x="1250808" y="432015"/>
                      </a:cubicBezTo>
                      <a:close/>
                      <a:moveTo>
                        <a:pt x="1250808" y="0"/>
                      </a:moveTo>
                      <a:cubicBezTo>
                        <a:pt x="1941610" y="0"/>
                        <a:pt x="2501616" y="560006"/>
                        <a:pt x="2501616" y="1250808"/>
                      </a:cubicBezTo>
                      <a:cubicBezTo>
                        <a:pt x="2501616" y="1941610"/>
                        <a:pt x="1941610" y="2501616"/>
                        <a:pt x="1250808" y="2501616"/>
                      </a:cubicBezTo>
                      <a:cubicBezTo>
                        <a:pt x="560006" y="2501616"/>
                        <a:pt x="0" y="1941610"/>
                        <a:pt x="0" y="1250808"/>
                      </a:cubicBezTo>
                      <a:cubicBezTo>
                        <a:pt x="0" y="560006"/>
                        <a:pt x="560006" y="0"/>
                        <a:pt x="125080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43" name="矩形 55"/>
              <p:cNvSpPr/>
              <p:nvPr/>
            </p:nvSpPr>
            <p:spPr>
              <a:xfrm>
                <a:off x="4664008" y="4024865"/>
                <a:ext cx="1779691" cy="535531"/>
              </a:xfrm>
              <a:prstGeom prst="rect">
                <a:avLst/>
              </a:prstGeom>
            </p:spPr>
            <p:txBody>
              <a:bodyPr wrap="square">
                <a:spAutoFit/>
              </a:bodyPr>
              <a:lstStyle/>
              <a:p>
                <a:pPr algn="ctr">
                  <a:lnSpc>
                    <a:spcPct val="120000"/>
                  </a:lnSpc>
                </a:pPr>
                <a:r>
                  <a:rPr lang="zh-CN" altLang="zh-CN"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grpSp>
      </p:grpSp>
      <p:sp>
        <p:nvSpPr>
          <p:cNvPr id="49" name="矩形 48"/>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01</a:t>
            </a:r>
            <a:endParaRPr lang="zh-CN" altLang="en-US" dirty="0"/>
          </a:p>
        </p:txBody>
      </p:sp>
      <p:sp>
        <p:nvSpPr>
          <p:cNvPr id="46" name="矩形 39"/>
          <p:cNvSpPr/>
          <p:nvPr/>
        </p:nvSpPr>
        <p:spPr>
          <a:xfrm>
            <a:off x="293627" y="101796"/>
            <a:ext cx="4147226" cy="584775"/>
          </a:xfrm>
          <a:prstGeom prst="rect">
            <a:avLst/>
          </a:prstGeom>
        </p:spPr>
        <p:txBody>
          <a:bodyPr wrap="none">
            <a:spAutoFit/>
          </a:bodyPr>
          <a:lstStyle/>
          <a:p>
            <a:r>
              <a:rPr lang="en-US" altLang="zh-CN" sz="32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50" name="Rectangle 11"/>
          <p:cNvSpPr/>
          <p:nvPr/>
        </p:nvSpPr>
        <p:spPr>
          <a:xfrm>
            <a:off x="293628" y="594020"/>
            <a:ext cx="2992911"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Tree>
    <p:extLst>
      <p:ext uri="{BB962C8B-B14F-4D97-AF65-F5344CB8AC3E}">
        <p14:creationId xmlns:p14="http://schemas.microsoft.com/office/powerpoint/2010/main" val="46261946"/>
      </p:ext>
    </p:extLst>
  </p:cSld>
  <p:clrMapOvr>
    <a:masterClrMapping/>
  </p:clrMapOvr>
  <mc:AlternateContent xmlns:mc="http://schemas.openxmlformats.org/markup-compatibility/2006" xmlns:p14="http://schemas.microsoft.com/office/powerpoint/2010/main">
    <mc:Choice Requires="p14">
      <p:transition spd="slow" p14:dur="1600" advClick="0" advTm="1000">
        <p14:conveyor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900"/>
                                        <p:tgtEl>
                                          <p:spTgt spid="46"/>
                                        </p:tgtEl>
                                      </p:cBhvr>
                                    </p:animEffect>
                                  </p:childTnLst>
                                </p:cTn>
                              </p:par>
                              <p:par>
                                <p:cTn id="8" presetID="35" presetClass="path" presetSubtype="0" accel="90000" decel="10000" fill="hold" grpId="1" nodeType="withEffect">
                                  <p:stCondLst>
                                    <p:cond delay="0"/>
                                  </p:stCondLst>
                                  <p:childTnLst>
                                    <p:animMotion origin="layout" path="M -4.16667E-6 -3.20988E-6 L -0.25 -3.20988E-6 " pathEditMode="relative" rAng="0" ptsTypes="AA">
                                      <p:cBhvr>
                                        <p:cTn id="9" dur="1000" spd="-100000" fill="hold"/>
                                        <p:tgtEl>
                                          <p:spTgt spid="46"/>
                                        </p:tgtEl>
                                        <p:attrNameLst>
                                          <p:attrName>ppt_x</p:attrName>
                                          <p:attrName>ppt_y</p:attrName>
                                        </p:attrNameLst>
                                      </p:cBhvr>
                                      <p:rCtr x="-12500" y="0"/>
                                    </p:animMotion>
                                  </p:childTnLst>
                                </p:cTn>
                              </p:par>
                              <p:par>
                                <p:cTn id="10" presetID="6" presetClass="emph" presetSubtype="0" autoRev="1" fill="hold" grpId="2" nodeType="withEffect">
                                  <p:stCondLst>
                                    <p:cond delay="0"/>
                                  </p:stCondLst>
                                  <p:childTnLst>
                                    <p:animScale>
                                      <p:cBhvr>
                                        <p:cTn id="11" dur="500" fill="hold"/>
                                        <p:tgtEl>
                                          <p:spTgt spid="46"/>
                                        </p:tgtEl>
                                      </p:cBhvr>
                                      <p:by x="120000" y="120000"/>
                                    </p:animScale>
                                  </p:childTnLst>
                                </p:cTn>
                              </p:par>
                              <p:par>
                                <p:cTn id="12" presetID="50" presetClass="entr" presetSubtype="0" decel="100000" fill="hold" grpId="0" nodeType="withEffect">
                                  <p:stCondLst>
                                    <p:cond delay="1000"/>
                                  </p:stCondLst>
                                  <p:iterate type="lt">
                                    <p:tmPct val="10000"/>
                                  </p:iterate>
                                  <p:childTnLst>
                                    <p:set>
                                      <p:cBhvr>
                                        <p:cTn id="13" dur="1" fill="hold">
                                          <p:stCondLst>
                                            <p:cond delay="0"/>
                                          </p:stCondLst>
                                        </p:cTn>
                                        <p:tgtEl>
                                          <p:spTgt spid="50"/>
                                        </p:tgtEl>
                                        <p:attrNameLst>
                                          <p:attrName>style.visibility</p:attrName>
                                        </p:attrNameLst>
                                      </p:cBhvr>
                                      <p:to>
                                        <p:strVal val="visible"/>
                                      </p:to>
                                    </p:set>
                                    <p:anim calcmode="lin" valueType="num">
                                      <p:cBhvr>
                                        <p:cTn id="14" dur="50" fill="hold"/>
                                        <p:tgtEl>
                                          <p:spTgt spid="50"/>
                                        </p:tgtEl>
                                        <p:attrNameLst>
                                          <p:attrName>ppt_w</p:attrName>
                                        </p:attrNameLst>
                                      </p:cBhvr>
                                      <p:tavLst>
                                        <p:tav tm="0">
                                          <p:val>
                                            <p:strVal val="#ppt_w+.3"/>
                                          </p:val>
                                        </p:tav>
                                        <p:tav tm="100000">
                                          <p:val>
                                            <p:strVal val="#ppt_w"/>
                                          </p:val>
                                        </p:tav>
                                      </p:tavLst>
                                    </p:anim>
                                    <p:anim calcmode="lin" valueType="num">
                                      <p:cBhvr>
                                        <p:cTn id="15" dur="50" fill="hold"/>
                                        <p:tgtEl>
                                          <p:spTgt spid="50"/>
                                        </p:tgtEl>
                                        <p:attrNameLst>
                                          <p:attrName>ppt_h</p:attrName>
                                        </p:attrNameLst>
                                      </p:cBhvr>
                                      <p:tavLst>
                                        <p:tav tm="0">
                                          <p:val>
                                            <p:strVal val="#ppt_h"/>
                                          </p:val>
                                        </p:tav>
                                        <p:tav tm="100000">
                                          <p:val>
                                            <p:strVal val="#ppt_h"/>
                                          </p:val>
                                        </p:tav>
                                      </p:tavLst>
                                    </p:anim>
                                    <p:animEffect transition="in" filter="fade">
                                      <p:cBhvr>
                                        <p:cTn id="16" dur="50"/>
                                        <p:tgtEl>
                                          <p:spTgt spid="50"/>
                                        </p:tgtEl>
                                      </p:cBhvr>
                                    </p:animEffect>
                                  </p:childTnLst>
                                </p:cTn>
                              </p:par>
                              <p:par>
                                <p:cTn id="17" presetID="10" presetClass="entr" presetSubtype="0" fill="hold" nodeType="withEffect">
                                  <p:stCondLst>
                                    <p:cond delay="125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26" presetClass="emph" presetSubtype="0" fill="hold" nodeType="withEffect">
                                  <p:stCondLst>
                                    <p:cond delay="1000"/>
                                  </p:stCondLst>
                                  <p:childTnLst>
                                    <p:animEffect transition="out" filter="fade">
                                      <p:cBhvr>
                                        <p:cTn id="21" dur="500" tmFilter="0, 0; .2, .5; .8, .5; 1, 0"/>
                                        <p:tgtEl>
                                          <p:spTgt spid="13"/>
                                        </p:tgtEl>
                                      </p:cBhvr>
                                    </p:animEffect>
                                    <p:animScale>
                                      <p:cBhvr>
                                        <p:cTn id="22" dur="250" autoRev="1" fill="hold"/>
                                        <p:tgtEl>
                                          <p:spTgt spid="13"/>
                                        </p:tgtEl>
                                      </p:cBhvr>
                                      <p:by x="105000" y="105000"/>
                                    </p:animScale>
                                  </p:childTnLst>
                                </p:cTn>
                              </p:par>
                              <p:par>
                                <p:cTn id="23" presetID="10" presetClass="entr" presetSubtype="0" fill="hold" nodeType="withEffect">
                                  <p:stCondLst>
                                    <p:cond delay="135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26" presetClass="emph" presetSubtype="0" fill="hold" nodeType="withEffect">
                                  <p:stCondLst>
                                    <p:cond delay="1100"/>
                                  </p:stCondLst>
                                  <p:childTnLst>
                                    <p:animEffect transition="out" filter="fade">
                                      <p:cBhvr>
                                        <p:cTn id="27" dur="500" tmFilter="0, 0; .2, .5; .8, .5; 1, 0"/>
                                        <p:tgtEl>
                                          <p:spTgt spid="20"/>
                                        </p:tgtEl>
                                      </p:cBhvr>
                                    </p:animEffect>
                                    <p:animScale>
                                      <p:cBhvr>
                                        <p:cTn id="28" dur="250" autoRev="1" fill="hold"/>
                                        <p:tgtEl>
                                          <p:spTgt spid="20"/>
                                        </p:tgtEl>
                                      </p:cBhvr>
                                      <p:by x="105000" y="105000"/>
                                    </p:animScale>
                                  </p:childTnLst>
                                </p:cTn>
                              </p:par>
                              <p:par>
                                <p:cTn id="29" presetID="10" presetClass="entr" presetSubtype="0" fill="hold" nodeType="withEffect">
                                  <p:stCondLst>
                                    <p:cond delay="145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26" presetClass="emph" presetSubtype="0" fill="hold" nodeType="withEffect">
                                  <p:stCondLst>
                                    <p:cond delay="1200"/>
                                  </p:stCondLst>
                                  <p:childTnLst>
                                    <p:animEffect transition="out" filter="fade">
                                      <p:cBhvr>
                                        <p:cTn id="33" dur="500" tmFilter="0, 0; .2, .5; .8, .5; 1, 0"/>
                                        <p:tgtEl>
                                          <p:spTgt spid="18"/>
                                        </p:tgtEl>
                                      </p:cBhvr>
                                    </p:animEffect>
                                    <p:animScale>
                                      <p:cBhvr>
                                        <p:cTn id="34" dur="250" autoRev="1" fill="hold"/>
                                        <p:tgtEl>
                                          <p:spTgt spid="18"/>
                                        </p:tgtEl>
                                      </p:cBhvr>
                                      <p:by x="105000" y="105000"/>
                                    </p:animScale>
                                  </p:childTnLst>
                                </p:cTn>
                              </p:par>
                              <p:par>
                                <p:cTn id="35" presetID="10" presetClass="entr" presetSubtype="0" fill="hold" nodeType="withEffect">
                                  <p:stCondLst>
                                    <p:cond delay="155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par>
                                <p:cTn id="38" presetID="26" presetClass="emph" presetSubtype="0" fill="hold" nodeType="withEffect">
                                  <p:stCondLst>
                                    <p:cond delay="1300"/>
                                  </p:stCondLst>
                                  <p:childTnLst>
                                    <p:animEffect transition="out" filter="fade">
                                      <p:cBhvr>
                                        <p:cTn id="39" dur="500" tmFilter="0, 0; .2, .5; .8, .5; 1, 0"/>
                                        <p:tgtEl>
                                          <p:spTgt spid="17"/>
                                        </p:tgtEl>
                                      </p:cBhvr>
                                    </p:animEffect>
                                    <p:animScale>
                                      <p:cBhvr>
                                        <p:cTn id="40" dur="250" autoRev="1" fill="hold"/>
                                        <p:tgtEl>
                                          <p:spTgt spid="17"/>
                                        </p:tgtEl>
                                      </p:cBhvr>
                                      <p:by x="105000" y="105000"/>
                                    </p:animScale>
                                  </p:childTnLst>
                                </p:cTn>
                              </p:par>
                              <p:par>
                                <p:cTn id="41" presetID="10" presetClass="entr" presetSubtype="0" fill="hold" nodeType="withEffect">
                                  <p:stCondLst>
                                    <p:cond delay="1250"/>
                                  </p:stCondLst>
                                  <p:childTnLst>
                                    <p:set>
                                      <p:cBhvr>
                                        <p:cTn id="42" dur="1" fill="hold">
                                          <p:stCondLst>
                                            <p:cond delay="0"/>
                                          </p:stCondLst>
                                        </p:cTn>
                                        <p:tgtEl>
                                          <p:spTgt spid="2"/>
                                        </p:tgtEl>
                                        <p:attrNameLst>
                                          <p:attrName>style.visibility</p:attrName>
                                        </p:attrNameLst>
                                      </p:cBhvr>
                                      <p:to>
                                        <p:strVal val="visible"/>
                                      </p:to>
                                    </p:set>
                                    <p:animEffect transition="in" filter="fade">
                                      <p:cBhvr>
                                        <p:cTn id="43" dur="500"/>
                                        <p:tgtEl>
                                          <p:spTgt spid="2"/>
                                        </p:tgtEl>
                                      </p:cBhvr>
                                    </p:animEffect>
                                  </p:childTnLst>
                                </p:cTn>
                              </p:par>
                              <p:par>
                                <p:cTn id="44" presetID="26" presetClass="emph" presetSubtype="0" fill="hold" nodeType="withEffect">
                                  <p:stCondLst>
                                    <p:cond delay="1000"/>
                                  </p:stCondLst>
                                  <p:childTnLst>
                                    <p:animEffect transition="out" filter="fade">
                                      <p:cBhvr>
                                        <p:cTn id="45" dur="500" tmFilter="0, 0; .2, .5; .8, .5; 1, 0"/>
                                        <p:tgtEl>
                                          <p:spTgt spid="2"/>
                                        </p:tgtEl>
                                      </p:cBhvr>
                                    </p:animEffect>
                                    <p:animScale>
                                      <p:cBhvr>
                                        <p:cTn id="46" dur="250" autoRev="1" fill="hold"/>
                                        <p:tgtEl>
                                          <p:spTgt spid="2"/>
                                        </p:tgtEl>
                                      </p:cBhvr>
                                      <p:by x="105000" y="105000"/>
                                    </p:animScale>
                                  </p:childTnLst>
                                </p:cTn>
                              </p:par>
                              <p:par>
                                <p:cTn id="47" presetID="10" presetClass="entr" presetSubtype="0" fill="hold" nodeType="withEffect">
                                  <p:stCondLst>
                                    <p:cond delay="135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500"/>
                                        <p:tgtEl>
                                          <p:spTgt spid="3"/>
                                        </p:tgtEl>
                                      </p:cBhvr>
                                    </p:animEffect>
                                  </p:childTnLst>
                                </p:cTn>
                              </p:par>
                              <p:par>
                                <p:cTn id="50" presetID="26" presetClass="emph" presetSubtype="0" fill="hold" nodeType="withEffect">
                                  <p:stCondLst>
                                    <p:cond delay="1100"/>
                                  </p:stCondLst>
                                  <p:childTnLst>
                                    <p:animEffect transition="out" filter="fade">
                                      <p:cBhvr>
                                        <p:cTn id="51" dur="500" tmFilter="0, 0; .2, .5; .8, .5; 1, 0"/>
                                        <p:tgtEl>
                                          <p:spTgt spid="3"/>
                                        </p:tgtEl>
                                      </p:cBhvr>
                                    </p:animEffect>
                                    <p:animScale>
                                      <p:cBhvr>
                                        <p:cTn id="52" dur="250" autoRev="1" fill="hold"/>
                                        <p:tgtEl>
                                          <p:spTgt spid="3"/>
                                        </p:tgtEl>
                                      </p:cBhvr>
                                      <p:by x="105000" y="105000"/>
                                    </p:animScale>
                                  </p:childTnLst>
                                </p:cTn>
                              </p:par>
                              <p:par>
                                <p:cTn id="53" presetID="10" presetClass="entr" presetSubtype="0" fill="hold" nodeType="withEffect">
                                  <p:stCondLst>
                                    <p:cond delay="1450"/>
                                  </p:stCondLst>
                                  <p:childTnLst>
                                    <p:set>
                                      <p:cBhvr>
                                        <p:cTn id="54" dur="1" fill="hold">
                                          <p:stCondLst>
                                            <p:cond delay="0"/>
                                          </p:stCondLst>
                                        </p:cTn>
                                        <p:tgtEl>
                                          <p:spTgt spid="4"/>
                                        </p:tgtEl>
                                        <p:attrNameLst>
                                          <p:attrName>style.visibility</p:attrName>
                                        </p:attrNameLst>
                                      </p:cBhvr>
                                      <p:to>
                                        <p:strVal val="visible"/>
                                      </p:to>
                                    </p:set>
                                    <p:animEffect transition="in" filter="fade">
                                      <p:cBhvr>
                                        <p:cTn id="55" dur="500"/>
                                        <p:tgtEl>
                                          <p:spTgt spid="4"/>
                                        </p:tgtEl>
                                      </p:cBhvr>
                                    </p:animEffect>
                                  </p:childTnLst>
                                </p:cTn>
                              </p:par>
                              <p:par>
                                <p:cTn id="56" presetID="26" presetClass="emph" presetSubtype="0" fill="hold" nodeType="withEffect">
                                  <p:stCondLst>
                                    <p:cond delay="1200"/>
                                  </p:stCondLst>
                                  <p:childTnLst>
                                    <p:animEffect transition="out" filter="fade">
                                      <p:cBhvr>
                                        <p:cTn id="57" dur="500" tmFilter="0, 0; .2, .5; .8, .5; 1, 0"/>
                                        <p:tgtEl>
                                          <p:spTgt spid="4"/>
                                        </p:tgtEl>
                                      </p:cBhvr>
                                    </p:animEffect>
                                    <p:animScale>
                                      <p:cBhvr>
                                        <p:cTn id="58" dur="250" autoRev="1" fill="hold"/>
                                        <p:tgtEl>
                                          <p:spTgt spid="4"/>
                                        </p:tgtEl>
                                      </p:cBhvr>
                                      <p:by x="105000" y="105000"/>
                                    </p:animScale>
                                  </p:childTnLst>
                                </p:cTn>
                              </p:par>
                              <p:par>
                                <p:cTn id="59" presetID="10" presetClass="entr" presetSubtype="0" fill="hold" nodeType="withEffect">
                                  <p:stCondLst>
                                    <p:cond delay="1550"/>
                                  </p:stCondLst>
                                  <p:childTnLst>
                                    <p:set>
                                      <p:cBhvr>
                                        <p:cTn id="60" dur="1" fill="hold">
                                          <p:stCondLst>
                                            <p:cond delay="0"/>
                                          </p:stCondLst>
                                        </p:cTn>
                                        <p:tgtEl>
                                          <p:spTgt spid="5"/>
                                        </p:tgtEl>
                                        <p:attrNameLst>
                                          <p:attrName>style.visibility</p:attrName>
                                        </p:attrNameLst>
                                      </p:cBhvr>
                                      <p:to>
                                        <p:strVal val="visible"/>
                                      </p:to>
                                    </p:set>
                                    <p:animEffect transition="in" filter="fade">
                                      <p:cBhvr>
                                        <p:cTn id="61" dur="500"/>
                                        <p:tgtEl>
                                          <p:spTgt spid="5"/>
                                        </p:tgtEl>
                                      </p:cBhvr>
                                    </p:animEffect>
                                  </p:childTnLst>
                                </p:cTn>
                              </p:par>
                              <p:par>
                                <p:cTn id="62" presetID="26" presetClass="emph" presetSubtype="0" fill="hold" nodeType="withEffect">
                                  <p:stCondLst>
                                    <p:cond delay="1300"/>
                                  </p:stCondLst>
                                  <p:childTnLst>
                                    <p:animEffect transition="out" filter="fade">
                                      <p:cBhvr>
                                        <p:cTn id="63" dur="500" tmFilter="0, 0; .2, .5; .8, .5; 1, 0"/>
                                        <p:tgtEl>
                                          <p:spTgt spid="5"/>
                                        </p:tgtEl>
                                      </p:cBhvr>
                                    </p:animEffect>
                                    <p:animScale>
                                      <p:cBhvr>
                                        <p:cTn id="64"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6" grpId="1"/>
      <p:bldP spid="46" grpId="2"/>
      <p:bldP spid="5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60570" y="2713"/>
            <a:ext cx="4583430" cy="5138073"/>
          </a:xfrm>
          <a:prstGeom prst="rect">
            <a:avLst/>
          </a:prstGeom>
        </p:spPr>
      </p:pic>
      <p:sp>
        <p:nvSpPr>
          <p:cNvPr id="24"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25"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
        <p:nvSpPr>
          <p:cNvPr id="26" name="矩形 55"/>
          <p:cNvSpPr/>
          <p:nvPr/>
        </p:nvSpPr>
        <p:spPr>
          <a:xfrm>
            <a:off x="295508" y="4185577"/>
            <a:ext cx="4036462" cy="683264"/>
          </a:xfrm>
          <a:prstGeom prst="rect">
            <a:avLst/>
          </a:prstGeom>
        </p:spPr>
        <p:txBody>
          <a:bodyPr wrap="square">
            <a:spAutoFit/>
          </a:bodyPr>
          <a:lstStyle/>
          <a:p>
            <a:pPr>
              <a:lnSpc>
                <a:spcPct val="120000"/>
              </a:lnSpc>
            </a:pP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a:t>
            </a:r>
            <a:r>
              <a:rPr lang="zh-CN" altLang="zh-CN"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magnaLorem amet, consectetur adipisicing elit, sed do eiusmod tempor incididunt ut labore et dolore magna consectetur adipisicing elit, sed do eiusmod tempor incididunt </a:t>
            </a:r>
            <a:r>
              <a:rPr lang="en-US" altLang="zh-CN"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a:t>
            </a:r>
            <a:endParaRPr lang="zh-CN" altLang="en-US"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a:p>
            <a:pPr>
              <a:lnSpc>
                <a:spcPct val="120000"/>
              </a:lnSpc>
            </a:pPr>
            <a:endParaRPr lang="zh-CN" altLang="en-US"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27" name="矩形 39"/>
          <p:cNvSpPr/>
          <p:nvPr/>
        </p:nvSpPr>
        <p:spPr>
          <a:xfrm>
            <a:off x="369541" y="3334210"/>
            <a:ext cx="3006079" cy="400110"/>
          </a:xfrm>
          <a:prstGeom prst="rect">
            <a:avLst/>
          </a:prstGeom>
          <a:solidFill>
            <a:srgbClr val="FFC000"/>
          </a:solidFill>
        </p:spPr>
        <p:txBody>
          <a:bodyPr wrap="none">
            <a:spAutoFit/>
          </a:bodyPr>
          <a:lstStyle/>
          <a:p>
            <a:r>
              <a:rPr lang="zh-CN" altLang="zh-CN" sz="20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2000" dirty="0">
              <a:solidFill>
                <a:schemeClr val="bg1"/>
              </a:solidFill>
              <a:latin typeface="HelveticaNeueLT Pro 67 MdCn" panose="020B0606030502030204" pitchFamily="34" charset="0"/>
              <a:ea typeface="Hiragino Sans GB W3" panose="020B0300000000000000" pitchFamily="34" charset="-122"/>
            </a:endParaRPr>
          </a:p>
        </p:txBody>
      </p:sp>
      <p:sp>
        <p:nvSpPr>
          <p:cNvPr id="28" name="矩形 27"/>
          <p:cNvSpPr/>
          <p:nvPr/>
        </p:nvSpPr>
        <p:spPr>
          <a:xfrm>
            <a:off x="369541" y="3781841"/>
            <a:ext cx="2108269" cy="400110"/>
          </a:xfrm>
          <a:prstGeom prst="rect">
            <a:avLst/>
          </a:prstGeom>
          <a:solidFill>
            <a:srgbClr val="FFC000"/>
          </a:solidFill>
        </p:spPr>
        <p:txBody>
          <a:bodyPr wrap="none">
            <a:spAutoFit/>
          </a:bodyPr>
          <a:lstStyle/>
          <a:p>
            <a:r>
              <a:rPr lang="zh-CN" altLang="zh-CN" sz="20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2000" dirty="0">
              <a:solidFill>
                <a:schemeClr val="bg1"/>
              </a:solidFill>
              <a:latin typeface="HelveticaNeueLT Pro 67 MdCn" panose="020B0606030502030204" pitchFamily="34" charset="0"/>
              <a:ea typeface="Hiragino Sans GB W3" panose="020B0300000000000000" pitchFamily="34" charset="-122"/>
            </a:endParaRPr>
          </a:p>
        </p:txBody>
      </p:sp>
      <p:grpSp>
        <p:nvGrpSpPr>
          <p:cNvPr id="48" name="组合 47"/>
          <p:cNvGrpSpPr/>
          <p:nvPr/>
        </p:nvGrpSpPr>
        <p:grpSpPr>
          <a:xfrm>
            <a:off x="369541" y="1551282"/>
            <a:ext cx="872891" cy="993808"/>
            <a:chOff x="369541" y="1551282"/>
            <a:chExt cx="872891" cy="993808"/>
          </a:xfrm>
        </p:grpSpPr>
        <p:grpSp>
          <p:nvGrpSpPr>
            <p:cNvPr id="30" name="Group 44"/>
            <p:cNvGrpSpPr>
              <a:grpSpLocks noChangeAspect="1"/>
            </p:cNvGrpSpPr>
            <p:nvPr/>
          </p:nvGrpSpPr>
          <p:grpSpPr bwMode="auto">
            <a:xfrm>
              <a:off x="514002" y="1702527"/>
              <a:ext cx="583968" cy="567090"/>
              <a:chOff x="3202" y="1607"/>
              <a:chExt cx="1730" cy="1680"/>
            </a:xfrm>
            <a:solidFill>
              <a:schemeClr val="bg1"/>
            </a:solidFill>
          </p:grpSpPr>
          <p:sp>
            <p:nvSpPr>
              <p:cNvPr id="32" name="Freeform 45"/>
              <p:cNvSpPr>
                <a:spLocks/>
              </p:cNvSpPr>
              <p:nvPr/>
            </p:nvSpPr>
            <p:spPr bwMode="auto">
              <a:xfrm>
                <a:off x="3202" y="1607"/>
                <a:ext cx="1521" cy="1336"/>
              </a:xfrm>
              <a:custGeom>
                <a:avLst/>
                <a:gdLst>
                  <a:gd name="T0" fmla="*/ 93 w 327"/>
                  <a:gd name="T1" fmla="*/ 5 h 287"/>
                  <a:gd name="T2" fmla="*/ 123 w 327"/>
                  <a:gd name="T3" fmla="*/ 4 h 287"/>
                  <a:gd name="T4" fmla="*/ 201 w 327"/>
                  <a:gd name="T5" fmla="*/ 37 h 287"/>
                  <a:gd name="T6" fmla="*/ 224 w 327"/>
                  <a:gd name="T7" fmla="*/ 39 h 287"/>
                  <a:gd name="T8" fmla="*/ 299 w 327"/>
                  <a:gd name="T9" fmla="*/ 11 h 287"/>
                  <a:gd name="T10" fmla="*/ 320 w 327"/>
                  <a:gd name="T11" fmla="*/ 9 h 287"/>
                  <a:gd name="T12" fmla="*/ 325 w 327"/>
                  <a:gd name="T13" fmla="*/ 29 h 287"/>
                  <a:gd name="T14" fmla="*/ 325 w 327"/>
                  <a:gd name="T15" fmla="*/ 133 h 287"/>
                  <a:gd name="T16" fmla="*/ 297 w 327"/>
                  <a:gd name="T17" fmla="*/ 104 h 287"/>
                  <a:gd name="T18" fmla="*/ 296 w 327"/>
                  <a:gd name="T19" fmla="*/ 44 h 287"/>
                  <a:gd name="T20" fmla="*/ 214 w 327"/>
                  <a:gd name="T21" fmla="*/ 72 h 287"/>
                  <a:gd name="T22" fmla="*/ 109 w 327"/>
                  <a:gd name="T23" fmla="*/ 29 h 287"/>
                  <a:gd name="T24" fmla="*/ 27 w 327"/>
                  <a:gd name="T25" fmla="*/ 67 h 287"/>
                  <a:gd name="T26" fmla="*/ 27 w 327"/>
                  <a:gd name="T27" fmla="*/ 249 h 287"/>
                  <a:gd name="T28" fmla="*/ 94 w 327"/>
                  <a:gd name="T29" fmla="*/ 219 h 287"/>
                  <a:gd name="T30" fmla="*/ 105 w 327"/>
                  <a:gd name="T31" fmla="*/ 247 h 287"/>
                  <a:gd name="T32" fmla="*/ 23 w 327"/>
                  <a:gd name="T33" fmla="*/ 283 h 287"/>
                  <a:gd name="T34" fmla="*/ 2 w 327"/>
                  <a:gd name="T35" fmla="*/ 285 h 287"/>
                  <a:gd name="T36" fmla="*/ 2 w 327"/>
                  <a:gd name="T37" fmla="*/ 46 h 287"/>
                  <a:gd name="T38" fmla="*/ 93 w 327"/>
                  <a:gd name="T39" fmla="*/ 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7" h="287">
                    <a:moveTo>
                      <a:pt x="93" y="5"/>
                    </a:moveTo>
                    <a:cubicBezTo>
                      <a:pt x="102" y="0"/>
                      <a:pt x="113" y="0"/>
                      <a:pt x="123" y="4"/>
                    </a:cubicBezTo>
                    <a:cubicBezTo>
                      <a:pt x="149" y="15"/>
                      <a:pt x="175" y="25"/>
                      <a:pt x="201" y="37"/>
                    </a:cubicBezTo>
                    <a:cubicBezTo>
                      <a:pt x="208" y="41"/>
                      <a:pt x="216" y="42"/>
                      <a:pt x="224" y="39"/>
                    </a:cubicBezTo>
                    <a:cubicBezTo>
                      <a:pt x="249" y="30"/>
                      <a:pt x="274" y="20"/>
                      <a:pt x="299" y="11"/>
                    </a:cubicBezTo>
                    <a:cubicBezTo>
                      <a:pt x="305" y="8"/>
                      <a:pt x="313" y="7"/>
                      <a:pt x="320" y="9"/>
                    </a:cubicBezTo>
                    <a:cubicBezTo>
                      <a:pt x="327" y="13"/>
                      <a:pt x="325" y="22"/>
                      <a:pt x="325" y="29"/>
                    </a:cubicBezTo>
                    <a:cubicBezTo>
                      <a:pt x="325" y="64"/>
                      <a:pt x="326" y="99"/>
                      <a:pt x="325" y="133"/>
                    </a:cubicBezTo>
                    <a:cubicBezTo>
                      <a:pt x="316" y="123"/>
                      <a:pt x="307" y="113"/>
                      <a:pt x="297" y="104"/>
                    </a:cubicBezTo>
                    <a:cubicBezTo>
                      <a:pt x="296" y="84"/>
                      <a:pt x="297" y="64"/>
                      <a:pt x="296" y="44"/>
                    </a:cubicBezTo>
                    <a:cubicBezTo>
                      <a:pt x="268" y="50"/>
                      <a:pt x="242" y="66"/>
                      <a:pt x="214" y="72"/>
                    </a:cubicBezTo>
                    <a:cubicBezTo>
                      <a:pt x="178" y="61"/>
                      <a:pt x="144" y="43"/>
                      <a:pt x="109" y="29"/>
                    </a:cubicBezTo>
                    <a:cubicBezTo>
                      <a:pt x="98" y="34"/>
                      <a:pt x="44" y="59"/>
                      <a:pt x="27" y="67"/>
                    </a:cubicBezTo>
                    <a:cubicBezTo>
                      <a:pt x="26" y="81"/>
                      <a:pt x="25" y="203"/>
                      <a:pt x="27" y="249"/>
                    </a:cubicBezTo>
                    <a:cubicBezTo>
                      <a:pt x="50" y="241"/>
                      <a:pt x="72" y="229"/>
                      <a:pt x="94" y="219"/>
                    </a:cubicBezTo>
                    <a:cubicBezTo>
                      <a:pt x="101" y="227"/>
                      <a:pt x="103" y="237"/>
                      <a:pt x="105" y="247"/>
                    </a:cubicBezTo>
                    <a:cubicBezTo>
                      <a:pt x="77" y="258"/>
                      <a:pt x="51" y="272"/>
                      <a:pt x="23" y="283"/>
                    </a:cubicBezTo>
                    <a:cubicBezTo>
                      <a:pt x="16" y="287"/>
                      <a:pt x="9" y="285"/>
                      <a:pt x="2" y="285"/>
                    </a:cubicBezTo>
                    <a:cubicBezTo>
                      <a:pt x="1" y="235"/>
                      <a:pt x="0" y="77"/>
                      <a:pt x="2" y="46"/>
                    </a:cubicBezTo>
                    <a:cubicBezTo>
                      <a:pt x="32" y="32"/>
                      <a:pt x="63" y="19"/>
                      <a:pt x="9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3" name="Freeform 46"/>
              <p:cNvSpPr>
                <a:spLocks noEditPoints="1"/>
              </p:cNvSpPr>
              <p:nvPr/>
            </p:nvSpPr>
            <p:spPr bwMode="auto">
              <a:xfrm>
                <a:off x="3700" y="2068"/>
                <a:ext cx="1232" cy="1219"/>
              </a:xfrm>
              <a:custGeom>
                <a:avLst/>
                <a:gdLst>
                  <a:gd name="T0" fmla="*/ 13 w 265"/>
                  <a:gd name="T1" fmla="*/ 118 h 262"/>
                  <a:gd name="T2" fmla="*/ 98 w 265"/>
                  <a:gd name="T3" fmla="*/ 2 h 262"/>
                  <a:gd name="T4" fmla="*/ 167 w 265"/>
                  <a:gd name="T5" fmla="*/ 21 h 262"/>
                  <a:gd name="T6" fmla="*/ 198 w 265"/>
                  <a:gd name="T7" fmla="*/ 58 h 262"/>
                  <a:gd name="T8" fmla="*/ 206 w 265"/>
                  <a:gd name="T9" fmla="*/ 110 h 262"/>
                  <a:gd name="T10" fmla="*/ 184 w 265"/>
                  <a:gd name="T11" fmla="*/ 167 h 262"/>
                  <a:gd name="T12" fmla="*/ 215 w 265"/>
                  <a:gd name="T13" fmla="*/ 181 h 262"/>
                  <a:gd name="T14" fmla="*/ 255 w 265"/>
                  <a:gd name="T15" fmla="*/ 220 h 262"/>
                  <a:gd name="T16" fmla="*/ 224 w 265"/>
                  <a:gd name="T17" fmla="*/ 252 h 262"/>
                  <a:gd name="T18" fmla="*/ 177 w 265"/>
                  <a:gd name="T19" fmla="*/ 211 h 262"/>
                  <a:gd name="T20" fmla="*/ 161 w 265"/>
                  <a:gd name="T21" fmla="*/ 183 h 262"/>
                  <a:gd name="T22" fmla="*/ 90 w 265"/>
                  <a:gd name="T23" fmla="*/ 195 h 262"/>
                  <a:gd name="T24" fmla="*/ 13 w 265"/>
                  <a:gd name="T25" fmla="*/ 118 h 262"/>
                  <a:gd name="T26" fmla="*/ 100 w 265"/>
                  <a:gd name="T27" fmla="*/ 36 h 262"/>
                  <a:gd name="T28" fmla="*/ 50 w 265"/>
                  <a:gd name="T29" fmla="*/ 74 h 262"/>
                  <a:gd name="T30" fmla="*/ 82 w 265"/>
                  <a:gd name="T31" fmla="*/ 158 h 262"/>
                  <a:gd name="T32" fmla="*/ 171 w 265"/>
                  <a:gd name="T33" fmla="*/ 115 h 262"/>
                  <a:gd name="T34" fmla="*/ 100 w 265"/>
                  <a:gd name="T35" fmla="*/ 36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5" h="262">
                    <a:moveTo>
                      <a:pt x="13" y="118"/>
                    </a:moveTo>
                    <a:cubicBezTo>
                      <a:pt x="0" y="64"/>
                      <a:pt x="44" y="7"/>
                      <a:pt x="98" y="2"/>
                    </a:cubicBezTo>
                    <a:cubicBezTo>
                      <a:pt x="120" y="0"/>
                      <a:pt x="150" y="7"/>
                      <a:pt x="167" y="21"/>
                    </a:cubicBezTo>
                    <a:cubicBezTo>
                      <a:pt x="180" y="30"/>
                      <a:pt x="190" y="44"/>
                      <a:pt x="198" y="58"/>
                    </a:cubicBezTo>
                    <a:cubicBezTo>
                      <a:pt x="205" y="72"/>
                      <a:pt x="207" y="95"/>
                      <a:pt x="206" y="110"/>
                    </a:cubicBezTo>
                    <a:cubicBezTo>
                      <a:pt x="205" y="131"/>
                      <a:pt x="192" y="148"/>
                      <a:pt x="184" y="167"/>
                    </a:cubicBezTo>
                    <a:cubicBezTo>
                      <a:pt x="195" y="170"/>
                      <a:pt x="207" y="172"/>
                      <a:pt x="215" y="181"/>
                    </a:cubicBezTo>
                    <a:cubicBezTo>
                      <a:pt x="228" y="195"/>
                      <a:pt x="246" y="204"/>
                      <a:pt x="255" y="220"/>
                    </a:cubicBezTo>
                    <a:cubicBezTo>
                      <a:pt x="265" y="239"/>
                      <a:pt x="242" y="262"/>
                      <a:pt x="224" y="252"/>
                    </a:cubicBezTo>
                    <a:cubicBezTo>
                      <a:pt x="207" y="240"/>
                      <a:pt x="192" y="225"/>
                      <a:pt x="177" y="211"/>
                    </a:cubicBezTo>
                    <a:cubicBezTo>
                      <a:pt x="168" y="204"/>
                      <a:pt x="172" y="189"/>
                      <a:pt x="161" y="183"/>
                    </a:cubicBezTo>
                    <a:cubicBezTo>
                      <a:pt x="139" y="193"/>
                      <a:pt x="114" y="202"/>
                      <a:pt x="90" y="195"/>
                    </a:cubicBezTo>
                    <a:cubicBezTo>
                      <a:pt x="51" y="188"/>
                      <a:pt x="20" y="156"/>
                      <a:pt x="13" y="118"/>
                    </a:cubicBezTo>
                    <a:close/>
                    <a:moveTo>
                      <a:pt x="100" y="36"/>
                    </a:moveTo>
                    <a:cubicBezTo>
                      <a:pt x="78" y="40"/>
                      <a:pt x="59" y="54"/>
                      <a:pt x="50" y="74"/>
                    </a:cubicBezTo>
                    <a:cubicBezTo>
                      <a:pt x="38" y="105"/>
                      <a:pt x="50" y="145"/>
                      <a:pt x="82" y="158"/>
                    </a:cubicBezTo>
                    <a:cubicBezTo>
                      <a:pt x="117" y="175"/>
                      <a:pt x="163" y="153"/>
                      <a:pt x="171" y="115"/>
                    </a:cubicBezTo>
                    <a:cubicBezTo>
                      <a:pt x="184" y="73"/>
                      <a:pt x="142" y="28"/>
                      <a:pt x="100"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4" name="Freeform 47"/>
              <p:cNvSpPr>
                <a:spLocks/>
              </p:cNvSpPr>
              <p:nvPr/>
            </p:nvSpPr>
            <p:spPr bwMode="auto">
              <a:xfrm>
                <a:off x="3951" y="2501"/>
                <a:ext cx="279" cy="297"/>
              </a:xfrm>
              <a:custGeom>
                <a:avLst/>
                <a:gdLst>
                  <a:gd name="T0" fmla="*/ 0 w 60"/>
                  <a:gd name="T1" fmla="*/ 10 h 64"/>
                  <a:gd name="T2" fmla="*/ 19 w 60"/>
                  <a:gd name="T3" fmla="*/ 1 h 64"/>
                  <a:gd name="T4" fmla="*/ 31 w 60"/>
                  <a:gd name="T5" fmla="*/ 27 h 64"/>
                  <a:gd name="T6" fmla="*/ 59 w 60"/>
                  <a:gd name="T7" fmla="*/ 42 h 64"/>
                  <a:gd name="T8" fmla="*/ 60 w 60"/>
                  <a:gd name="T9" fmla="*/ 58 h 64"/>
                  <a:gd name="T10" fmla="*/ 0 w 60"/>
                  <a:gd name="T11" fmla="*/ 10 h 64"/>
                </a:gdLst>
                <a:ahLst/>
                <a:cxnLst>
                  <a:cxn ang="0">
                    <a:pos x="T0" y="T1"/>
                  </a:cxn>
                  <a:cxn ang="0">
                    <a:pos x="T2" y="T3"/>
                  </a:cxn>
                  <a:cxn ang="0">
                    <a:pos x="T4" y="T5"/>
                  </a:cxn>
                  <a:cxn ang="0">
                    <a:pos x="T6" y="T7"/>
                  </a:cxn>
                  <a:cxn ang="0">
                    <a:pos x="T8" y="T9"/>
                  </a:cxn>
                  <a:cxn ang="0">
                    <a:pos x="T10" y="T11"/>
                  </a:cxn>
                </a:cxnLst>
                <a:rect l="0" t="0" r="r" b="b"/>
                <a:pathLst>
                  <a:path w="60" h="64">
                    <a:moveTo>
                      <a:pt x="0" y="10"/>
                    </a:moveTo>
                    <a:cubicBezTo>
                      <a:pt x="1" y="0"/>
                      <a:pt x="12" y="0"/>
                      <a:pt x="19" y="1"/>
                    </a:cubicBezTo>
                    <a:cubicBezTo>
                      <a:pt x="21" y="10"/>
                      <a:pt x="24" y="20"/>
                      <a:pt x="31" y="27"/>
                    </a:cubicBezTo>
                    <a:cubicBezTo>
                      <a:pt x="38" y="35"/>
                      <a:pt x="49" y="38"/>
                      <a:pt x="59" y="42"/>
                    </a:cubicBezTo>
                    <a:cubicBezTo>
                      <a:pt x="60" y="47"/>
                      <a:pt x="60" y="52"/>
                      <a:pt x="60" y="58"/>
                    </a:cubicBezTo>
                    <a:cubicBezTo>
                      <a:pt x="31" y="64"/>
                      <a:pt x="4" y="38"/>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31" name="任意多边形 30"/>
            <p:cNvSpPr/>
            <p:nvPr/>
          </p:nvSpPr>
          <p:spPr>
            <a:xfrm rot="10800000">
              <a:off x="369541" y="1551282"/>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p:cNvGrpSpPr/>
          <p:nvPr/>
        </p:nvGrpSpPr>
        <p:grpSpPr>
          <a:xfrm>
            <a:off x="1779414" y="1551282"/>
            <a:ext cx="936375" cy="993808"/>
            <a:chOff x="1779414" y="1551282"/>
            <a:chExt cx="936375" cy="993808"/>
          </a:xfrm>
        </p:grpSpPr>
        <p:sp>
          <p:nvSpPr>
            <p:cNvPr id="36" name="任意多边形 35"/>
            <p:cNvSpPr/>
            <p:nvPr/>
          </p:nvSpPr>
          <p:spPr>
            <a:xfrm rot="10800000">
              <a:off x="1811156" y="1551282"/>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rgbClr val="FFC0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a:off x="1779414" y="1566624"/>
              <a:ext cx="936375" cy="722777"/>
              <a:chOff x="4984441" y="3312181"/>
              <a:chExt cx="1282050" cy="989600"/>
            </a:xfrm>
          </p:grpSpPr>
          <p:sp>
            <p:nvSpPr>
              <p:cNvPr id="38" name="文本框 37"/>
              <p:cNvSpPr txBox="1"/>
              <p:nvPr/>
            </p:nvSpPr>
            <p:spPr>
              <a:xfrm>
                <a:off x="4984441" y="3312181"/>
                <a:ext cx="1282050" cy="584775"/>
              </a:xfrm>
              <a:prstGeom prst="rect">
                <a:avLst/>
              </a:prstGeom>
              <a:noFill/>
            </p:spPr>
            <p:txBody>
              <a:bodyPr wrap="square" rtlCol="0">
                <a:spAutoFit/>
              </a:bodyPr>
              <a:lstStyle/>
              <a:p>
                <a:pPr algn="ctr"/>
                <a:r>
                  <a:rPr lang="en-US" altLang="zh-CN" sz="3200" dirty="0" smtClean="0">
                    <a:solidFill>
                      <a:schemeClr val="bg1"/>
                    </a:solidFill>
                    <a:latin typeface="HelveticaNeueLT Pro 67 MdCn" panose="020B0606030502030204" pitchFamily="34" charset="0"/>
                  </a:rPr>
                  <a:t>34%</a:t>
                </a:r>
                <a:endParaRPr lang="zh-CN" altLang="en-US" sz="3200" dirty="0">
                  <a:solidFill>
                    <a:schemeClr val="bg1"/>
                  </a:solidFill>
                  <a:latin typeface="HelveticaNeueLT Pro 67 MdCn" panose="020B0606030502030204" pitchFamily="34" charset="0"/>
                </a:endParaRPr>
              </a:p>
            </p:txBody>
          </p:sp>
          <p:cxnSp>
            <p:nvCxnSpPr>
              <p:cNvPr id="39" name="直接连接符 38"/>
              <p:cNvCxnSpPr/>
              <p:nvPr/>
            </p:nvCxnSpPr>
            <p:spPr>
              <a:xfrm>
                <a:off x="5149911" y="4033692"/>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4984441" y="4024782"/>
                <a:ext cx="1282050" cy="276999"/>
              </a:xfrm>
              <a:prstGeom prst="rect">
                <a:avLst/>
              </a:prstGeom>
              <a:noFill/>
            </p:spPr>
            <p:txBody>
              <a:bodyPr wrap="square" rtlCol="0">
                <a:spAutoFit/>
              </a:bodyPr>
              <a:lstStyle/>
              <a:p>
                <a:pPr algn="ctr"/>
                <a:r>
                  <a:rPr lang="en-US" altLang="zh-CN" sz="1200" dirty="0" smtClean="0">
                    <a:solidFill>
                      <a:schemeClr val="bg1"/>
                    </a:solidFill>
                    <a:latin typeface="HelveticaNeueLT Pro 67 MdCn" panose="020B0606030502030204" pitchFamily="34" charset="0"/>
                  </a:rPr>
                  <a:t>From 2014 </a:t>
                </a:r>
                <a:endParaRPr lang="zh-CN" altLang="en-US" sz="1200" dirty="0">
                  <a:solidFill>
                    <a:schemeClr val="bg1"/>
                  </a:solidFill>
                  <a:latin typeface="HelveticaNeueLT Pro 67 MdCn" panose="020B0606030502030204" pitchFamily="34" charset="0"/>
                </a:endParaRPr>
              </a:p>
            </p:txBody>
          </p:sp>
        </p:grpSp>
      </p:grpSp>
      <p:grpSp>
        <p:nvGrpSpPr>
          <p:cNvPr id="47" name="组合 46"/>
          <p:cNvGrpSpPr/>
          <p:nvPr/>
        </p:nvGrpSpPr>
        <p:grpSpPr>
          <a:xfrm>
            <a:off x="3252771" y="1551282"/>
            <a:ext cx="872891" cy="993808"/>
            <a:chOff x="3252771" y="1551282"/>
            <a:chExt cx="872891" cy="993808"/>
          </a:xfrm>
        </p:grpSpPr>
        <p:grpSp>
          <p:nvGrpSpPr>
            <p:cNvPr id="42" name="Group 58"/>
            <p:cNvGrpSpPr>
              <a:grpSpLocks noChangeAspect="1"/>
            </p:cNvGrpSpPr>
            <p:nvPr/>
          </p:nvGrpSpPr>
          <p:grpSpPr bwMode="auto">
            <a:xfrm>
              <a:off x="3454487" y="1700036"/>
              <a:ext cx="469458" cy="564600"/>
              <a:chOff x="4372" y="1753"/>
              <a:chExt cx="676" cy="813"/>
            </a:xfrm>
            <a:solidFill>
              <a:schemeClr val="bg1"/>
            </a:solidFill>
          </p:grpSpPr>
          <p:sp>
            <p:nvSpPr>
              <p:cNvPr id="44" name="Freeform 59"/>
              <p:cNvSpPr>
                <a:spLocks/>
              </p:cNvSpPr>
              <p:nvPr/>
            </p:nvSpPr>
            <p:spPr bwMode="auto">
              <a:xfrm>
                <a:off x="4372" y="1756"/>
                <a:ext cx="294" cy="388"/>
              </a:xfrm>
              <a:custGeom>
                <a:avLst/>
                <a:gdLst>
                  <a:gd name="T0" fmla="*/ 52 w 123"/>
                  <a:gd name="T1" fmla="*/ 6 h 163"/>
                  <a:gd name="T2" fmla="*/ 71 w 123"/>
                  <a:gd name="T3" fmla="*/ 7 h 163"/>
                  <a:gd name="T4" fmla="*/ 115 w 123"/>
                  <a:gd name="T5" fmla="*/ 59 h 163"/>
                  <a:gd name="T6" fmla="*/ 115 w 123"/>
                  <a:gd name="T7" fmla="*/ 81 h 163"/>
                  <a:gd name="T8" fmla="*/ 84 w 123"/>
                  <a:gd name="T9" fmla="*/ 83 h 163"/>
                  <a:gd name="T10" fmla="*/ 113 w 123"/>
                  <a:gd name="T11" fmla="*/ 137 h 163"/>
                  <a:gd name="T12" fmla="*/ 65 w 123"/>
                  <a:gd name="T13" fmla="*/ 163 h 163"/>
                  <a:gd name="T14" fmla="*/ 36 w 123"/>
                  <a:gd name="T15" fmla="*/ 83 h 163"/>
                  <a:gd name="T16" fmla="*/ 0 w 123"/>
                  <a:gd name="T17" fmla="*/ 70 h 163"/>
                  <a:gd name="T18" fmla="*/ 21 w 123"/>
                  <a:gd name="T19" fmla="*/ 42 h 163"/>
                  <a:gd name="T20" fmla="*/ 52 w 123"/>
                  <a:gd name="T21" fmla="*/ 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 h="163">
                    <a:moveTo>
                      <a:pt x="52" y="6"/>
                    </a:moveTo>
                    <a:cubicBezTo>
                      <a:pt x="56" y="0"/>
                      <a:pt x="67" y="1"/>
                      <a:pt x="71" y="7"/>
                    </a:cubicBezTo>
                    <a:cubicBezTo>
                      <a:pt x="85" y="25"/>
                      <a:pt x="100" y="42"/>
                      <a:pt x="115" y="59"/>
                    </a:cubicBezTo>
                    <a:cubicBezTo>
                      <a:pt x="121" y="65"/>
                      <a:pt x="123" y="76"/>
                      <a:pt x="115" y="81"/>
                    </a:cubicBezTo>
                    <a:cubicBezTo>
                      <a:pt x="105" y="83"/>
                      <a:pt x="95" y="82"/>
                      <a:pt x="84" y="83"/>
                    </a:cubicBezTo>
                    <a:cubicBezTo>
                      <a:pt x="81" y="105"/>
                      <a:pt x="95" y="125"/>
                      <a:pt x="113" y="137"/>
                    </a:cubicBezTo>
                    <a:cubicBezTo>
                      <a:pt x="97" y="145"/>
                      <a:pt x="82" y="156"/>
                      <a:pt x="65" y="163"/>
                    </a:cubicBezTo>
                    <a:cubicBezTo>
                      <a:pt x="46" y="141"/>
                      <a:pt x="33" y="113"/>
                      <a:pt x="36" y="83"/>
                    </a:cubicBezTo>
                    <a:cubicBezTo>
                      <a:pt x="24" y="81"/>
                      <a:pt x="1" y="88"/>
                      <a:pt x="0" y="70"/>
                    </a:cubicBezTo>
                    <a:cubicBezTo>
                      <a:pt x="4" y="59"/>
                      <a:pt x="13" y="51"/>
                      <a:pt x="21" y="42"/>
                    </a:cubicBezTo>
                    <a:cubicBezTo>
                      <a:pt x="31" y="31"/>
                      <a:pt x="41" y="18"/>
                      <a:pt x="5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5" name="Freeform 60"/>
              <p:cNvSpPr>
                <a:spLocks/>
              </p:cNvSpPr>
              <p:nvPr/>
            </p:nvSpPr>
            <p:spPr bwMode="auto">
              <a:xfrm>
                <a:off x="4463" y="1753"/>
                <a:ext cx="585" cy="813"/>
              </a:xfrm>
              <a:custGeom>
                <a:avLst/>
                <a:gdLst>
                  <a:gd name="T0" fmla="*/ 179 w 245"/>
                  <a:gd name="T1" fmla="*/ 4 h 341"/>
                  <a:gd name="T2" fmla="*/ 201 w 245"/>
                  <a:gd name="T3" fmla="*/ 16 h 341"/>
                  <a:gd name="T4" fmla="*/ 241 w 245"/>
                  <a:gd name="T5" fmla="*/ 64 h 341"/>
                  <a:gd name="T6" fmla="*/ 240 w 245"/>
                  <a:gd name="T7" fmla="*/ 81 h 341"/>
                  <a:gd name="T8" fmla="*/ 211 w 245"/>
                  <a:gd name="T9" fmla="*/ 84 h 341"/>
                  <a:gd name="T10" fmla="*/ 172 w 245"/>
                  <a:gd name="T11" fmla="*/ 169 h 341"/>
                  <a:gd name="T12" fmla="*/ 87 w 245"/>
                  <a:gd name="T13" fmla="*/ 221 h 341"/>
                  <a:gd name="T14" fmla="*/ 53 w 245"/>
                  <a:gd name="T15" fmla="*/ 250 h 341"/>
                  <a:gd name="T16" fmla="*/ 46 w 245"/>
                  <a:gd name="T17" fmla="*/ 339 h 341"/>
                  <a:gd name="T18" fmla="*/ 1 w 245"/>
                  <a:gd name="T19" fmla="*/ 340 h 341"/>
                  <a:gd name="T20" fmla="*/ 1 w 245"/>
                  <a:gd name="T21" fmla="*/ 267 h 341"/>
                  <a:gd name="T22" fmla="*/ 12 w 245"/>
                  <a:gd name="T23" fmla="*/ 225 h 341"/>
                  <a:gd name="T24" fmla="*/ 54 w 245"/>
                  <a:gd name="T25" fmla="*/ 184 h 341"/>
                  <a:gd name="T26" fmla="*/ 107 w 245"/>
                  <a:gd name="T27" fmla="*/ 152 h 341"/>
                  <a:gd name="T28" fmla="*/ 154 w 245"/>
                  <a:gd name="T29" fmla="*/ 115 h 341"/>
                  <a:gd name="T30" fmla="*/ 159 w 245"/>
                  <a:gd name="T31" fmla="*/ 84 h 341"/>
                  <a:gd name="T32" fmla="*/ 126 w 245"/>
                  <a:gd name="T33" fmla="*/ 78 h 341"/>
                  <a:gd name="T34" fmla="*/ 138 w 245"/>
                  <a:gd name="T35" fmla="*/ 51 h 341"/>
                  <a:gd name="T36" fmla="*/ 179 w 245"/>
                  <a:gd name="T37" fmla="*/ 4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5" h="341">
                    <a:moveTo>
                      <a:pt x="179" y="4"/>
                    </a:moveTo>
                    <a:cubicBezTo>
                      <a:pt x="189" y="0"/>
                      <a:pt x="195" y="10"/>
                      <a:pt x="201" y="16"/>
                    </a:cubicBezTo>
                    <a:cubicBezTo>
                      <a:pt x="214" y="32"/>
                      <a:pt x="229" y="47"/>
                      <a:pt x="241" y="64"/>
                    </a:cubicBezTo>
                    <a:cubicBezTo>
                      <a:pt x="245" y="69"/>
                      <a:pt x="244" y="77"/>
                      <a:pt x="240" y="81"/>
                    </a:cubicBezTo>
                    <a:cubicBezTo>
                      <a:pt x="231" y="85"/>
                      <a:pt x="221" y="83"/>
                      <a:pt x="211" y="84"/>
                    </a:cubicBezTo>
                    <a:cubicBezTo>
                      <a:pt x="209" y="115"/>
                      <a:pt x="199" y="149"/>
                      <a:pt x="172" y="169"/>
                    </a:cubicBezTo>
                    <a:cubicBezTo>
                      <a:pt x="145" y="187"/>
                      <a:pt x="115" y="203"/>
                      <a:pt x="87" y="221"/>
                    </a:cubicBezTo>
                    <a:cubicBezTo>
                      <a:pt x="75" y="229"/>
                      <a:pt x="59" y="235"/>
                      <a:pt x="53" y="250"/>
                    </a:cubicBezTo>
                    <a:cubicBezTo>
                      <a:pt x="42" y="278"/>
                      <a:pt x="50" y="310"/>
                      <a:pt x="46" y="339"/>
                    </a:cubicBezTo>
                    <a:cubicBezTo>
                      <a:pt x="31" y="341"/>
                      <a:pt x="16" y="341"/>
                      <a:pt x="1" y="340"/>
                    </a:cubicBezTo>
                    <a:cubicBezTo>
                      <a:pt x="0" y="316"/>
                      <a:pt x="1" y="291"/>
                      <a:pt x="1" y="267"/>
                    </a:cubicBezTo>
                    <a:cubicBezTo>
                      <a:pt x="1" y="252"/>
                      <a:pt x="3" y="237"/>
                      <a:pt x="12" y="225"/>
                    </a:cubicBezTo>
                    <a:cubicBezTo>
                      <a:pt x="25" y="210"/>
                      <a:pt x="41" y="198"/>
                      <a:pt x="54" y="184"/>
                    </a:cubicBezTo>
                    <a:cubicBezTo>
                      <a:pt x="71" y="171"/>
                      <a:pt x="90" y="164"/>
                      <a:pt x="107" y="152"/>
                    </a:cubicBezTo>
                    <a:cubicBezTo>
                      <a:pt x="123" y="140"/>
                      <a:pt x="144" y="133"/>
                      <a:pt x="154" y="115"/>
                    </a:cubicBezTo>
                    <a:cubicBezTo>
                      <a:pt x="159" y="105"/>
                      <a:pt x="163" y="94"/>
                      <a:pt x="159" y="84"/>
                    </a:cubicBezTo>
                    <a:cubicBezTo>
                      <a:pt x="148" y="82"/>
                      <a:pt x="135" y="86"/>
                      <a:pt x="126" y="78"/>
                    </a:cubicBezTo>
                    <a:cubicBezTo>
                      <a:pt x="122" y="67"/>
                      <a:pt x="132" y="59"/>
                      <a:pt x="138" y="51"/>
                    </a:cubicBezTo>
                    <a:cubicBezTo>
                      <a:pt x="152" y="36"/>
                      <a:pt x="164" y="18"/>
                      <a:pt x="17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6" name="Freeform 61"/>
              <p:cNvSpPr>
                <a:spLocks/>
              </p:cNvSpPr>
              <p:nvPr/>
            </p:nvSpPr>
            <p:spPr bwMode="auto">
              <a:xfrm>
                <a:off x="4785" y="2230"/>
                <a:ext cx="172" cy="336"/>
              </a:xfrm>
              <a:custGeom>
                <a:avLst/>
                <a:gdLst>
                  <a:gd name="T0" fmla="*/ 0 w 72"/>
                  <a:gd name="T1" fmla="*/ 25 h 141"/>
                  <a:gd name="T2" fmla="*/ 42 w 72"/>
                  <a:gd name="T3" fmla="*/ 0 h 141"/>
                  <a:gd name="T4" fmla="*/ 71 w 72"/>
                  <a:gd name="T5" fmla="*/ 63 h 141"/>
                  <a:gd name="T6" fmla="*/ 71 w 72"/>
                  <a:gd name="T7" fmla="*/ 139 h 141"/>
                  <a:gd name="T8" fmla="*/ 23 w 72"/>
                  <a:gd name="T9" fmla="*/ 140 h 141"/>
                  <a:gd name="T10" fmla="*/ 22 w 72"/>
                  <a:gd name="T11" fmla="*/ 63 h 141"/>
                  <a:gd name="T12" fmla="*/ 0 w 72"/>
                  <a:gd name="T13" fmla="*/ 29 h 141"/>
                  <a:gd name="T14" fmla="*/ 0 w 72"/>
                  <a:gd name="T15" fmla="*/ 25 h 1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141">
                    <a:moveTo>
                      <a:pt x="0" y="25"/>
                    </a:moveTo>
                    <a:cubicBezTo>
                      <a:pt x="14" y="16"/>
                      <a:pt x="28" y="8"/>
                      <a:pt x="42" y="0"/>
                    </a:cubicBezTo>
                    <a:cubicBezTo>
                      <a:pt x="57" y="18"/>
                      <a:pt x="71" y="39"/>
                      <a:pt x="71" y="63"/>
                    </a:cubicBezTo>
                    <a:cubicBezTo>
                      <a:pt x="71" y="88"/>
                      <a:pt x="72" y="114"/>
                      <a:pt x="71" y="139"/>
                    </a:cubicBezTo>
                    <a:cubicBezTo>
                      <a:pt x="55" y="141"/>
                      <a:pt x="39" y="141"/>
                      <a:pt x="23" y="140"/>
                    </a:cubicBezTo>
                    <a:cubicBezTo>
                      <a:pt x="22" y="114"/>
                      <a:pt x="24" y="88"/>
                      <a:pt x="22" y="63"/>
                    </a:cubicBezTo>
                    <a:cubicBezTo>
                      <a:pt x="21" y="49"/>
                      <a:pt x="10" y="39"/>
                      <a:pt x="0" y="29"/>
                    </a:cubicBezTo>
                    <a:cubicBezTo>
                      <a:pt x="0" y="28"/>
                      <a:pt x="0" y="26"/>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43" name="任意多边形 42"/>
            <p:cNvSpPr/>
            <p:nvPr/>
          </p:nvSpPr>
          <p:spPr>
            <a:xfrm rot="10800000">
              <a:off x="3252771" y="1551282"/>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p:cNvGrpSpPr/>
          <p:nvPr/>
        </p:nvGrpSpPr>
        <p:grpSpPr>
          <a:xfrm>
            <a:off x="7199907" y="1920564"/>
            <a:ext cx="624770" cy="737673"/>
            <a:chOff x="5047241" y="1120466"/>
            <a:chExt cx="1249540" cy="1475345"/>
          </a:xfrm>
        </p:grpSpPr>
        <p:sp>
          <p:nvSpPr>
            <p:cNvPr id="51" name="任意多边形 50"/>
            <p:cNvSpPr/>
            <p:nvPr/>
          </p:nvSpPr>
          <p:spPr>
            <a:xfrm rot="10800000">
              <a:off x="5047241" y="1120466"/>
              <a:ext cx="1249540" cy="1475345"/>
            </a:xfrm>
            <a:custGeom>
              <a:avLst/>
              <a:gdLst>
                <a:gd name="connsiteX0" fmla="*/ 363655 w 727310"/>
                <a:gd name="connsiteY0" fmla="*/ 858743 h 858743"/>
                <a:gd name="connsiteX1" fmla="*/ 0 w 727310"/>
                <a:gd name="connsiteY1" fmla="*/ 495088 h 858743"/>
                <a:gd name="connsiteX2" fmla="*/ 106512 w 727310"/>
                <a:gd name="connsiteY2" fmla="*/ 237945 h 858743"/>
                <a:gd name="connsiteX3" fmla="*/ 137706 w 727310"/>
                <a:gd name="connsiteY3" fmla="*/ 212208 h 858743"/>
                <a:gd name="connsiteX4" fmla="*/ 363661 w 727310"/>
                <a:gd name="connsiteY4" fmla="*/ 0 h 858743"/>
                <a:gd name="connsiteX5" fmla="*/ 589702 w 727310"/>
                <a:gd name="connsiteY5" fmla="*/ 212289 h 858743"/>
                <a:gd name="connsiteX6" fmla="*/ 620798 w 727310"/>
                <a:gd name="connsiteY6" fmla="*/ 237945 h 858743"/>
                <a:gd name="connsiteX7" fmla="*/ 727310 w 727310"/>
                <a:gd name="connsiteY7" fmla="*/ 495088 h 858743"/>
                <a:gd name="connsiteX8" fmla="*/ 363655 w 727310"/>
                <a:gd name="connsiteY8" fmla="*/ 858743 h 858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7310" h="858743">
                  <a:moveTo>
                    <a:pt x="363655" y="858743"/>
                  </a:moveTo>
                  <a:cubicBezTo>
                    <a:pt x="162814" y="858743"/>
                    <a:pt x="0" y="695929"/>
                    <a:pt x="0" y="495088"/>
                  </a:cubicBezTo>
                  <a:cubicBezTo>
                    <a:pt x="0" y="394668"/>
                    <a:pt x="40703" y="303754"/>
                    <a:pt x="106512" y="237945"/>
                  </a:cubicBezTo>
                  <a:lnTo>
                    <a:pt x="137706" y="212208"/>
                  </a:lnTo>
                  <a:lnTo>
                    <a:pt x="363661" y="0"/>
                  </a:lnTo>
                  <a:lnTo>
                    <a:pt x="589702" y="212289"/>
                  </a:lnTo>
                  <a:lnTo>
                    <a:pt x="620798" y="237945"/>
                  </a:lnTo>
                  <a:cubicBezTo>
                    <a:pt x="686607" y="303754"/>
                    <a:pt x="727310" y="394668"/>
                    <a:pt x="727310" y="495088"/>
                  </a:cubicBezTo>
                  <a:cubicBezTo>
                    <a:pt x="727310" y="695929"/>
                    <a:pt x="564496" y="858743"/>
                    <a:pt x="363655" y="858743"/>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5164555" y="1240628"/>
              <a:ext cx="1014915" cy="10149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63"/>
            <p:cNvSpPr>
              <a:spLocks noChangeAspect="1"/>
            </p:cNvSpPr>
            <p:nvPr/>
          </p:nvSpPr>
          <p:spPr bwMode="auto">
            <a:xfrm>
              <a:off x="5379827" y="1464539"/>
              <a:ext cx="584370" cy="567090"/>
            </a:xfrm>
            <a:custGeom>
              <a:avLst/>
              <a:gdLst>
                <a:gd name="T0" fmla="*/ 244 w 312"/>
                <a:gd name="T1" fmla="*/ 0 h 303"/>
                <a:gd name="T2" fmla="*/ 209 w 312"/>
                <a:gd name="T3" fmla="*/ 12 h 303"/>
                <a:gd name="T4" fmla="*/ 181 w 312"/>
                <a:gd name="T5" fmla="*/ 49 h 303"/>
                <a:gd name="T6" fmla="*/ 198 w 312"/>
                <a:gd name="T7" fmla="*/ 112 h 303"/>
                <a:gd name="T8" fmla="*/ 195 w 312"/>
                <a:gd name="T9" fmla="*/ 112 h 303"/>
                <a:gd name="T10" fmla="*/ 177 w 312"/>
                <a:gd name="T11" fmla="*/ 92 h 303"/>
                <a:gd name="T12" fmla="*/ 92 w 312"/>
                <a:gd name="T13" fmla="*/ 177 h 303"/>
                <a:gd name="T14" fmla="*/ 71 w 312"/>
                <a:gd name="T15" fmla="*/ 174 h 303"/>
                <a:gd name="T16" fmla="*/ 29 w 312"/>
                <a:gd name="T17" fmla="*/ 192 h 303"/>
                <a:gd name="T18" fmla="*/ 7 w 312"/>
                <a:gd name="T19" fmla="*/ 255 h 303"/>
                <a:gd name="T20" fmla="*/ 14 w 312"/>
                <a:gd name="T21" fmla="*/ 266 h 303"/>
                <a:gd name="T22" fmla="*/ 14 w 312"/>
                <a:gd name="T23" fmla="*/ 266 h 303"/>
                <a:gd name="T24" fmla="*/ 53 w 312"/>
                <a:gd name="T25" fmla="*/ 228 h 303"/>
                <a:gd name="T26" fmla="*/ 80 w 312"/>
                <a:gd name="T27" fmla="*/ 255 h 303"/>
                <a:gd name="T28" fmla="*/ 40 w 312"/>
                <a:gd name="T29" fmla="*/ 296 h 303"/>
                <a:gd name="T30" fmla="*/ 70 w 312"/>
                <a:gd name="T31" fmla="*/ 303 h 303"/>
                <a:gd name="T32" fmla="*/ 100 w 312"/>
                <a:gd name="T33" fmla="*/ 295 h 303"/>
                <a:gd name="T34" fmla="*/ 134 w 312"/>
                <a:gd name="T35" fmla="*/ 244 h 303"/>
                <a:gd name="T36" fmla="*/ 116 w 312"/>
                <a:gd name="T37" fmla="*/ 191 h 303"/>
                <a:gd name="T38" fmla="*/ 118 w 312"/>
                <a:gd name="T39" fmla="*/ 190 h 303"/>
                <a:gd name="T40" fmla="*/ 138 w 312"/>
                <a:gd name="T41" fmla="*/ 209 h 303"/>
                <a:gd name="T42" fmla="*/ 222 w 312"/>
                <a:gd name="T43" fmla="*/ 126 h 303"/>
                <a:gd name="T44" fmla="*/ 245 w 312"/>
                <a:gd name="T45" fmla="*/ 129 h 303"/>
                <a:gd name="T46" fmla="*/ 256 w 312"/>
                <a:gd name="T47" fmla="*/ 127 h 303"/>
                <a:gd name="T48" fmla="*/ 298 w 312"/>
                <a:gd name="T49" fmla="*/ 97 h 303"/>
                <a:gd name="T50" fmla="*/ 302 w 312"/>
                <a:gd name="T51" fmla="*/ 34 h 303"/>
                <a:gd name="T52" fmla="*/ 260 w 312"/>
                <a:gd name="T53" fmla="*/ 75 h 303"/>
                <a:gd name="T54" fmla="*/ 234 w 312"/>
                <a:gd name="T55" fmla="*/ 48 h 303"/>
                <a:gd name="T56" fmla="*/ 274 w 312"/>
                <a:gd name="T57" fmla="*/ 7 h 303"/>
                <a:gd name="T58" fmla="*/ 244 w 312"/>
                <a:gd name="T59"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2" h="303">
                  <a:moveTo>
                    <a:pt x="244" y="0"/>
                  </a:moveTo>
                  <a:cubicBezTo>
                    <a:pt x="231" y="0"/>
                    <a:pt x="219" y="4"/>
                    <a:pt x="209" y="12"/>
                  </a:cubicBezTo>
                  <a:cubicBezTo>
                    <a:pt x="197" y="22"/>
                    <a:pt x="185" y="34"/>
                    <a:pt x="181" y="49"/>
                  </a:cubicBezTo>
                  <a:cubicBezTo>
                    <a:pt x="175" y="72"/>
                    <a:pt x="184" y="94"/>
                    <a:pt x="198" y="112"/>
                  </a:cubicBezTo>
                  <a:cubicBezTo>
                    <a:pt x="197" y="112"/>
                    <a:pt x="196" y="112"/>
                    <a:pt x="195" y="112"/>
                  </a:cubicBezTo>
                  <a:cubicBezTo>
                    <a:pt x="185" y="112"/>
                    <a:pt x="181" y="101"/>
                    <a:pt x="177" y="92"/>
                  </a:cubicBezTo>
                  <a:cubicBezTo>
                    <a:pt x="148" y="120"/>
                    <a:pt x="121" y="150"/>
                    <a:pt x="92" y="177"/>
                  </a:cubicBezTo>
                  <a:cubicBezTo>
                    <a:pt x="85" y="175"/>
                    <a:pt x="78" y="174"/>
                    <a:pt x="71" y="174"/>
                  </a:cubicBezTo>
                  <a:cubicBezTo>
                    <a:pt x="55" y="174"/>
                    <a:pt x="39" y="180"/>
                    <a:pt x="29" y="192"/>
                  </a:cubicBezTo>
                  <a:cubicBezTo>
                    <a:pt x="11" y="207"/>
                    <a:pt x="0" y="232"/>
                    <a:pt x="7" y="255"/>
                  </a:cubicBezTo>
                  <a:cubicBezTo>
                    <a:pt x="9" y="258"/>
                    <a:pt x="9" y="266"/>
                    <a:pt x="14" y="266"/>
                  </a:cubicBezTo>
                  <a:cubicBezTo>
                    <a:pt x="14" y="266"/>
                    <a:pt x="14" y="266"/>
                    <a:pt x="14" y="266"/>
                  </a:cubicBezTo>
                  <a:cubicBezTo>
                    <a:pt x="28" y="254"/>
                    <a:pt x="40" y="240"/>
                    <a:pt x="53" y="228"/>
                  </a:cubicBezTo>
                  <a:cubicBezTo>
                    <a:pt x="62" y="236"/>
                    <a:pt x="71" y="246"/>
                    <a:pt x="80" y="255"/>
                  </a:cubicBezTo>
                  <a:cubicBezTo>
                    <a:pt x="67" y="269"/>
                    <a:pt x="53" y="282"/>
                    <a:pt x="40" y="296"/>
                  </a:cubicBezTo>
                  <a:cubicBezTo>
                    <a:pt x="49" y="300"/>
                    <a:pt x="60" y="303"/>
                    <a:pt x="70" y="303"/>
                  </a:cubicBezTo>
                  <a:cubicBezTo>
                    <a:pt x="81" y="303"/>
                    <a:pt x="91" y="300"/>
                    <a:pt x="100" y="295"/>
                  </a:cubicBezTo>
                  <a:cubicBezTo>
                    <a:pt x="117" y="282"/>
                    <a:pt x="133" y="265"/>
                    <a:pt x="134" y="244"/>
                  </a:cubicBezTo>
                  <a:cubicBezTo>
                    <a:pt x="137" y="224"/>
                    <a:pt x="127" y="206"/>
                    <a:pt x="116" y="191"/>
                  </a:cubicBezTo>
                  <a:cubicBezTo>
                    <a:pt x="117" y="190"/>
                    <a:pt x="117" y="190"/>
                    <a:pt x="118" y="190"/>
                  </a:cubicBezTo>
                  <a:cubicBezTo>
                    <a:pt x="128" y="190"/>
                    <a:pt x="133" y="202"/>
                    <a:pt x="138" y="209"/>
                  </a:cubicBezTo>
                  <a:cubicBezTo>
                    <a:pt x="166" y="182"/>
                    <a:pt x="194" y="153"/>
                    <a:pt x="222" y="126"/>
                  </a:cubicBezTo>
                  <a:cubicBezTo>
                    <a:pt x="230" y="127"/>
                    <a:pt x="237" y="129"/>
                    <a:pt x="245" y="129"/>
                  </a:cubicBezTo>
                  <a:cubicBezTo>
                    <a:pt x="249" y="129"/>
                    <a:pt x="252" y="128"/>
                    <a:pt x="256" y="127"/>
                  </a:cubicBezTo>
                  <a:cubicBezTo>
                    <a:pt x="274" y="125"/>
                    <a:pt x="286" y="110"/>
                    <a:pt x="298" y="97"/>
                  </a:cubicBezTo>
                  <a:cubicBezTo>
                    <a:pt x="312" y="79"/>
                    <a:pt x="311" y="54"/>
                    <a:pt x="302" y="34"/>
                  </a:cubicBezTo>
                  <a:cubicBezTo>
                    <a:pt x="287" y="47"/>
                    <a:pt x="274" y="62"/>
                    <a:pt x="260" y="75"/>
                  </a:cubicBezTo>
                  <a:cubicBezTo>
                    <a:pt x="251" y="66"/>
                    <a:pt x="242" y="57"/>
                    <a:pt x="234" y="48"/>
                  </a:cubicBezTo>
                  <a:cubicBezTo>
                    <a:pt x="247" y="34"/>
                    <a:pt x="261" y="20"/>
                    <a:pt x="274" y="7"/>
                  </a:cubicBezTo>
                  <a:cubicBezTo>
                    <a:pt x="265" y="2"/>
                    <a:pt x="255" y="0"/>
                    <a:pt x="244" y="0"/>
                  </a:cubicBezTo>
                </a:path>
              </a:pathLst>
            </a:custGeom>
            <a:solidFill>
              <a:srgbClr val="FFC000"/>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64" name="任意多边形 63"/>
          <p:cNvSpPr/>
          <p:nvPr/>
        </p:nvSpPr>
        <p:spPr>
          <a:xfrm rot="5400000">
            <a:off x="8287159" y="207825"/>
            <a:ext cx="350159" cy="515007"/>
          </a:xfrm>
          <a:custGeom>
            <a:avLst/>
            <a:gdLst>
              <a:gd name="connsiteX0" fmla="*/ 0 w 350159"/>
              <a:gd name="connsiteY0" fmla="*/ 494407 h 515007"/>
              <a:gd name="connsiteX1" fmla="*/ 0 w 350159"/>
              <a:gd name="connsiteY1" fmla="*/ 20600 h 515007"/>
              <a:gd name="connsiteX2" fmla="*/ 20600 w 350159"/>
              <a:gd name="connsiteY2" fmla="*/ 0 h 515007"/>
              <a:gd name="connsiteX3" fmla="*/ 263179 w 350159"/>
              <a:gd name="connsiteY3" fmla="*/ 0 h 515007"/>
              <a:gd name="connsiteX4" fmla="*/ 283779 w 350159"/>
              <a:gd name="connsiteY4" fmla="*/ 20600 h 515007"/>
              <a:gd name="connsiteX5" fmla="*/ 283779 w 350159"/>
              <a:gd name="connsiteY5" fmla="*/ 342220 h 515007"/>
              <a:gd name="connsiteX6" fmla="*/ 350159 w 350159"/>
              <a:gd name="connsiteY6" fmla="*/ 408600 h 515007"/>
              <a:gd name="connsiteX7" fmla="*/ 283779 w 350159"/>
              <a:gd name="connsiteY7" fmla="*/ 408600 h 515007"/>
              <a:gd name="connsiteX8" fmla="*/ 283779 w 350159"/>
              <a:gd name="connsiteY8" fmla="*/ 494407 h 515007"/>
              <a:gd name="connsiteX9" fmla="*/ 263179 w 350159"/>
              <a:gd name="connsiteY9" fmla="*/ 515007 h 515007"/>
              <a:gd name="connsiteX10" fmla="*/ 20600 w 350159"/>
              <a:gd name="connsiteY10" fmla="*/ 515007 h 515007"/>
              <a:gd name="connsiteX11" fmla="*/ 0 w 350159"/>
              <a:gd name="connsiteY11" fmla="*/ 494407 h 51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0159" h="515007">
                <a:moveTo>
                  <a:pt x="0" y="494407"/>
                </a:moveTo>
                <a:lnTo>
                  <a:pt x="0" y="20600"/>
                </a:lnTo>
                <a:cubicBezTo>
                  <a:pt x="0" y="9223"/>
                  <a:pt x="9223" y="0"/>
                  <a:pt x="20600" y="0"/>
                </a:cubicBezTo>
                <a:lnTo>
                  <a:pt x="263179" y="0"/>
                </a:lnTo>
                <a:cubicBezTo>
                  <a:pt x="274556" y="0"/>
                  <a:pt x="283779" y="9223"/>
                  <a:pt x="283779" y="20600"/>
                </a:cubicBezTo>
                <a:lnTo>
                  <a:pt x="283779" y="342220"/>
                </a:lnTo>
                <a:lnTo>
                  <a:pt x="350159" y="408600"/>
                </a:lnTo>
                <a:lnTo>
                  <a:pt x="283779" y="408600"/>
                </a:lnTo>
                <a:lnTo>
                  <a:pt x="283779" y="494407"/>
                </a:lnTo>
                <a:cubicBezTo>
                  <a:pt x="283779" y="505784"/>
                  <a:pt x="274556" y="515007"/>
                  <a:pt x="263179" y="515007"/>
                </a:cubicBezTo>
                <a:lnTo>
                  <a:pt x="20600" y="515007"/>
                </a:lnTo>
                <a:cubicBezTo>
                  <a:pt x="9223" y="515007"/>
                  <a:pt x="0" y="505784"/>
                  <a:pt x="0" y="494407"/>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19</a:t>
            </a:r>
            <a:endParaRPr lang="zh-CN" altLang="en-US" dirty="0"/>
          </a:p>
        </p:txBody>
      </p:sp>
    </p:spTree>
    <p:extLst>
      <p:ext uri="{BB962C8B-B14F-4D97-AF65-F5344CB8AC3E}">
        <p14:creationId xmlns:p14="http://schemas.microsoft.com/office/powerpoint/2010/main" val="1678047239"/>
      </p:ext>
    </p:extLst>
  </p:cSld>
  <p:clrMapOvr>
    <a:masterClrMapping/>
  </p:clrMapOvr>
  <mc:AlternateContent xmlns:mc="http://schemas.openxmlformats.org/markup-compatibility/2006" xmlns:p14="http://schemas.microsoft.com/office/powerpoint/2010/main">
    <mc:Choice Requires="p14">
      <p:transition spd="slow" p14:dur="800" advClick="0" advTm="1000">
        <p14:flythrough dir="out"/>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par>
                                <p:cTn id="8" presetID="42" presetClass="path" presetSubtype="0" accel="50000" decel="50000" fill="hold" nodeType="withEffect">
                                  <p:stCondLst>
                                    <p:cond delay="0"/>
                                  </p:stCondLst>
                                  <p:childTnLst>
                                    <p:animMotion origin="layout" path="M 2.22222E-6 -1.7284E-6 L 2.22222E-6 -0.0716 " pathEditMode="relative" rAng="0" ptsTypes="AA">
                                      <p:cBhvr>
                                        <p:cTn id="9" dur="500" spd="-100000" fill="hold"/>
                                        <p:tgtEl>
                                          <p:spTgt spid="63"/>
                                        </p:tgtEl>
                                        <p:attrNameLst>
                                          <p:attrName>ppt_x</p:attrName>
                                          <p:attrName>ppt_y</p:attrName>
                                        </p:attrNameLst>
                                      </p:cBhvr>
                                      <p:rCtr x="0" y="-3580"/>
                                    </p:animMotion>
                                  </p:childTnLst>
                                </p:cTn>
                              </p:par>
                            </p:childTnLst>
                          </p:cTn>
                        </p:par>
                        <p:par>
                          <p:cTn id="10" fill="hold">
                            <p:stCondLst>
                              <p:cond delay="500"/>
                            </p:stCondLst>
                            <p:childTnLst>
                              <p:par>
                                <p:cTn id="11" presetID="23" presetClass="entr" presetSubtype="288" fill="hold" nodeType="afterEffect">
                                  <p:stCondLst>
                                    <p:cond delay="0"/>
                                  </p:stCondLst>
                                  <p:childTnLst>
                                    <p:set>
                                      <p:cBhvr>
                                        <p:cTn id="12" dur="1" fill="hold">
                                          <p:stCondLst>
                                            <p:cond delay="0"/>
                                          </p:stCondLst>
                                        </p:cTn>
                                        <p:tgtEl>
                                          <p:spTgt spid="48"/>
                                        </p:tgtEl>
                                        <p:attrNameLst>
                                          <p:attrName>style.visibility</p:attrName>
                                        </p:attrNameLst>
                                      </p:cBhvr>
                                      <p:to>
                                        <p:strVal val="visible"/>
                                      </p:to>
                                    </p:set>
                                    <p:anim calcmode="lin" valueType="num">
                                      <p:cBhvr>
                                        <p:cTn id="13" dur="500" fill="hold"/>
                                        <p:tgtEl>
                                          <p:spTgt spid="48"/>
                                        </p:tgtEl>
                                        <p:attrNameLst>
                                          <p:attrName>ppt_w</p:attrName>
                                        </p:attrNameLst>
                                      </p:cBhvr>
                                      <p:tavLst>
                                        <p:tav tm="0">
                                          <p:val>
                                            <p:strVal val="4/3*#ppt_w"/>
                                          </p:val>
                                        </p:tav>
                                        <p:tav tm="100000">
                                          <p:val>
                                            <p:strVal val="#ppt_w"/>
                                          </p:val>
                                        </p:tav>
                                      </p:tavLst>
                                    </p:anim>
                                    <p:anim calcmode="lin" valueType="num">
                                      <p:cBhvr>
                                        <p:cTn id="14" dur="500" fill="hold"/>
                                        <p:tgtEl>
                                          <p:spTgt spid="48"/>
                                        </p:tgtEl>
                                        <p:attrNameLst>
                                          <p:attrName>ppt_h</p:attrName>
                                        </p:attrNameLst>
                                      </p:cBhvr>
                                      <p:tavLst>
                                        <p:tav tm="0">
                                          <p:val>
                                            <p:strVal val="4/3*#ppt_h"/>
                                          </p:val>
                                        </p:tav>
                                        <p:tav tm="100000">
                                          <p:val>
                                            <p:strVal val="#ppt_h"/>
                                          </p:val>
                                        </p:tav>
                                      </p:tavLst>
                                    </p:anim>
                                  </p:childTnLst>
                                </p:cTn>
                              </p:par>
                            </p:childTnLst>
                          </p:cTn>
                        </p:par>
                        <p:par>
                          <p:cTn id="15" fill="hold">
                            <p:stCondLst>
                              <p:cond delay="1000"/>
                            </p:stCondLst>
                            <p:childTnLst>
                              <p:par>
                                <p:cTn id="16" presetID="23" presetClass="entr" presetSubtype="288" fill="hold" nodeType="afterEffect">
                                  <p:stCondLst>
                                    <p:cond delay="0"/>
                                  </p:stCondLst>
                                  <p:childTnLst>
                                    <p:set>
                                      <p:cBhvr>
                                        <p:cTn id="17" dur="1" fill="hold">
                                          <p:stCondLst>
                                            <p:cond delay="0"/>
                                          </p:stCondLst>
                                        </p:cTn>
                                        <p:tgtEl>
                                          <p:spTgt spid="49"/>
                                        </p:tgtEl>
                                        <p:attrNameLst>
                                          <p:attrName>style.visibility</p:attrName>
                                        </p:attrNameLst>
                                      </p:cBhvr>
                                      <p:to>
                                        <p:strVal val="visible"/>
                                      </p:to>
                                    </p:set>
                                    <p:anim calcmode="lin" valueType="num">
                                      <p:cBhvr>
                                        <p:cTn id="18" dur="500" fill="hold"/>
                                        <p:tgtEl>
                                          <p:spTgt spid="49"/>
                                        </p:tgtEl>
                                        <p:attrNameLst>
                                          <p:attrName>ppt_w</p:attrName>
                                        </p:attrNameLst>
                                      </p:cBhvr>
                                      <p:tavLst>
                                        <p:tav tm="0">
                                          <p:val>
                                            <p:strVal val="4/3*#ppt_w"/>
                                          </p:val>
                                        </p:tav>
                                        <p:tav tm="100000">
                                          <p:val>
                                            <p:strVal val="#ppt_w"/>
                                          </p:val>
                                        </p:tav>
                                      </p:tavLst>
                                    </p:anim>
                                    <p:anim calcmode="lin" valueType="num">
                                      <p:cBhvr>
                                        <p:cTn id="19" dur="500" fill="hold"/>
                                        <p:tgtEl>
                                          <p:spTgt spid="49"/>
                                        </p:tgtEl>
                                        <p:attrNameLst>
                                          <p:attrName>ppt_h</p:attrName>
                                        </p:attrNameLst>
                                      </p:cBhvr>
                                      <p:tavLst>
                                        <p:tav tm="0">
                                          <p:val>
                                            <p:strVal val="4/3*#ppt_h"/>
                                          </p:val>
                                        </p:tav>
                                        <p:tav tm="100000">
                                          <p:val>
                                            <p:strVal val="#ppt_h"/>
                                          </p:val>
                                        </p:tav>
                                      </p:tavLst>
                                    </p:anim>
                                  </p:childTnLst>
                                </p:cTn>
                              </p:par>
                            </p:childTnLst>
                          </p:cTn>
                        </p:par>
                        <p:par>
                          <p:cTn id="20" fill="hold">
                            <p:stCondLst>
                              <p:cond delay="1500"/>
                            </p:stCondLst>
                            <p:childTnLst>
                              <p:par>
                                <p:cTn id="21" presetID="23" presetClass="entr" presetSubtype="288"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 calcmode="lin" valueType="num">
                                      <p:cBhvr>
                                        <p:cTn id="23" dur="500" fill="hold"/>
                                        <p:tgtEl>
                                          <p:spTgt spid="47"/>
                                        </p:tgtEl>
                                        <p:attrNameLst>
                                          <p:attrName>ppt_w</p:attrName>
                                        </p:attrNameLst>
                                      </p:cBhvr>
                                      <p:tavLst>
                                        <p:tav tm="0">
                                          <p:val>
                                            <p:strVal val="4/3*#ppt_w"/>
                                          </p:val>
                                        </p:tav>
                                        <p:tav tm="100000">
                                          <p:val>
                                            <p:strVal val="#ppt_w"/>
                                          </p:val>
                                        </p:tav>
                                      </p:tavLst>
                                    </p:anim>
                                    <p:anim calcmode="lin" valueType="num">
                                      <p:cBhvr>
                                        <p:cTn id="24" dur="500" fill="hold"/>
                                        <p:tgtEl>
                                          <p:spTgt spid="47"/>
                                        </p:tgtEl>
                                        <p:attrNameLst>
                                          <p:attrName>ppt_h</p:attrName>
                                        </p:attrNameLst>
                                      </p:cBhvr>
                                      <p:tavLst>
                                        <p:tav tm="0">
                                          <p:val>
                                            <p:strVal val="4/3*#ppt_h"/>
                                          </p:val>
                                        </p:tav>
                                        <p:tav tm="100000">
                                          <p:val>
                                            <p:strVal val="#ppt_h"/>
                                          </p:val>
                                        </p:tav>
                                      </p:tavLst>
                                    </p:anim>
                                  </p:childTnLst>
                                </p:cTn>
                              </p:par>
                              <p:par>
                                <p:cTn id="25" presetID="50" presetClass="entr" presetSubtype="0" decel="100000"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1000" fill="hold"/>
                                        <p:tgtEl>
                                          <p:spTgt spid="27"/>
                                        </p:tgtEl>
                                        <p:attrNameLst>
                                          <p:attrName>ppt_w</p:attrName>
                                        </p:attrNameLst>
                                      </p:cBhvr>
                                      <p:tavLst>
                                        <p:tav tm="0">
                                          <p:val>
                                            <p:strVal val="#ppt_w+.3"/>
                                          </p:val>
                                        </p:tav>
                                        <p:tav tm="100000">
                                          <p:val>
                                            <p:strVal val="#ppt_w"/>
                                          </p:val>
                                        </p:tav>
                                      </p:tavLst>
                                    </p:anim>
                                    <p:anim calcmode="lin" valueType="num">
                                      <p:cBhvr>
                                        <p:cTn id="28" dur="1000" fill="hold"/>
                                        <p:tgtEl>
                                          <p:spTgt spid="27"/>
                                        </p:tgtEl>
                                        <p:attrNameLst>
                                          <p:attrName>ppt_h</p:attrName>
                                        </p:attrNameLst>
                                      </p:cBhvr>
                                      <p:tavLst>
                                        <p:tav tm="0">
                                          <p:val>
                                            <p:strVal val="#ppt_h"/>
                                          </p:val>
                                        </p:tav>
                                        <p:tav tm="100000">
                                          <p:val>
                                            <p:strVal val="#ppt_h"/>
                                          </p:val>
                                        </p:tav>
                                      </p:tavLst>
                                    </p:anim>
                                    <p:animEffect transition="in" filter="fade">
                                      <p:cBhvr>
                                        <p:cTn id="29" dur="1000"/>
                                        <p:tgtEl>
                                          <p:spTgt spid="27"/>
                                        </p:tgtEl>
                                      </p:cBhvr>
                                    </p:animEffect>
                                  </p:childTnLst>
                                </p:cTn>
                              </p:par>
                              <p:par>
                                <p:cTn id="30" presetID="50" presetClass="entr" presetSubtype="0" decel="100000" fill="hold" grpId="0" nodeType="withEffect">
                                  <p:stCondLst>
                                    <p:cond delay="300"/>
                                  </p:stCondLst>
                                  <p:childTnLst>
                                    <p:set>
                                      <p:cBhvr>
                                        <p:cTn id="31" dur="1" fill="hold">
                                          <p:stCondLst>
                                            <p:cond delay="0"/>
                                          </p:stCondLst>
                                        </p:cTn>
                                        <p:tgtEl>
                                          <p:spTgt spid="28"/>
                                        </p:tgtEl>
                                        <p:attrNameLst>
                                          <p:attrName>style.visibility</p:attrName>
                                        </p:attrNameLst>
                                      </p:cBhvr>
                                      <p:to>
                                        <p:strVal val="visible"/>
                                      </p:to>
                                    </p:set>
                                    <p:anim calcmode="lin" valueType="num">
                                      <p:cBhvr>
                                        <p:cTn id="32" dur="1000" fill="hold"/>
                                        <p:tgtEl>
                                          <p:spTgt spid="28"/>
                                        </p:tgtEl>
                                        <p:attrNameLst>
                                          <p:attrName>ppt_w</p:attrName>
                                        </p:attrNameLst>
                                      </p:cBhvr>
                                      <p:tavLst>
                                        <p:tav tm="0">
                                          <p:val>
                                            <p:strVal val="#ppt_w+.3"/>
                                          </p:val>
                                        </p:tav>
                                        <p:tav tm="100000">
                                          <p:val>
                                            <p:strVal val="#ppt_w"/>
                                          </p:val>
                                        </p:tav>
                                      </p:tavLst>
                                    </p:anim>
                                    <p:anim calcmode="lin" valueType="num">
                                      <p:cBhvr>
                                        <p:cTn id="33" dur="1000" fill="hold"/>
                                        <p:tgtEl>
                                          <p:spTgt spid="28"/>
                                        </p:tgtEl>
                                        <p:attrNameLst>
                                          <p:attrName>ppt_h</p:attrName>
                                        </p:attrNameLst>
                                      </p:cBhvr>
                                      <p:tavLst>
                                        <p:tav tm="0">
                                          <p:val>
                                            <p:strVal val="#ppt_h"/>
                                          </p:val>
                                        </p:tav>
                                        <p:tav tm="100000">
                                          <p:val>
                                            <p:strVal val="#ppt_h"/>
                                          </p:val>
                                        </p:tav>
                                      </p:tavLst>
                                    </p:anim>
                                    <p:animEffect transition="in" filter="fade">
                                      <p:cBhvr>
                                        <p:cTn id="34" dur="1000"/>
                                        <p:tgtEl>
                                          <p:spTgt spid="28"/>
                                        </p:tgtEl>
                                      </p:cBhvr>
                                    </p:animEffect>
                                  </p:childTnLst>
                                </p:cTn>
                              </p:par>
                            </p:childTnLst>
                          </p:cTn>
                        </p:par>
                        <p:par>
                          <p:cTn id="35" fill="hold">
                            <p:stCondLst>
                              <p:cond delay="2800"/>
                            </p:stCondLst>
                            <p:childTnLst>
                              <p:par>
                                <p:cTn id="36" presetID="10" presetClass="entr" presetSubtype="0"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P spid="2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59842" y="3095980"/>
            <a:ext cx="1948970" cy="1209009"/>
            <a:chOff x="359842" y="3095980"/>
            <a:chExt cx="1948970" cy="1209009"/>
          </a:xfrm>
        </p:grpSpPr>
        <p:sp>
          <p:nvSpPr>
            <p:cNvPr id="17" name="矩形 55"/>
            <p:cNvSpPr/>
            <p:nvPr/>
          </p:nvSpPr>
          <p:spPr>
            <a:xfrm>
              <a:off x="359842" y="3716432"/>
              <a:ext cx="1779691" cy="535531"/>
            </a:xfrm>
            <a:prstGeom prst="rect">
              <a:avLst/>
            </a:prstGeom>
          </p:spPr>
          <p:txBody>
            <a:bodyPr wrap="square">
              <a:spAutoFit/>
            </a:bodyPr>
            <a:lstStyle/>
            <a:p>
              <a:pPr>
                <a:lnSpc>
                  <a:spcPct val="120000"/>
                </a:lnSpc>
              </a:pP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cxnSp>
          <p:nvCxnSpPr>
            <p:cNvPr id="18" name="直接连接符 17"/>
            <p:cNvCxnSpPr/>
            <p:nvPr/>
          </p:nvCxnSpPr>
          <p:spPr>
            <a:xfrm>
              <a:off x="430692" y="4304989"/>
              <a:ext cx="1779362" cy="0"/>
            </a:xfrm>
            <a:prstGeom prst="line">
              <a:avLst/>
            </a:prstGeom>
            <a:ln>
              <a:solidFill>
                <a:srgbClr val="4C4C4C"/>
              </a:solidFill>
              <a:prstDash val="sysDot"/>
            </a:ln>
          </p:spPr>
          <p:style>
            <a:lnRef idx="1">
              <a:schemeClr val="accent1"/>
            </a:lnRef>
            <a:fillRef idx="0">
              <a:schemeClr val="accent1"/>
            </a:fillRef>
            <a:effectRef idx="0">
              <a:schemeClr val="accent1"/>
            </a:effectRef>
            <a:fontRef idx="minor">
              <a:schemeClr val="tx1"/>
            </a:fontRef>
          </p:style>
        </p:cxnSp>
        <p:sp>
          <p:nvSpPr>
            <p:cNvPr id="27" name="矩形 39"/>
            <p:cNvSpPr/>
            <p:nvPr/>
          </p:nvSpPr>
          <p:spPr>
            <a:xfrm>
              <a:off x="433875" y="3095980"/>
              <a:ext cx="1874937"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28" name="矩形 27"/>
            <p:cNvSpPr/>
            <p:nvPr/>
          </p:nvSpPr>
          <p:spPr>
            <a:xfrm>
              <a:off x="433875" y="3432977"/>
              <a:ext cx="1337226"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grpSp>
      <p:grpSp>
        <p:nvGrpSpPr>
          <p:cNvPr id="6" name="组合 5"/>
          <p:cNvGrpSpPr/>
          <p:nvPr/>
        </p:nvGrpSpPr>
        <p:grpSpPr>
          <a:xfrm>
            <a:off x="2523915" y="3095980"/>
            <a:ext cx="1948970" cy="1209009"/>
            <a:chOff x="2523915" y="3095980"/>
            <a:chExt cx="1948970" cy="1209009"/>
          </a:xfrm>
        </p:grpSpPr>
        <p:sp>
          <p:nvSpPr>
            <p:cNvPr id="31" name="矩形 55"/>
            <p:cNvSpPr/>
            <p:nvPr/>
          </p:nvSpPr>
          <p:spPr>
            <a:xfrm>
              <a:off x="2523915" y="3716432"/>
              <a:ext cx="1779691" cy="535531"/>
            </a:xfrm>
            <a:prstGeom prst="rect">
              <a:avLst/>
            </a:prstGeom>
          </p:spPr>
          <p:txBody>
            <a:bodyPr wrap="square">
              <a:spAutoFit/>
            </a:bodyPr>
            <a:lstStyle/>
            <a:p>
              <a:pPr>
                <a:lnSpc>
                  <a:spcPct val="120000"/>
                </a:lnSpc>
              </a:pP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cxnSp>
          <p:nvCxnSpPr>
            <p:cNvPr id="32" name="直接连接符 31"/>
            <p:cNvCxnSpPr/>
            <p:nvPr/>
          </p:nvCxnSpPr>
          <p:spPr>
            <a:xfrm>
              <a:off x="2594765" y="4304989"/>
              <a:ext cx="1779362" cy="0"/>
            </a:xfrm>
            <a:prstGeom prst="line">
              <a:avLst/>
            </a:prstGeom>
            <a:ln>
              <a:solidFill>
                <a:srgbClr val="4C4C4C"/>
              </a:solidFill>
              <a:prstDash val="sysDot"/>
            </a:ln>
          </p:spPr>
          <p:style>
            <a:lnRef idx="1">
              <a:schemeClr val="accent1"/>
            </a:lnRef>
            <a:fillRef idx="0">
              <a:schemeClr val="accent1"/>
            </a:fillRef>
            <a:effectRef idx="0">
              <a:schemeClr val="accent1"/>
            </a:effectRef>
            <a:fontRef idx="minor">
              <a:schemeClr val="tx1"/>
            </a:fontRef>
          </p:style>
        </p:cxnSp>
        <p:sp>
          <p:nvSpPr>
            <p:cNvPr id="33" name="矩形 39"/>
            <p:cNvSpPr/>
            <p:nvPr/>
          </p:nvSpPr>
          <p:spPr>
            <a:xfrm>
              <a:off x="2597948" y="3095980"/>
              <a:ext cx="1874937"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34" name="矩形 33"/>
            <p:cNvSpPr/>
            <p:nvPr/>
          </p:nvSpPr>
          <p:spPr>
            <a:xfrm>
              <a:off x="2597948" y="3432977"/>
              <a:ext cx="1337226"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grpSp>
      <p:grpSp>
        <p:nvGrpSpPr>
          <p:cNvPr id="8" name="组合 7"/>
          <p:cNvGrpSpPr/>
          <p:nvPr/>
        </p:nvGrpSpPr>
        <p:grpSpPr>
          <a:xfrm>
            <a:off x="4687988" y="3095980"/>
            <a:ext cx="1948970" cy="1209009"/>
            <a:chOff x="4687988" y="3095980"/>
            <a:chExt cx="1948970" cy="1209009"/>
          </a:xfrm>
        </p:grpSpPr>
        <p:sp>
          <p:nvSpPr>
            <p:cNvPr id="36" name="矩形 55"/>
            <p:cNvSpPr/>
            <p:nvPr/>
          </p:nvSpPr>
          <p:spPr>
            <a:xfrm>
              <a:off x="4687988" y="3716432"/>
              <a:ext cx="1779691" cy="535531"/>
            </a:xfrm>
            <a:prstGeom prst="rect">
              <a:avLst/>
            </a:prstGeom>
          </p:spPr>
          <p:txBody>
            <a:bodyPr wrap="square">
              <a:spAutoFit/>
            </a:bodyPr>
            <a:lstStyle/>
            <a:p>
              <a:pPr>
                <a:lnSpc>
                  <a:spcPct val="120000"/>
                </a:lnSpc>
              </a:pP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cxnSp>
          <p:nvCxnSpPr>
            <p:cNvPr id="37" name="直接连接符 36"/>
            <p:cNvCxnSpPr/>
            <p:nvPr/>
          </p:nvCxnSpPr>
          <p:spPr>
            <a:xfrm>
              <a:off x="4758838" y="4304989"/>
              <a:ext cx="1779362" cy="0"/>
            </a:xfrm>
            <a:prstGeom prst="line">
              <a:avLst/>
            </a:prstGeom>
            <a:ln>
              <a:solidFill>
                <a:srgbClr val="4C4C4C"/>
              </a:solidFill>
              <a:prstDash val="sysDot"/>
            </a:ln>
          </p:spPr>
          <p:style>
            <a:lnRef idx="1">
              <a:schemeClr val="accent1"/>
            </a:lnRef>
            <a:fillRef idx="0">
              <a:schemeClr val="accent1"/>
            </a:fillRef>
            <a:effectRef idx="0">
              <a:schemeClr val="accent1"/>
            </a:effectRef>
            <a:fontRef idx="minor">
              <a:schemeClr val="tx1"/>
            </a:fontRef>
          </p:style>
        </p:cxnSp>
        <p:sp>
          <p:nvSpPr>
            <p:cNvPr id="38" name="矩形 39"/>
            <p:cNvSpPr/>
            <p:nvPr/>
          </p:nvSpPr>
          <p:spPr>
            <a:xfrm>
              <a:off x="4762021" y="3095980"/>
              <a:ext cx="1874937"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39" name="矩形 38"/>
            <p:cNvSpPr/>
            <p:nvPr/>
          </p:nvSpPr>
          <p:spPr>
            <a:xfrm>
              <a:off x="4762021" y="3432977"/>
              <a:ext cx="1337226"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grpSp>
      <p:grpSp>
        <p:nvGrpSpPr>
          <p:cNvPr id="9" name="组合 8"/>
          <p:cNvGrpSpPr/>
          <p:nvPr/>
        </p:nvGrpSpPr>
        <p:grpSpPr>
          <a:xfrm>
            <a:off x="6852062" y="3095980"/>
            <a:ext cx="1948970" cy="1209009"/>
            <a:chOff x="6852062" y="3095980"/>
            <a:chExt cx="1948970" cy="1209009"/>
          </a:xfrm>
        </p:grpSpPr>
        <p:sp>
          <p:nvSpPr>
            <p:cNvPr id="41" name="矩形 55"/>
            <p:cNvSpPr/>
            <p:nvPr/>
          </p:nvSpPr>
          <p:spPr>
            <a:xfrm>
              <a:off x="6852062" y="3716432"/>
              <a:ext cx="1779691" cy="535531"/>
            </a:xfrm>
            <a:prstGeom prst="rect">
              <a:avLst/>
            </a:prstGeom>
          </p:spPr>
          <p:txBody>
            <a:bodyPr wrap="square">
              <a:spAutoFit/>
            </a:bodyPr>
            <a:lstStyle/>
            <a:p>
              <a:pPr>
                <a:lnSpc>
                  <a:spcPct val="120000"/>
                </a:lnSpc>
              </a:pP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cxnSp>
          <p:nvCxnSpPr>
            <p:cNvPr id="42" name="直接连接符 41"/>
            <p:cNvCxnSpPr/>
            <p:nvPr/>
          </p:nvCxnSpPr>
          <p:spPr>
            <a:xfrm>
              <a:off x="6922912" y="4304989"/>
              <a:ext cx="1779362" cy="0"/>
            </a:xfrm>
            <a:prstGeom prst="line">
              <a:avLst/>
            </a:prstGeom>
            <a:ln>
              <a:solidFill>
                <a:srgbClr val="4C4C4C"/>
              </a:solidFill>
              <a:prstDash val="sysDot"/>
            </a:ln>
          </p:spPr>
          <p:style>
            <a:lnRef idx="1">
              <a:schemeClr val="accent1"/>
            </a:lnRef>
            <a:fillRef idx="0">
              <a:schemeClr val="accent1"/>
            </a:fillRef>
            <a:effectRef idx="0">
              <a:schemeClr val="accent1"/>
            </a:effectRef>
            <a:fontRef idx="minor">
              <a:schemeClr val="tx1"/>
            </a:fontRef>
          </p:style>
        </p:cxnSp>
        <p:sp>
          <p:nvSpPr>
            <p:cNvPr id="43" name="矩形 39"/>
            <p:cNvSpPr/>
            <p:nvPr/>
          </p:nvSpPr>
          <p:spPr>
            <a:xfrm>
              <a:off x="6926095" y="3095980"/>
              <a:ext cx="1874937"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44" name="矩形 43"/>
            <p:cNvSpPr/>
            <p:nvPr/>
          </p:nvSpPr>
          <p:spPr>
            <a:xfrm>
              <a:off x="6926095" y="3432977"/>
              <a:ext cx="1337226"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grpSp>
      <p:sp>
        <p:nvSpPr>
          <p:cNvPr id="50" name="矩形 49"/>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02</a:t>
            </a:r>
            <a:endParaRPr lang="zh-CN" altLang="en-US" dirty="0"/>
          </a:p>
        </p:txBody>
      </p:sp>
      <p:grpSp>
        <p:nvGrpSpPr>
          <p:cNvPr id="2" name="组合 1"/>
          <p:cNvGrpSpPr/>
          <p:nvPr/>
        </p:nvGrpSpPr>
        <p:grpSpPr>
          <a:xfrm>
            <a:off x="829259" y="1614269"/>
            <a:ext cx="872891" cy="993808"/>
            <a:chOff x="829259" y="1614269"/>
            <a:chExt cx="872891" cy="993808"/>
          </a:xfrm>
        </p:grpSpPr>
        <p:sp>
          <p:nvSpPr>
            <p:cNvPr id="53" name="Freeform 63"/>
            <p:cNvSpPr>
              <a:spLocks noChangeAspect="1"/>
            </p:cNvSpPr>
            <p:nvPr/>
          </p:nvSpPr>
          <p:spPr bwMode="auto">
            <a:xfrm>
              <a:off x="973519" y="1765513"/>
              <a:ext cx="584370" cy="567090"/>
            </a:xfrm>
            <a:custGeom>
              <a:avLst/>
              <a:gdLst>
                <a:gd name="T0" fmla="*/ 244 w 312"/>
                <a:gd name="T1" fmla="*/ 0 h 303"/>
                <a:gd name="T2" fmla="*/ 209 w 312"/>
                <a:gd name="T3" fmla="*/ 12 h 303"/>
                <a:gd name="T4" fmla="*/ 181 w 312"/>
                <a:gd name="T5" fmla="*/ 49 h 303"/>
                <a:gd name="T6" fmla="*/ 198 w 312"/>
                <a:gd name="T7" fmla="*/ 112 h 303"/>
                <a:gd name="T8" fmla="*/ 195 w 312"/>
                <a:gd name="T9" fmla="*/ 112 h 303"/>
                <a:gd name="T10" fmla="*/ 177 w 312"/>
                <a:gd name="T11" fmla="*/ 92 h 303"/>
                <a:gd name="T12" fmla="*/ 92 w 312"/>
                <a:gd name="T13" fmla="*/ 177 h 303"/>
                <a:gd name="T14" fmla="*/ 71 w 312"/>
                <a:gd name="T15" fmla="*/ 174 h 303"/>
                <a:gd name="T16" fmla="*/ 29 w 312"/>
                <a:gd name="T17" fmla="*/ 192 h 303"/>
                <a:gd name="T18" fmla="*/ 7 w 312"/>
                <a:gd name="T19" fmla="*/ 255 h 303"/>
                <a:gd name="T20" fmla="*/ 14 w 312"/>
                <a:gd name="T21" fmla="*/ 266 h 303"/>
                <a:gd name="T22" fmla="*/ 14 w 312"/>
                <a:gd name="T23" fmla="*/ 266 h 303"/>
                <a:gd name="T24" fmla="*/ 53 w 312"/>
                <a:gd name="T25" fmla="*/ 228 h 303"/>
                <a:gd name="T26" fmla="*/ 80 w 312"/>
                <a:gd name="T27" fmla="*/ 255 h 303"/>
                <a:gd name="T28" fmla="*/ 40 w 312"/>
                <a:gd name="T29" fmla="*/ 296 h 303"/>
                <a:gd name="T30" fmla="*/ 70 w 312"/>
                <a:gd name="T31" fmla="*/ 303 h 303"/>
                <a:gd name="T32" fmla="*/ 100 w 312"/>
                <a:gd name="T33" fmla="*/ 295 h 303"/>
                <a:gd name="T34" fmla="*/ 134 w 312"/>
                <a:gd name="T35" fmla="*/ 244 h 303"/>
                <a:gd name="T36" fmla="*/ 116 w 312"/>
                <a:gd name="T37" fmla="*/ 191 h 303"/>
                <a:gd name="T38" fmla="*/ 118 w 312"/>
                <a:gd name="T39" fmla="*/ 190 h 303"/>
                <a:gd name="T40" fmla="*/ 138 w 312"/>
                <a:gd name="T41" fmla="*/ 209 h 303"/>
                <a:gd name="T42" fmla="*/ 222 w 312"/>
                <a:gd name="T43" fmla="*/ 126 h 303"/>
                <a:gd name="T44" fmla="*/ 245 w 312"/>
                <a:gd name="T45" fmla="*/ 129 h 303"/>
                <a:gd name="T46" fmla="*/ 256 w 312"/>
                <a:gd name="T47" fmla="*/ 127 h 303"/>
                <a:gd name="T48" fmla="*/ 298 w 312"/>
                <a:gd name="T49" fmla="*/ 97 h 303"/>
                <a:gd name="T50" fmla="*/ 302 w 312"/>
                <a:gd name="T51" fmla="*/ 34 h 303"/>
                <a:gd name="T52" fmla="*/ 260 w 312"/>
                <a:gd name="T53" fmla="*/ 75 h 303"/>
                <a:gd name="T54" fmla="*/ 234 w 312"/>
                <a:gd name="T55" fmla="*/ 48 h 303"/>
                <a:gd name="T56" fmla="*/ 274 w 312"/>
                <a:gd name="T57" fmla="*/ 7 h 303"/>
                <a:gd name="T58" fmla="*/ 244 w 312"/>
                <a:gd name="T59"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2" h="303">
                  <a:moveTo>
                    <a:pt x="244" y="0"/>
                  </a:moveTo>
                  <a:cubicBezTo>
                    <a:pt x="231" y="0"/>
                    <a:pt x="219" y="4"/>
                    <a:pt x="209" y="12"/>
                  </a:cubicBezTo>
                  <a:cubicBezTo>
                    <a:pt x="197" y="22"/>
                    <a:pt x="185" y="34"/>
                    <a:pt x="181" y="49"/>
                  </a:cubicBezTo>
                  <a:cubicBezTo>
                    <a:pt x="175" y="72"/>
                    <a:pt x="184" y="94"/>
                    <a:pt x="198" y="112"/>
                  </a:cubicBezTo>
                  <a:cubicBezTo>
                    <a:pt x="197" y="112"/>
                    <a:pt x="196" y="112"/>
                    <a:pt x="195" y="112"/>
                  </a:cubicBezTo>
                  <a:cubicBezTo>
                    <a:pt x="185" y="112"/>
                    <a:pt x="181" y="101"/>
                    <a:pt x="177" y="92"/>
                  </a:cubicBezTo>
                  <a:cubicBezTo>
                    <a:pt x="148" y="120"/>
                    <a:pt x="121" y="150"/>
                    <a:pt x="92" y="177"/>
                  </a:cubicBezTo>
                  <a:cubicBezTo>
                    <a:pt x="85" y="175"/>
                    <a:pt x="78" y="174"/>
                    <a:pt x="71" y="174"/>
                  </a:cubicBezTo>
                  <a:cubicBezTo>
                    <a:pt x="55" y="174"/>
                    <a:pt x="39" y="180"/>
                    <a:pt x="29" y="192"/>
                  </a:cubicBezTo>
                  <a:cubicBezTo>
                    <a:pt x="11" y="207"/>
                    <a:pt x="0" y="232"/>
                    <a:pt x="7" y="255"/>
                  </a:cubicBezTo>
                  <a:cubicBezTo>
                    <a:pt x="9" y="258"/>
                    <a:pt x="9" y="266"/>
                    <a:pt x="14" y="266"/>
                  </a:cubicBezTo>
                  <a:cubicBezTo>
                    <a:pt x="14" y="266"/>
                    <a:pt x="14" y="266"/>
                    <a:pt x="14" y="266"/>
                  </a:cubicBezTo>
                  <a:cubicBezTo>
                    <a:pt x="28" y="254"/>
                    <a:pt x="40" y="240"/>
                    <a:pt x="53" y="228"/>
                  </a:cubicBezTo>
                  <a:cubicBezTo>
                    <a:pt x="62" y="236"/>
                    <a:pt x="71" y="246"/>
                    <a:pt x="80" y="255"/>
                  </a:cubicBezTo>
                  <a:cubicBezTo>
                    <a:pt x="67" y="269"/>
                    <a:pt x="53" y="282"/>
                    <a:pt x="40" y="296"/>
                  </a:cubicBezTo>
                  <a:cubicBezTo>
                    <a:pt x="49" y="300"/>
                    <a:pt x="60" y="303"/>
                    <a:pt x="70" y="303"/>
                  </a:cubicBezTo>
                  <a:cubicBezTo>
                    <a:pt x="81" y="303"/>
                    <a:pt x="91" y="300"/>
                    <a:pt x="100" y="295"/>
                  </a:cubicBezTo>
                  <a:cubicBezTo>
                    <a:pt x="117" y="282"/>
                    <a:pt x="133" y="265"/>
                    <a:pt x="134" y="244"/>
                  </a:cubicBezTo>
                  <a:cubicBezTo>
                    <a:pt x="137" y="224"/>
                    <a:pt x="127" y="206"/>
                    <a:pt x="116" y="191"/>
                  </a:cubicBezTo>
                  <a:cubicBezTo>
                    <a:pt x="117" y="190"/>
                    <a:pt x="117" y="190"/>
                    <a:pt x="118" y="190"/>
                  </a:cubicBezTo>
                  <a:cubicBezTo>
                    <a:pt x="128" y="190"/>
                    <a:pt x="133" y="202"/>
                    <a:pt x="138" y="209"/>
                  </a:cubicBezTo>
                  <a:cubicBezTo>
                    <a:pt x="166" y="182"/>
                    <a:pt x="194" y="153"/>
                    <a:pt x="222" y="126"/>
                  </a:cubicBezTo>
                  <a:cubicBezTo>
                    <a:pt x="230" y="127"/>
                    <a:pt x="237" y="129"/>
                    <a:pt x="245" y="129"/>
                  </a:cubicBezTo>
                  <a:cubicBezTo>
                    <a:pt x="249" y="129"/>
                    <a:pt x="252" y="128"/>
                    <a:pt x="256" y="127"/>
                  </a:cubicBezTo>
                  <a:cubicBezTo>
                    <a:pt x="274" y="125"/>
                    <a:pt x="286" y="110"/>
                    <a:pt x="298" y="97"/>
                  </a:cubicBezTo>
                  <a:cubicBezTo>
                    <a:pt x="312" y="79"/>
                    <a:pt x="311" y="54"/>
                    <a:pt x="302" y="34"/>
                  </a:cubicBezTo>
                  <a:cubicBezTo>
                    <a:pt x="287" y="47"/>
                    <a:pt x="274" y="62"/>
                    <a:pt x="260" y="75"/>
                  </a:cubicBezTo>
                  <a:cubicBezTo>
                    <a:pt x="251" y="66"/>
                    <a:pt x="242" y="57"/>
                    <a:pt x="234" y="48"/>
                  </a:cubicBezTo>
                  <a:cubicBezTo>
                    <a:pt x="247" y="34"/>
                    <a:pt x="261" y="20"/>
                    <a:pt x="274" y="7"/>
                  </a:cubicBezTo>
                  <a:cubicBezTo>
                    <a:pt x="265" y="2"/>
                    <a:pt x="255" y="0"/>
                    <a:pt x="244" y="0"/>
                  </a:cubicBezTo>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54" name="任意多边形 53"/>
            <p:cNvSpPr/>
            <p:nvPr/>
          </p:nvSpPr>
          <p:spPr>
            <a:xfrm rot="10800000">
              <a:off x="829259" y="1614269"/>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2966832" y="1614269"/>
            <a:ext cx="872891" cy="993808"/>
            <a:chOff x="2966832" y="1614269"/>
            <a:chExt cx="872891" cy="993808"/>
          </a:xfrm>
        </p:grpSpPr>
        <p:grpSp>
          <p:nvGrpSpPr>
            <p:cNvPr id="56" name="Group 44"/>
            <p:cNvGrpSpPr>
              <a:grpSpLocks noChangeAspect="1"/>
            </p:cNvGrpSpPr>
            <p:nvPr/>
          </p:nvGrpSpPr>
          <p:grpSpPr bwMode="auto">
            <a:xfrm>
              <a:off x="3111293" y="1765514"/>
              <a:ext cx="583968" cy="567090"/>
              <a:chOff x="3202" y="1607"/>
              <a:chExt cx="1730" cy="1680"/>
            </a:xfrm>
            <a:solidFill>
              <a:schemeClr val="bg1"/>
            </a:solidFill>
          </p:grpSpPr>
          <p:sp>
            <p:nvSpPr>
              <p:cNvPr id="58" name="Freeform 45"/>
              <p:cNvSpPr>
                <a:spLocks/>
              </p:cNvSpPr>
              <p:nvPr/>
            </p:nvSpPr>
            <p:spPr bwMode="auto">
              <a:xfrm>
                <a:off x="3202" y="1607"/>
                <a:ext cx="1521" cy="1336"/>
              </a:xfrm>
              <a:custGeom>
                <a:avLst/>
                <a:gdLst>
                  <a:gd name="T0" fmla="*/ 93 w 327"/>
                  <a:gd name="T1" fmla="*/ 5 h 287"/>
                  <a:gd name="T2" fmla="*/ 123 w 327"/>
                  <a:gd name="T3" fmla="*/ 4 h 287"/>
                  <a:gd name="T4" fmla="*/ 201 w 327"/>
                  <a:gd name="T5" fmla="*/ 37 h 287"/>
                  <a:gd name="T6" fmla="*/ 224 w 327"/>
                  <a:gd name="T7" fmla="*/ 39 h 287"/>
                  <a:gd name="T8" fmla="*/ 299 w 327"/>
                  <a:gd name="T9" fmla="*/ 11 h 287"/>
                  <a:gd name="T10" fmla="*/ 320 w 327"/>
                  <a:gd name="T11" fmla="*/ 9 h 287"/>
                  <a:gd name="T12" fmla="*/ 325 w 327"/>
                  <a:gd name="T13" fmla="*/ 29 h 287"/>
                  <a:gd name="T14" fmla="*/ 325 w 327"/>
                  <a:gd name="T15" fmla="*/ 133 h 287"/>
                  <a:gd name="T16" fmla="*/ 297 w 327"/>
                  <a:gd name="T17" fmla="*/ 104 h 287"/>
                  <a:gd name="T18" fmla="*/ 296 w 327"/>
                  <a:gd name="T19" fmla="*/ 44 h 287"/>
                  <a:gd name="T20" fmla="*/ 214 w 327"/>
                  <a:gd name="T21" fmla="*/ 72 h 287"/>
                  <a:gd name="T22" fmla="*/ 109 w 327"/>
                  <a:gd name="T23" fmla="*/ 29 h 287"/>
                  <a:gd name="T24" fmla="*/ 27 w 327"/>
                  <a:gd name="T25" fmla="*/ 67 h 287"/>
                  <a:gd name="T26" fmla="*/ 27 w 327"/>
                  <a:gd name="T27" fmla="*/ 249 h 287"/>
                  <a:gd name="T28" fmla="*/ 94 w 327"/>
                  <a:gd name="T29" fmla="*/ 219 h 287"/>
                  <a:gd name="T30" fmla="*/ 105 w 327"/>
                  <a:gd name="T31" fmla="*/ 247 h 287"/>
                  <a:gd name="T32" fmla="*/ 23 w 327"/>
                  <a:gd name="T33" fmla="*/ 283 h 287"/>
                  <a:gd name="T34" fmla="*/ 2 w 327"/>
                  <a:gd name="T35" fmla="*/ 285 h 287"/>
                  <a:gd name="T36" fmla="*/ 2 w 327"/>
                  <a:gd name="T37" fmla="*/ 46 h 287"/>
                  <a:gd name="T38" fmla="*/ 93 w 327"/>
                  <a:gd name="T39" fmla="*/ 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7" h="287">
                    <a:moveTo>
                      <a:pt x="93" y="5"/>
                    </a:moveTo>
                    <a:cubicBezTo>
                      <a:pt x="102" y="0"/>
                      <a:pt x="113" y="0"/>
                      <a:pt x="123" y="4"/>
                    </a:cubicBezTo>
                    <a:cubicBezTo>
                      <a:pt x="149" y="15"/>
                      <a:pt x="175" y="25"/>
                      <a:pt x="201" y="37"/>
                    </a:cubicBezTo>
                    <a:cubicBezTo>
                      <a:pt x="208" y="41"/>
                      <a:pt x="216" y="42"/>
                      <a:pt x="224" y="39"/>
                    </a:cubicBezTo>
                    <a:cubicBezTo>
                      <a:pt x="249" y="30"/>
                      <a:pt x="274" y="20"/>
                      <a:pt x="299" y="11"/>
                    </a:cubicBezTo>
                    <a:cubicBezTo>
                      <a:pt x="305" y="8"/>
                      <a:pt x="313" y="7"/>
                      <a:pt x="320" y="9"/>
                    </a:cubicBezTo>
                    <a:cubicBezTo>
                      <a:pt x="327" y="13"/>
                      <a:pt x="325" y="22"/>
                      <a:pt x="325" y="29"/>
                    </a:cubicBezTo>
                    <a:cubicBezTo>
                      <a:pt x="325" y="64"/>
                      <a:pt x="326" y="99"/>
                      <a:pt x="325" y="133"/>
                    </a:cubicBezTo>
                    <a:cubicBezTo>
                      <a:pt x="316" y="123"/>
                      <a:pt x="307" y="113"/>
                      <a:pt x="297" y="104"/>
                    </a:cubicBezTo>
                    <a:cubicBezTo>
                      <a:pt x="296" y="84"/>
                      <a:pt x="297" y="64"/>
                      <a:pt x="296" y="44"/>
                    </a:cubicBezTo>
                    <a:cubicBezTo>
                      <a:pt x="268" y="50"/>
                      <a:pt x="242" y="66"/>
                      <a:pt x="214" y="72"/>
                    </a:cubicBezTo>
                    <a:cubicBezTo>
                      <a:pt x="178" y="61"/>
                      <a:pt x="144" y="43"/>
                      <a:pt x="109" y="29"/>
                    </a:cubicBezTo>
                    <a:cubicBezTo>
                      <a:pt x="98" y="34"/>
                      <a:pt x="44" y="59"/>
                      <a:pt x="27" y="67"/>
                    </a:cubicBezTo>
                    <a:cubicBezTo>
                      <a:pt x="26" y="81"/>
                      <a:pt x="25" y="203"/>
                      <a:pt x="27" y="249"/>
                    </a:cubicBezTo>
                    <a:cubicBezTo>
                      <a:pt x="50" y="241"/>
                      <a:pt x="72" y="229"/>
                      <a:pt x="94" y="219"/>
                    </a:cubicBezTo>
                    <a:cubicBezTo>
                      <a:pt x="101" y="227"/>
                      <a:pt x="103" y="237"/>
                      <a:pt x="105" y="247"/>
                    </a:cubicBezTo>
                    <a:cubicBezTo>
                      <a:pt x="77" y="258"/>
                      <a:pt x="51" y="272"/>
                      <a:pt x="23" y="283"/>
                    </a:cubicBezTo>
                    <a:cubicBezTo>
                      <a:pt x="16" y="287"/>
                      <a:pt x="9" y="285"/>
                      <a:pt x="2" y="285"/>
                    </a:cubicBezTo>
                    <a:cubicBezTo>
                      <a:pt x="1" y="235"/>
                      <a:pt x="0" y="77"/>
                      <a:pt x="2" y="46"/>
                    </a:cubicBezTo>
                    <a:cubicBezTo>
                      <a:pt x="32" y="32"/>
                      <a:pt x="63" y="19"/>
                      <a:pt x="9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9" name="Freeform 46"/>
              <p:cNvSpPr>
                <a:spLocks noEditPoints="1"/>
              </p:cNvSpPr>
              <p:nvPr/>
            </p:nvSpPr>
            <p:spPr bwMode="auto">
              <a:xfrm>
                <a:off x="3700" y="2068"/>
                <a:ext cx="1232" cy="1219"/>
              </a:xfrm>
              <a:custGeom>
                <a:avLst/>
                <a:gdLst>
                  <a:gd name="T0" fmla="*/ 13 w 265"/>
                  <a:gd name="T1" fmla="*/ 118 h 262"/>
                  <a:gd name="T2" fmla="*/ 98 w 265"/>
                  <a:gd name="T3" fmla="*/ 2 h 262"/>
                  <a:gd name="T4" fmla="*/ 167 w 265"/>
                  <a:gd name="T5" fmla="*/ 21 h 262"/>
                  <a:gd name="T6" fmla="*/ 198 w 265"/>
                  <a:gd name="T7" fmla="*/ 58 h 262"/>
                  <a:gd name="T8" fmla="*/ 206 w 265"/>
                  <a:gd name="T9" fmla="*/ 110 h 262"/>
                  <a:gd name="T10" fmla="*/ 184 w 265"/>
                  <a:gd name="T11" fmla="*/ 167 h 262"/>
                  <a:gd name="T12" fmla="*/ 215 w 265"/>
                  <a:gd name="T13" fmla="*/ 181 h 262"/>
                  <a:gd name="T14" fmla="*/ 255 w 265"/>
                  <a:gd name="T15" fmla="*/ 220 h 262"/>
                  <a:gd name="T16" fmla="*/ 224 w 265"/>
                  <a:gd name="T17" fmla="*/ 252 h 262"/>
                  <a:gd name="T18" fmla="*/ 177 w 265"/>
                  <a:gd name="T19" fmla="*/ 211 h 262"/>
                  <a:gd name="T20" fmla="*/ 161 w 265"/>
                  <a:gd name="T21" fmla="*/ 183 h 262"/>
                  <a:gd name="T22" fmla="*/ 90 w 265"/>
                  <a:gd name="T23" fmla="*/ 195 h 262"/>
                  <a:gd name="T24" fmla="*/ 13 w 265"/>
                  <a:gd name="T25" fmla="*/ 118 h 262"/>
                  <a:gd name="T26" fmla="*/ 100 w 265"/>
                  <a:gd name="T27" fmla="*/ 36 h 262"/>
                  <a:gd name="T28" fmla="*/ 50 w 265"/>
                  <a:gd name="T29" fmla="*/ 74 h 262"/>
                  <a:gd name="T30" fmla="*/ 82 w 265"/>
                  <a:gd name="T31" fmla="*/ 158 h 262"/>
                  <a:gd name="T32" fmla="*/ 171 w 265"/>
                  <a:gd name="T33" fmla="*/ 115 h 262"/>
                  <a:gd name="T34" fmla="*/ 100 w 265"/>
                  <a:gd name="T35" fmla="*/ 36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5" h="262">
                    <a:moveTo>
                      <a:pt x="13" y="118"/>
                    </a:moveTo>
                    <a:cubicBezTo>
                      <a:pt x="0" y="64"/>
                      <a:pt x="44" y="7"/>
                      <a:pt x="98" y="2"/>
                    </a:cubicBezTo>
                    <a:cubicBezTo>
                      <a:pt x="120" y="0"/>
                      <a:pt x="150" y="7"/>
                      <a:pt x="167" y="21"/>
                    </a:cubicBezTo>
                    <a:cubicBezTo>
                      <a:pt x="180" y="30"/>
                      <a:pt x="190" y="44"/>
                      <a:pt x="198" y="58"/>
                    </a:cubicBezTo>
                    <a:cubicBezTo>
                      <a:pt x="205" y="72"/>
                      <a:pt x="207" y="95"/>
                      <a:pt x="206" y="110"/>
                    </a:cubicBezTo>
                    <a:cubicBezTo>
                      <a:pt x="205" y="131"/>
                      <a:pt x="192" y="148"/>
                      <a:pt x="184" y="167"/>
                    </a:cubicBezTo>
                    <a:cubicBezTo>
                      <a:pt x="195" y="170"/>
                      <a:pt x="207" y="172"/>
                      <a:pt x="215" y="181"/>
                    </a:cubicBezTo>
                    <a:cubicBezTo>
                      <a:pt x="228" y="195"/>
                      <a:pt x="246" y="204"/>
                      <a:pt x="255" y="220"/>
                    </a:cubicBezTo>
                    <a:cubicBezTo>
                      <a:pt x="265" y="239"/>
                      <a:pt x="242" y="262"/>
                      <a:pt x="224" y="252"/>
                    </a:cubicBezTo>
                    <a:cubicBezTo>
                      <a:pt x="207" y="240"/>
                      <a:pt x="192" y="225"/>
                      <a:pt x="177" y="211"/>
                    </a:cubicBezTo>
                    <a:cubicBezTo>
                      <a:pt x="168" y="204"/>
                      <a:pt x="172" y="189"/>
                      <a:pt x="161" y="183"/>
                    </a:cubicBezTo>
                    <a:cubicBezTo>
                      <a:pt x="139" y="193"/>
                      <a:pt x="114" y="202"/>
                      <a:pt x="90" y="195"/>
                    </a:cubicBezTo>
                    <a:cubicBezTo>
                      <a:pt x="51" y="188"/>
                      <a:pt x="20" y="156"/>
                      <a:pt x="13" y="118"/>
                    </a:cubicBezTo>
                    <a:close/>
                    <a:moveTo>
                      <a:pt x="100" y="36"/>
                    </a:moveTo>
                    <a:cubicBezTo>
                      <a:pt x="78" y="40"/>
                      <a:pt x="59" y="54"/>
                      <a:pt x="50" y="74"/>
                    </a:cubicBezTo>
                    <a:cubicBezTo>
                      <a:pt x="38" y="105"/>
                      <a:pt x="50" y="145"/>
                      <a:pt x="82" y="158"/>
                    </a:cubicBezTo>
                    <a:cubicBezTo>
                      <a:pt x="117" y="175"/>
                      <a:pt x="163" y="153"/>
                      <a:pt x="171" y="115"/>
                    </a:cubicBezTo>
                    <a:cubicBezTo>
                      <a:pt x="184" y="73"/>
                      <a:pt x="142" y="28"/>
                      <a:pt x="100"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0" name="Freeform 47"/>
              <p:cNvSpPr>
                <a:spLocks/>
              </p:cNvSpPr>
              <p:nvPr/>
            </p:nvSpPr>
            <p:spPr bwMode="auto">
              <a:xfrm>
                <a:off x="3951" y="2501"/>
                <a:ext cx="279" cy="297"/>
              </a:xfrm>
              <a:custGeom>
                <a:avLst/>
                <a:gdLst>
                  <a:gd name="T0" fmla="*/ 0 w 60"/>
                  <a:gd name="T1" fmla="*/ 10 h 64"/>
                  <a:gd name="T2" fmla="*/ 19 w 60"/>
                  <a:gd name="T3" fmla="*/ 1 h 64"/>
                  <a:gd name="T4" fmla="*/ 31 w 60"/>
                  <a:gd name="T5" fmla="*/ 27 h 64"/>
                  <a:gd name="T6" fmla="*/ 59 w 60"/>
                  <a:gd name="T7" fmla="*/ 42 h 64"/>
                  <a:gd name="T8" fmla="*/ 60 w 60"/>
                  <a:gd name="T9" fmla="*/ 58 h 64"/>
                  <a:gd name="T10" fmla="*/ 0 w 60"/>
                  <a:gd name="T11" fmla="*/ 10 h 64"/>
                </a:gdLst>
                <a:ahLst/>
                <a:cxnLst>
                  <a:cxn ang="0">
                    <a:pos x="T0" y="T1"/>
                  </a:cxn>
                  <a:cxn ang="0">
                    <a:pos x="T2" y="T3"/>
                  </a:cxn>
                  <a:cxn ang="0">
                    <a:pos x="T4" y="T5"/>
                  </a:cxn>
                  <a:cxn ang="0">
                    <a:pos x="T6" y="T7"/>
                  </a:cxn>
                  <a:cxn ang="0">
                    <a:pos x="T8" y="T9"/>
                  </a:cxn>
                  <a:cxn ang="0">
                    <a:pos x="T10" y="T11"/>
                  </a:cxn>
                </a:cxnLst>
                <a:rect l="0" t="0" r="r" b="b"/>
                <a:pathLst>
                  <a:path w="60" h="64">
                    <a:moveTo>
                      <a:pt x="0" y="10"/>
                    </a:moveTo>
                    <a:cubicBezTo>
                      <a:pt x="1" y="0"/>
                      <a:pt x="12" y="0"/>
                      <a:pt x="19" y="1"/>
                    </a:cubicBezTo>
                    <a:cubicBezTo>
                      <a:pt x="21" y="10"/>
                      <a:pt x="24" y="20"/>
                      <a:pt x="31" y="27"/>
                    </a:cubicBezTo>
                    <a:cubicBezTo>
                      <a:pt x="38" y="35"/>
                      <a:pt x="49" y="38"/>
                      <a:pt x="59" y="42"/>
                    </a:cubicBezTo>
                    <a:cubicBezTo>
                      <a:pt x="60" y="47"/>
                      <a:pt x="60" y="52"/>
                      <a:pt x="60" y="58"/>
                    </a:cubicBezTo>
                    <a:cubicBezTo>
                      <a:pt x="31" y="64"/>
                      <a:pt x="4" y="38"/>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57" name="任意多边形 56"/>
            <p:cNvSpPr/>
            <p:nvPr/>
          </p:nvSpPr>
          <p:spPr>
            <a:xfrm rot="10800000">
              <a:off x="2966832" y="1614269"/>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任意多边形 61"/>
          <p:cNvSpPr/>
          <p:nvPr/>
        </p:nvSpPr>
        <p:spPr>
          <a:xfrm rot="10800000">
            <a:off x="5136147" y="1614269"/>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rgbClr val="FFC0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组合 62"/>
          <p:cNvGrpSpPr/>
          <p:nvPr/>
        </p:nvGrpSpPr>
        <p:grpSpPr>
          <a:xfrm>
            <a:off x="5104405" y="1629611"/>
            <a:ext cx="936375" cy="722777"/>
            <a:chOff x="4984441" y="3312181"/>
            <a:chExt cx="1282050" cy="989600"/>
          </a:xfrm>
        </p:grpSpPr>
        <p:sp>
          <p:nvSpPr>
            <p:cNvPr id="64" name="文本框 63"/>
            <p:cNvSpPr txBox="1"/>
            <p:nvPr/>
          </p:nvSpPr>
          <p:spPr>
            <a:xfrm>
              <a:off x="4984441" y="3312181"/>
              <a:ext cx="1282050" cy="584775"/>
            </a:xfrm>
            <a:prstGeom prst="rect">
              <a:avLst/>
            </a:prstGeom>
            <a:noFill/>
          </p:spPr>
          <p:txBody>
            <a:bodyPr wrap="square" rtlCol="0">
              <a:spAutoFit/>
            </a:bodyPr>
            <a:lstStyle/>
            <a:p>
              <a:pPr algn="ctr"/>
              <a:r>
                <a:rPr lang="en-US" altLang="zh-CN" sz="3200" dirty="0" smtClean="0">
                  <a:solidFill>
                    <a:schemeClr val="bg1"/>
                  </a:solidFill>
                  <a:latin typeface="HelveticaNeueLT Pro 67 MdCn" panose="020B0606030502030204" pitchFamily="34" charset="0"/>
                </a:rPr>
                <a:t>34%</a:t>
              </a:r>
              <a:endParaRPr lang="zh-CN" altLang="en-US" sz="3200" dirty="0">
                <a:solidFill>
                  <a:schemeClr val="bg1"/>
                </a:solidFill>
                <a:latin typeface="HelveticaNeueLT Pro 67 MdCn" panose="020B0606030502030204" pitchFamily="34" charset="0"/>
              </a:endParaRPr>
            </a:p>
          </p:txBody>
        </p:sp>
        <p:cxnSp>
          <p:nvCxnSpPr>
            <p:cNvPr id="65" name="直接连接符 64"/>
            <p:cNvCxnSpPr/>
            <p:nvPr/>
          </p:nvCxnSpPr>
          <p:spPr>
            <a:xfrm>
              <a:off x="5149911" y="4033692"/>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6" name="文本框 65"/>
            <p:cNvSpPr txBox="1"/>
            <p:nvPr/>
          </p:nvSpPr>
          <p:spPr>
            <a:xfrm>
              <a:off x="4984441" y="4024782"/>
              <a:ext cx="1282050" cy="276999"/>
            </a:xfrm>
            <a:prstGeom prst="rect">
              <a:avLst/>
            </a:prstGeom>
            <a:noFill/>
          </p:spPr>
          <p:txBody>
            <a:bodyPr wrap="square" rtlCol="0">
              <a:spAutoFit/>
            </a:bodyPr>
            <a:lstStyle/>
            <a:p>
              <a:pPr algn="ctr"/>
              <a:r>
                <a:rPr lang="en-US" altLang="zh-CN" sz="1200" dirty="0" smtClean="0">
                  <a:solidFill>
                    <a:schemeClr val="bg1"/>
                  </a:solidFill>
                  <a:latin typeface="HelveticaNeueLT Pro 67 MdCn" panose="020B0606030502030204" pitchFamily="34" charset="0"/>
                </a:rPr>
                <a:t>From 2014 </a:t>
              </a:r>
              <a:endParaRPr lang="zh-CN" altLang="en-US" sz="1200" dirty="0">
                <a:solidFill>
                  <a:schemeClr val="bg1"/>
                </a:solidFill>
                <a:latin typeface="HelveticaNeueLT Pro 67 MdCn" panose="020B0606030502030204" pitchFamily="34" charset="0"/>
              </a:endParaRPr>
            </a:p>
          </p:txBody>
        </p:sp>
      </p:grpSp>
      <p:grpSp>
        <p:nvGrpSpPr>
          <p:cNvPr id="4" name="组合 3"/>
          <p:cNvGrpSpPr/>
          <p:nvPr/>
        </p:nvGrpSpPr>
        <p:grpSpPr>
          <a:xfrm>
            <a:off x="7305461" y="1614269"/>
            <a:ext cx="872891" cy="993808"/>
            <a:chOff x="7305461" y="1614269"/>
            <a:chExt cx="872891" cy="993808"/>
          </a:xfrm>
        </p:grpSpPr>
        <p:grpSp>
          <p:nvGrpSpPr>
            <p:cNvPr id="68" name="Group 58"/>
            <p:cNvGrpSpPr>
              <a:grpSpLocks noChangeAspect="1"/>
            </p:cNvGrpSpPr>
            <p:nvPr/>
          </p:nvGrpSpPr>
          <p:grpSpPr bwMode="auto">
            <a:xfrm>
              <a:off x="7507177" y="1763023"/>
              <a:ext cx="469458" cy="564600"/>
              <a:chOff x="4372" y="1753"/>
              <a:chExt cx="676" cy="813"/>
            </a:xfrm>
            <a:solidFill>
              <a:schemeClr val="bg1"/>
            </a:solidFill>
          </p:grpSpPr>
          <p:sp>
            <p:nvSpPr>
              <p:cNvPr id="70" name="Freeform 59"/>
              <p:cNvSpPr>
                <a:spLocks/>
              </p:cNvSpPr>
              <p:nvPr/>
            </p:nvSpPr>
            <p:spPr bwMode="auto">
              <a:xfrm>
                <a:off x="4372" y="1756"/>
                <a:ext cx="294" cy="388"/>
              </a:xfrm>
              <a:custGeom>
                <a:avLst/>
                <a:gdLst>
                  <a:gd name="T0" fmla="*/ 52 w 123"/>
                  <a:gd name="T1" fmla="*/ 6 h 163"/>
                  <a:gd name="T2" fmla="*/ 71 w 123"/>
                  <a:gd name="T3" fmla="*/ 7 h 163"/>
                  <a:gd name="T4" fmla="*/ 115 w 123"/>
                  <a:gd name="T5" fmla="*/ 59 h 163"/>
                  <a:gd name="T6" fmla="*/ 115 w 123"/>
                  <a:gd name="T7" fmla="*/ 81 h 163"/>
                  <a:gd name="T8" fmla="*/ 84 w 123"/>
                  <a:gd name="T9" fmla="*/ 83 h 163"/>
                  <a:gd name="T10" fmla="*/ 113 w 123"/>
                  <a:gd name="T11" fmla="*/ 137 h 163"/>
                  <a:gd name="T12" fmla="*/ 65 w 123"/>
                  <a:gd name="T13" fmla="*/ 163 h 163"/>
                  <a:gd name="T14" fmla="*/ 36 w 123"/>
                  <a:gd name="T15" fmla="*/ 83 h 163"/>
                  <a:gd name="T16" fmla="*/ 0 w 123"/>
                  <a:gd name="T17" fmla="*/ 70 h 163"/>
                  <a:gd name="T18" fmla="*/ 21 w 123"/>
                  <a:gd name="T19" fmla="*/ 42 h 163"/>
                  <a:gd name="T20" fmla="*/ 52 w 123"/>
                  <a:gd name="T21" fmla="*/ 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 h="163">
                    <a:moveTo>
                      <a:pt x="52" y="6"/>
                    </a:moveTo>
                    <a:cubicBezTo>
                      <a:pt x="56" y="0"/>
                      <a:pt x="67" y="1"/>
                      <a:pt x="71" y="7"/>
                    </a:cubicBezTo>
                    <a:cubicBezTo>
                      <a:pt x="85" y="25"/>
                      <a:pt x="100" y="42"/>
                      <a:pt x="115" y="59"/>
                    </a:cubicBezTo>
                    <a:cubicBezTo>
                      <a:pt x="121" y="65"/>
                      <a:pt x="123" y="76"/>
                      <a:pt x="115" y="81"/>
                    </a:cubicBezTo>
                    <a:cubicBezTo>
                      <a:pt x="105" y="83"/>
                      <a:pt x="95" y="82"/>
                      <a:pt x="84" y="83"/>
                    </a:cubicBezTo>
                    <a:cubicBezTo>
                      <a:pt x="81" y="105"/>
                      <a:pt x="95" y="125"/>
                      <a:pt x="113" y="137"/>
                    </a:cubicBezTo>
                    <a:cubicBezTo>
                      <a:pt x="97" y="145"/>
                      <a:pt x="82" y="156"/>
                      <a:pt x="65" y="163"/>
                    </a:cubicBezTo>
                    <a:cubicBezTo>
                      <a:pt x="46" y="141"/>
                      <a:pt x="33" y="113"/>
                      <a:pt x="36" y="83"/>
                    </a:cubicBezTo>
                    <a:cubicBezTo>
                      <a:pt x="24" y="81"/>
                      <a:pt x="1" y="88"/>
                      <a:pt x="0" y="70"/>
                    </a:cubicBezTo>
                    <a:cubicBezTo>
                      <a:pt x="4" y="59"/>
                      <a:pt x="13" y="51"/>
                      <a:pt x="21" y="42"/>
                    </a:cubicBezTo>
                    <a:cubicBezTo>
                      <a:pt x="31" y="31"/>
                      <a:pt x="41" y="18"/>
                      <a:pt x="5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1" name="Freeform 60"/>
              <p:cNvSpPr>
                <a:spLocks/>
              </p:cNvSpPr>
              <p:nvPr/>
            </p:nvSpPr>
            <p:spPr bwMode="auto">
              <a:xfrm>
                <a:off x="4463" y="1753"/>
                <a:ext cx="585" cy="813"/>
              </a:xfrm>
              <a:custGeom>
                <a:avLst/>
                <a:gdLst>
                  <a:gd name="T0" fmla="*/ 179 w 245"/>
                  <a:gd name="T1" fmla="*/ 4 h 341"/>
                  <a:gd name="T2" fmla="*/ 201 w 245"/>
                  <a:gd name="T3" fmla="*/ 16 h 341"/>
                  <a:gd name="T4" fmla="*/ 241 w 245"/>
                  <a:gd name="T5" fmla="*/ 64 h 341"/>
                  <a:gd name="T6" fmla="*/ 240 w 245"/>
                  <a:gd name="T7" fmla="*/ 81 h 341"/>
                  <a:gd name="T8" fmla="*/ 211 w 245"/>
                  <a:gd name="T9" fmla="*/ 84 h 341"/>
                  <a:gd name="T10" fmla="*/ 172 w 245"/>
                  <a:gd name="T11" fmla="*/ 169 h 341"/>
                  <a:gd name="T12" fmla="*/ 87 w 245"/>
                  <a:gd name="T13" fmla="*/ 221 h 341"/>
                  <a:gd name="T14" fmla="*/ 53 w 245"/>
                  <a:gd name="T15" fmla="*/ 250 h 341"/>
                  <a:gd name="T16" fmla="*/ 46 w 245"/>
                  <a:gd name="T17" fmla="*/ 339 h 341"/>
                  <a:gd name="T18" fmla="*/ 1 w 245"/>
                  <a:gd name="T19" fmla="*/ 340 h 341"/>
                  <a:gd name="T20" fmla="*/ 1 w 245"/>
                  <a:gd name="T21" fmla="*/ 267 h 341"/>
                  <a:gd name="T22" fmla="*/ 12 w 245"/>
                  <a:gd name="T23" fmla="*/ 225 h 341"/>
                  <a:gd name="T24" fmla="*/ 54 w 245"/>
                  <a:gd name="T25" fmla="*/ 184 h 341"/>
                  <a:gd name="T26" fmla="*/ 107 w 245"/>
                  <a:gd name="T27" fmla="*/ 152 h 341"/>
                  <a:gd name="T28" fmla="*/ 154 w 245"/>
                  <a:gd name="T29" fmla="*/ 115 h 341"/>
                  <a:gd name="T30" fmla="*/ 159 w 245"/>
                  <a:gd name="T31" fmla="*/ 84 h 341"/>
                  <a:gd name="T32" fmla="*/ 126 w 245"/>
                  <a:gd name="T33" fmla="*/ 78 h 341"/>
                  <a:gd name="T34" fmla="*/ 138 w 245"/>
                  <a:gd name="T35" fmla="*/ 51 h 341"/>
                  <a:gd name="T36" fmla="*/ 179 w 245"/>
                  <a:gd name="T37" fmla="*/ 4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5" h="341">
                    <a:moveTo>
                      <a:pt x="179" y="4"/>
                    </a:moveTo>
                    <a:cubicBezTo>
                      <a:pt x="189" y="0"/>
                      <a:pt x="195" y="10"/>
                      <a:pt x="201" y="16"/>
                    </a:cubicBezTo>
                    <a:cubicBezTo>
                      <a:pt x="214" y="32"/>
                      <a:pt x="229" y="47"/>
                      <a:pt x="241" y="64"/>
                    </a:cubicBezTo>
                    <a:cubicBezTo>
                      <a:pt x="245" y="69"/>
                      <a:pt x="244" y="77"/>
                      <a:pt x="240" y="81"/>
                    </a:cubicBezTo>
                    <a:cubicBezTo>
                      <a:pt x="231" y="85"/>
                      <a:pt x="221" y="83"/>
                      <a:pt x="211" y="84"/>
                    </a:cubicBezTo>
                    <a:cubicBezTo>
                      <a:pt x="209" y="115"/>
                      <a:pt x="199" y="149"/>
                      <a:pt x="172" y="169"/>
                    </a:cubicBezTo>
                    <a:cubicBezTo>
                      <a:pt x="145" y="187"/>
                      <a:pt x="115" y="203"/>
                      <a:pt x="87" y="221"/>
                    </a:cubicBezTo>
                    <a:cubicBezTo>
                      <a:pt x="75" y="229"/>
                      <a:pt x="59" y="235"/>
                      <a:pt x="53" y="250"/>
                    </a:cubicBezTo>
                    <a:cubicBezTo>
                      <a:pt x="42" y="278"/>
                      <a:pt x="50" y="310"/>
                      <a:pt x="46" y="339"/>
                    </a:cubicBezTo>
                    <a:cubicBezTo>
                      <a:pt x="31" y="341"/>
                      <a:pt x="16" y="341"/>
                      <a:pt x="1" y="340"/>
                    </a:cubicBezTo>
                    <a:cubicBezTo>
                      <a:pt x="0" y="316"/>
                      <a:pt x="1" y="291"/>
                      <a:pt x="1" y="267"/>
                    </a:cubicBezTo>
                    <a:cubicBezTo>
                      <a:pt x="1" y="252"/>
                      <a:pt x="3" y="237"/>
                      <a:pt x="12" y="225"/>
                    </a:cubicBezTo>
                    <a:cubicBezTo>
                      <a:pt x="25" y="210"/>
                      <a:pt x="41" y="198"/>
                      <a:pt x="54" y="184"/>
                    </a:cubicBezTo>
                    <a:cubicBezTo>
                      <a:pt x="71" y="171"/>
                      <a:pt x="90" y="164"/>
                      <a:pt x="107" y="152"/>
                    </a:cubicBezTo>
                    <a:cubicBezTo>
                      <a:pt x="123" y="140"/>
                      <a:pt x="144" y="133"/>
                      <a:pt x="154" y="115"/>
                    </a:cubicBezTo>
                    <a:cubicBezTo>
                      <a:pt x="159" y="105"/>
                      <a:pt x="163" y="94"/>
                      <a:pt x="159" y="84"/>
                    </a:cubicBezTo>
                    <a:cubicBezTo>
                      <a:pt x="148" y="82"/>
                      <a:pt x="135" y="86"/>
                      <a:pt x="126" y="78"/>
                    </a:cubicBezTo>
                    <a:cubicBezTo>
                      <a:pt x="122" y="67"/>
                      <a:pt x="132" y="59"/>
                      <a:pt x="138" y="51"/>
                    </a:cubicBezTo>
                    <a:cubicBezTo>
                      <a:pt x="152" y="36"/>
                      <a:pt x="164" y="18"/>
                      <a:pt x="17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2" name="Freeform 61"/>
              <p:cNvSpPr>
                <a:spLocks/>
              </p:cNvSpPr>
              <p:nvPr/>
            </p:nvSpPr>
            <p:spPr bwMode="auto">
              <a:xfrm>
                <a:off x="4785" y="2230"/>
                <a:ext cx="172" cy="336"/>
              </a:xfrm>
              <a:custGeom>
                <a:avLst/>
                <a:gdLst>
                  <a:gd name="T0" fmla="*/ 0 w 72"/>
                  <a:gd name="T1" fmla="*/ 25 h 141"/>
                  <a:gd name="T2" fmla="*/ 42 w 72"/>
                  <a:gd name="T3" fmla="*/ 0 h 141"/>
                  <a:gd name="T4" fmla="*/ 71 w 72"/>
                  <a:gd name="T5" fmla="*/ 63 h 141"/>
                  <a:gd name="T6" fmla="*/ 71 w 72"/>
                  <a:gd name="T7" fmla="*/ 139 h 141"/>
                  <a:gd name="T8" fmla="*/ 23 w 72"/>
                  <a:gd name="T9" fmla="*/ 140 h 141"/>
                  <a:gd name="T10" fmla="*/ 22 w 72"/>
                  <a:gd name="T11" fmla="*/ 63 h 141"/>
                  <a:gd name="T12" fmla="*/ 0 w 72"/>
                  <a:gd name="T13" fmla="*/ 29 h 141"/>
                  <a:gd name="T14" fmla="*/ 0 w 72"/>
                  <a:gd name="T15" fmla="*/ 25 h 1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141">
                    <a:moveTo>
                      <a:pt x="0" y="25"/>
                    </a:moveTo>
                    <a:cubicBezTo>
                      <a:pt x="14" y="16"/>
                      <a:pt x="28" y="8"/>
                      <a:pt x="42" y="0"/>
                    </a:cubicBezTo>
                    <a:cubicBezTo>
                      <a:pt x="57" y="18"/>
                      <a:pt x="71" y="39"/>
                      <a:pt x="71" y="63"/>
                    </a:cubicBezTo>
                    <a:cubicBezTo>
                      <a:pt x="71" y="88"/>
                      <a:pt x="72" y="114"/>
                      <a:pt x="71" y="139"/>
                    </a:cubicBezTo>
                    <a:cubicBezTo>
                      <a:pt x="55" y="141"/>
                      <a:pt x="39" y="141"/>
                      <a:pt x="23" y="140"/>
                    </a:cubicBezTo>
                    <a:cubicBezTo>
                      <a:pt x="22" y="114"/>
                      <a:pt x="24" y="88"/>
                      <a:pt x="22" y="63"/>
                    </a:cubicBezTo>
                    <a:cubicBezTo>
                      <a:pt x="21" y="49"/>
                      <a:pt x="10" y="39"/>
                      <a:pt x="0" y="29"/>
                    </a:cubicBezTo>
                    <a:cubicBezTo>
                      <a:pt x="0" y="28"/>
                      <a:pt x="0" y="26"/>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69" name="任意多边形 68"/>
            <p:cNvSpPr/>
            <p:nvPr/>
          </p:nvSpPr>
          <p:spPr>
            <a:xfrm rot="10800000">
              <a:off x="7305461" y="1614269"/>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3"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74"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Tree>
    <p:extLst>
      <p:ext uri="{BB962C8B-B14F-4D97-AF65-F5344CB8AC3E}">
        <p14:creationId xmlns:p14="http://schemas.microsoft.com/office/powerpoint/2010/main" val="2679770704"/>
      </p:ext>
    </p:extLst>
  </p:cSld>
  <p:clrMapOvr>
    <a:masterClrMapping/>
  </p:clrMapOvr>
  <mc:AlternateContent xmlns:mc="http://schemas.openxmlformats.org/markup-compatibility/2006" xmlns:p14="http://schemas.microsoft.com/office/powerpoint/2010/main">
    <mc:Choice Requires="p14">
      <p:transition spd="slow" p14:dur="1500" advClick="0" advTm="1000">
        <p14:window dir="vert"/>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62"/>
                                        </p:tgtEl>
                                        <p:attrNameLst>
                                          <p:attrName>style.visibility</p:attrName>
                                        </p:attrNameLst>
                                      </p:cBhvr>
                                      <p:to>
                                        <p:strVal val="visible"/>
                                      </p:to>
                                    </p:set>
                                    <p:anim calcmode="lin" valueType="num">
                                      <p:cBhvr additive="base">
                                        <p:cTn id="15" dur="500" fill="hold"/>
                                        <p:tgtEl>
                                          <p:spTgt spid="62"/>
                                        </p:tgtEl>
                                        <p:attrNameLst>
                                          <p:attrName>ppt_x</p:attrName>
                                        </p:attrNameLst>
                                      </p:cBhvr>
                                      <p:tavLst>
                                        <p:tav tm="0">
                                          <p:val>
                                            <p:strVal val="1+#ppt_w/2"/>
                                          </p:val>
                                        </p:tav>
                                        <p:tav tm="100000">
                                          <p:val>
                                            <p:strVal val="#ppt_x"/>
                                          </p:val>
                                        </p:tav>
                                      </p:tavLst>
                                    </p:anim>
                                    <p:anim calcmode="lin" valueType="num">
                                      <p:cBhvr additive="base">
                                        <p:cTn id="16" dur="500" fill="hold"/>
                                        <p:tgtEl>
                                          <p:spTgt spid="6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1+#ppt_w/2"/>
                                          </p:val>
                                        </p:tav>
                                        <p:tav tm="100000">
                                          <p:val>
                                            <p:strVal val="#ppt_x"/>
                                          </p:val>
                                        </p:tav>
                                      </p:tavLst>
                                    </p:anim>
                                    <p:anim calcmode="lin" valueType="num">
                                      <p:cBhvr additive="base">
                                        <p:cTn id="20" dur="500" fill="hold"/>
                                        <p:tgtEl>
                                          <p:spTgt spid="63"/>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1+#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50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1+#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50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1+#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50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1+#ppt_w/2"/>
                                          </p:val>
                                        </p:tav>
                                        <p:tav tm="100000">
                                          <p:val>
                                            <p:strVal val="#ppt_x"/>
                                          </p:val>
                                        </p:tav>
                                      </p:tavLst>
                                    </p:anim>
                                    <p:anim calcmode="lin" valueType="num">
                                      <p:cBhvr additive="base">
                                        <p:cTn id="36" dur="500" fill="hold"/>
                                        <p:tgtEl>
                                          <p:spTgt spid="6"/>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50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1+#ppt_w/2"/>
                                          </p:val>
                                        </p:tav>
                                        <p:tav tm="100000">
                                          <p:val>
                                            <p:strVal val="#ppt_x"/>
                                          </p:val>
                                        </p:tav>
                                      </p:tavLst>
                                    </p:anim>
                                    <p:anim calcmode="lin" valueType="num">
                                      <p:cBhvr additive="base">
                                        <p:cTn id="40"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rcRect l="20065" t="2345" r="30154" b="2345"/>
          <a:stretch>
            <a:fillRect/>
          </a:stretch>
        </p:blipFill>
        <p:spPr>
          <a:xfrm>
            <a:off x="4616987" y="1000038"/>
            <a:ext cx="1981028" cy="2889791"/>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rcRect l="19592" t="1307" r="30627" b="3383"/>
          <a:stretch>
            <a:fillRect/>
          </a:stretch>
        </p:blipFill>
        <p:spPr>
          <a:xfrm>
            <a:off x="474981" y="1000038"/>
            <a:ext cx="1981028" cy="2889791"/>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rcRect l="34864" t="2345" r="21509" b="2345"/>
          <a:stretch>
            <a:fillRect/>
          </a:stretch>
        </p:blipFill>
        <p:spPr>
          <a:xfrm>
            <a:off x="6687991" y="1000038"/>
            <a:ext cx="1981028" cy="2889791"/>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sp>
        <p:nvSpPr>
          <p:cNvPr id="19" name="矩形 18"/>
          <p:cNvSpPr/>
          <p:nvPr/>
        </p:nvSpPr>
        <p:spPr>
          <a:xfrm>
            <a:off x="2545984" y="1000038"/>
            <a:ext cx="1981028" cy="288979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55"/>
          <p:cNvSpPr/>
          <p:nvPr/>
        </p:nvSpPr>
        <p:spPr>
          <a:xfrm>
            <a:off x="854218" y="4103082"/>
            <a:ext cx="7435564" cy="387798"/>
          </a:xfrm>
          <a:prstGeom prst="rect">
            <a:avLst/>
          </a:prstGeom>
        </p:spPr>
        <p:txBody>
          <a:bodyPr wrap="square">
            <a:spAutoFit/>
          </a:bodyPr>
          <a:lstStyle/>
          <a:p>
            <a:pPr algn="ctr">
              <a:lnSpc>
                <a:spcPct val="120000"/>
              </a:lnSpc>
            </a:pPr>
            <a:r>
              <a:rPr lang="zh-CN" altLang="zh-CN"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a:t>
            </a:r>
            <a:r>
              <a:rPr lang="zh-CN" altLang="zh-CN"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magnaLorem ipsum dolor sit amet, consectetur adipisicing elit, sed do eiusmod tempor incididunt ut labore et dolore magna</a:t>
            </a: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23" name="文本框 22"/>
          <p:cNvSpPr txBox="1"/>
          <p:nvPr/>
        </p:nvSpPr>
        <p:spPr>
          <a:xfrm>
            <a:off x="2895473" y="1310992"/>
            <a:ext cx="1282050" cy="769441"/>
          </a:xfrm>
          <a:prstGeom prst="rect">
            <a:avLst/>
          </a:prstGeom>
          <a:noFill/>
        </p:spPr>
        <p:txBody>
          <a:bodyPr wrap="square" rtlCol="0">
            <a:spAutoFit/>
          </a:bodyPr>
          <a:lstStyle/>
          <a:p>
            <a:pPr algn="ctr"/>
            <a:r>
              <a:rPr lang="en-US" altLang="zh-CN" sz="4400" dirty="0" smtClean="0">
                <a:solidFill>
                  <a:schemeClr val="bg1"/>
                </a:solidFill>
                <a:latin typeface="HelveticaNeueLT Pro 67 MdCn" panose="020B0606030502030204" pitchFamily="34" charset="0"/>
              </a:rPr>
              <a:t>34%</a:t>
            </a:r>
            <a:endParaRPr lang="zh-CN" altLang="en-US" sz="4400" dirty="0">
              <a:solidFill>
                <a:schemeClr val="bg1"/>
              </a:solidFill>
              <a:latin typeface="HelveticaNeueLT Pro 67 MdCn" panose="020B0606030502030204" pitchFamily="34" charset="0"/>
            </a:endParaRPr>
          </a:p>
        </p:txBody>
      </p:sp>
      <p:cxnSp>
        <p:nvCxnSpPr>
          <p:cNvPr id="24" name="直接连接符 23"/>
          <p:cNvCxnSpPr/>
          <p:nvPr/>
        </p:nvCxnSpPr>
        <p:spPr>
          <a:xfrm>
            <a:off x="3060943" y="2012937"/>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2895473" y="2023593"/>
            <a:ext cx="1282050" cy="369332"/>
          </a:xfrm>
          <a:prstGeom prst="rect">
            <a:avLst/>
          </a:prstGeom>
          <a:noFill/>
        </p:spPr>
        <p:txBody>
          <a:bodyPr wrap="square" rtlCol="0">
            <a:spAutoFit/>
          </a:bodyPr>
          <a:lstStyle/>
          <a:p>
            <a:pPr algn="ctr"/>
            <a:r>
              <a:rPr lang="en-US" altLang="zh-CN" sz="1800" dirty="0" smtClean="0">
                <a:solidFill>
                  <a:schemeClr val="bg1"/>
                </a:solidFill>
                <a:latin typeface="HelveticaNeueLT Pro 67 MdCn" panose="020B0606030502030204" pitchFamily="34" charset="0"/>
              </a:rPr>
              <a:t>From 2014 </a:t>
            </a:r>
            <a:endParaRPr lang="zh-CN" altLang="en-US" sz="1800" dirty="0">
              <a:solidFill>
                <a:schemeClr val="bg1"/>
              </a:solidFill>
              <a:latin typeface="HelveticaNeueLT Pro 67 MdCn" panose="020B0606030502030204" pitchFamily="34" charset="0"/>
            </a:endParaRPr>
          </a:p>
        </p:txBody>
      </p:sp>
      <p:sp>
        <p:nvSpPr>
          <p:cNvPr id="26" name="矩形 55"/>
          <p:cNvSpPr/>
          <p:nvPr/>
        </p:nvSpPr>
        <p:spPr>
          <a:xfrm>
            <a:off x="2724020" y="2403580"/>
            <a:ext cx="1624956" cy="1274195"/>
          </a:xfrm>
          <a:prstGeom prst="rect">
            <a:avLst/>
          </a:prstGeom>
        </p:spPr>
        <p:txBody>
          <a:bodyPr wrap="square">
            <a:spAutoFit/>
          </a:bodyPr>
          <a:lstStyle/>
          <a:p>
            <a:pPr algn="ctr">
              <a:lnSpc>
                <a:spcPct val="120000"/>
              </a:lnSpc>
            </a:pPr>
            <a:r>
              <a:rPr lang="zh-CN" altLang="zh-CN"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a:t>
            </a:r>
            <a:r>
              <a:rPr lang="zh-CN" altLang="zh-CN"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magnaLorem ipsum dolor sit amet, consectetur adipisicing elit, sed do eiusmod tempor incididunt ut labore et dolore magna</a:t>
            </a:r>
            <a:endParaRPr lang="zh-CN" altLang="en-US"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a:p>
            <a:pPr algn="ctr">
              <a:lnSpc>
                <a:spcPct val="120000"/>
              </a:lnSpc>
            </a:pP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27" name="矩形 26"/>
          <p:cNvSpPr/>
          <p:nvPr/>
        </p:nvSpPr>
        <p:spPr>
          <a:xfrm>
            <a:off x="8269155" y="286243"/>
            <a:ext cx="367408"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03</a:t>
            </a:r>
            <a:endParaRPr lang="zh-CN" altLang="en-US" dirty="0"/>
          </a:p>
        </p:txBody>
      </p:sp>
      <p:sp>
        <p:nvSpPr>
          <p:cNvPr id="14"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18"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Tree>
    <p:extLst>
      <p:ext uri="{BB962C8B-B14F-4D97-AF65-F5344CB8AC3E}">
        <p14:creationId xmlns:p14="http://schemas.microsoft.com/office/powerpoint/2010/main" val="168856435"/>
      </p:ext>
    </p:extLst>
  </p:cSld>
  <p:clrMapOvr>
    <a:masterClrMapping/>
  </p:clrMapOvr>
  <mc:AlternateContent xmlns:mc="http://schemas.openxmlformats.org/markup-compatibility/2006" xmlns:p14="http://schemas.microsoft.com/office/powerpoint/2010/main">
    <mc:Choice Requires="p14">
      <p:transition spd="slow" p14:dur="1600" advClick="0" advTm="1000">
        <p14:conveyor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75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900"/>
                                        <p:tgtEl>
                                          <p:spTgt spid="17"/>
                                        </p:tgtEl>
                                      </p:cBhvr>
                                    </p:animEffect>
                                  </p:childTnLst>
                                </p:cTn>
                              </p:par>
                              <p:par>
                                <p:cTn id="8" presetID="35" presetClass="path" presetSubtype="0" accel="100000" fill="hold" nodeType="withEffect">
                                  <p:stCondLst>
                                    <p:cond delay="0"/>
                                  </p:stCondLst>
                                  <p:childTnLst>
                                    <p:animMotion origin="layout" path="M 0 0 L -0.25 0 E" pathEditMode="relative" ptsTypes="">
                                      <p:cBhvr>
                                        <p:cTn id="9" dur="1000" spd="-100000" fill="hold"/>
                                        <p:tgtEl>
                                          <p:spTgt spid="17"/>
                                        </p:tgtEl>
                                        <p:attrNameLst>
                                          <p:attrName>ppt_x</p:attrName>
                                          <p:attrName>ppt_y</p:attrName>
                                        </p:attrNameLst>
                                      </p:cBhvr>
                                    </p:animMotion>
                                  </p:childTnLst>
                                </p:cTn>
                              </p:par>
                              <p:par>
                                <p:cTn id="10" presetID="6" presetClass="emph" presetSubtype="0" autoRev="1" fill="hold" nodeType="withEffect">
                                  <p:stCondLst>
                                    <p:cond delay="0"/>
                                  </p:stCondLst>
                                  <p:childTnLst>
                                    <p:animScale>
                                      <p:cBhvr>
                                        <p:cTn id="11" dur="500" fill="hold"/>
                                        <p:tgtEl>
                                          <p:spTgt spid="17"/>
                                        </p:tgtEl>
                                      </p:cBhvr>
                                      <p:by x="120000" y="120000"/>
                                    </p:animScale>
                                  </p:childTnLst>
                                </p:cTn>
                              </p:par>
                              <p:par>
                                <p:cTn id="12" presetID="10" presetClass="entr" presetSubtype="0" fill="hold" nodeType="withEffect">
                                  <p:stCondLst>
                                    <p:cond delay="60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900"/>
                                        <p:tgtEl>
                                          <p:spTgt spid="16"/>
                                        </p:tgtEl>
                                      </p:cBhvr>
                                    </p:animEffect>
                                  </p:childTnLst>
                                </p:cTn>
                              </p:par>
                              <p:par>
                                <p:cTn id="15" presetID="35" presetClass="path" presetSubtype="0" accel="90000" decel="10000" fill="hold" nodeType="withEffect">
                                  <p:stCondLst>
                                    <p:cond delay="100"/>
                                  </p:stCondLst>
                                  <p:childTnLst>
                                    <p:animMotion origin="layout" path="M 0 0 L -0.25 0 E" pathEditMode="relative" ptsTypes="">
                                      <p:cBhvr>
                                        <p:cTn id="16" dur="1000" spd="-100000" fill="hold"/>
                                        <p:tgtEl>
                                          <p:spTgt spid="16"/>
                                        </p:tgtEl>
                                        <p:attrNameLst>
                                          <p:attrName>ppt_x</p:attrName>
                                          <p:attrName>ppt_y</p:attrName>
                                        </p:attrNameLst>
                                      </p:cBhvr>
                                    </p:animMotion>
                                  </p:childTnLst>
                                </p:cTn>
                              </p:par>
                              <p:par>
                                <p:cTn id="17" presetID="6" presetClass="emph" presetSubtype="0" autoRev="1" fill="hold" nodeType="withEffect">
                                  <p:stCondLst>
                                    <p:cond delay="100"/>
                                  </p:stCondLst>
                                  <p:childTnLst>
                                    <p:animScale>
                                      <p:cBhvr>
                                        <p:cTn id="18" dur="500" fill="hold"/>
                                        <p:tgtEl>
                                          <p:spTgt spid="16"/>
                                        </p:tgtEl>
                                      </p:cBhvr>
                                      <p:by x="120000" y="120000"/>
                                    </p:animScale>
                                  </p:childTnLst>
                                </p:cTn>
                              </p:par>
                              <p:par>
                                <p:cTn id="19" presetID="10" presetClass="entr" presetSubtype="0" fill="hold" grpId="0" nodeType="withEffect">
                                  <p:stCondLst>
                                    <p:cond delay="70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900"/>
                                        <p:tgtEl>
                                          <p:spTgt spid="19"/>
                                        </p:tgtEl>
                                      </p:cBhvr>
                                    </p:animEffect>
                                  </p:childTnLst>
                                </p:cTn>
                              </p:par>
                              <p:par>
                                <p:cTn id="22" presetID="35" presetClass="path" presetSubtype="0" accel="90000" decel="10000" fill="hold" grpId="1" nodeType="withEffect">
                                  <p:stCondLst>
                                    <p:cond delay="200"/>
                                  </p:stCondLst>
                                  <p:childTnLst>
                                    <p:animMotion origin="layout" path="M 0 0 L -0.25 0 E" pathEditMode="relative" ptsTypes="">
                                      <p:cBhvr>
                                        <p:cTn id="23" dur="1000" spd="-100000" fill="hold"/>
                                        <p:tgtEl>
                                          <p:spTgt spid="19"/>
                                        </p:tgtEl>
                                        <p:attrNameLst>
                                          <p:attrName>ppt_x</p:attrName>
                                          <p:attrName>ppt_y</p:attrName>
                                        </p:attrNameLst>
                                      </p:cBhvr>
                                    </p:animMotion>
                                  </p:childTnLst>
                                </p:cTn>
                              </p:par>
                              <p:par>
                                <p:cTn id="24" presetID="6" presetClass="emph" presetSubtype="0" autoRev="1" fill="hold" grpId="2" nodeType="withEffect">
                                  <p:stCondLst>
                                    <p:cond delay="200"/>
                                  </p:stCondLst>
                                  <p:childTnLst>
                                    <p:animScale>
                                      <p:cBhvr>
                                        <p:cTn id="25" dur="500" fill="hold"/>
                                        <p:tgtEl>
                                          <p:spTgt spid="19"/>
                                        </p:tgtEl>
                                      </p:cBhvr>
                                      <p:by x="120000" y="120000"/>
                                    </p:animScale>
                                  </p:childTnLst>
                                </p:cTn>
                              </p:par>
                              <p:par>
                                <p:cTn id="26" presetID="10" presetClass="entr" presetSubtype="0" fill="hold" nodeType="withEffect">
                                  <p:stCondLst>
                                    <p:cond delay="80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900"/>
                                        <p:tgtEl>
                                          <p:spTgt spid="15"/>
                                        </p:tgtEl>
                                      </p:cBhvr>
                                    </p:animEffect>
                                  </p:childTnLst>
                                </p:cTn>
                              </p:par>
                              <p:par>
                                <p:cTn id="29" presetID="35" presetClass="path" presetSubtype="0" accel="90000" decel="10000" fill="hold" nodeType="withEffect">
                                  <p:stCondLst>
                                    <p:cond delay="300"/>
                                  </p:stCondLst>
                                  <p:childTnLst>
                                    <p:animMotion origin="layout" path="M 0 0 L -0.25 0 E" pathEditMode="relative" ptsTypes="">
                                      <p:cBhvr>
                                        <p:cTn id="30" dur="1000" spd="-100000" fill="hold"/>
                                        <p:tgtEl>
                                          <p:spTgt spid="15"/>
                                        </p:tgtEl>
                                        <p:attrNameLst>
                                          <p:attrName>ppt_x</p:attrName>
                                          <p:attrName>ppt_y</p:attrName>
                                        </p:attrNameLst>
                                      </p:cBhvr>
                                    </p:animMotion>
                                  </p:childTnLst>
                                </p:cTn>
                              </p:par>
                              <p:par>
                                <p:cTn id="31" presetID="6" presetClass="emph" presetSubtype="0" autoRev="1" fill="hold" nodeType="withEffect">
                                  <p:stCondLst>
                                    <p:cond delay="300"/>
                                  </p:stCondLst>
                                  <p:childTnLst>
                                    <p:animScale>
                                      <p:cBhvr>
                                        <p:cTn id="32" dur="500" fill="hold"/>
                                        <p:tgtEl>
                                          <p:spTgt spid="15"/>
                                        </p:tgtEl>
                                      </p:cBhvr>
                                      <p:by x="120000" y="120000"/>
                                    </p:animScale>
                                  </p:childTnLst>
                                </p:cTn>
                              </p:par>
                              <p:par>
                                <p:cTn id="33" presetID="10" presetClass="entr" presetSubtype="0" fill="hold" grpId="0" nodeType="withEffect">
                                  <p:stCondLst>
                                    <p:cond delay="185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par>
                                <p:cTn id="36" presetID="16" presetClass="entr" presetSubtype="37" fill="hold" nodeType="withEffect">
                                  <p:stCondLst>
                                    <p:cond delay="1600"/>
                                  </p:stCondLst>
                                  <p:childTnLst>
                                    <p:set>
                                      <p:cBhvr>
                                        <p:cTn id="37" dur="1" fill="hold">
                                          <p:stCondLst>
                                            <p:cond delay="0"/>
                                          </p:stCondLst>
                                        </p:cTn>
                                        <p:tgtEl>
                                          <p:spTgt spid="24"/>
                                        </p:tgtEl>
                                        <p:attrNameLst>
                                          <p:attrName>style.visibility</p:attrName>
                                        </p:attrNameLst>
                                      </p:cBhvr>
                                      <p:to>
                                        <p:strVal val="visible"/>
                                      </p:to>
                                    </p:set>
                                    <p:animEffect transition="in" filter="barn(outVertical)">
                                      <p:cBhvr>
                                        <p:cTn id="38" dur="250"/>
                                        <p:tgtEl>
                                          <p:spTgt spid="24"/>
                                        </p:tgtEl>
                                      </p:cBhvr>
                                    </p:animEffect>
                                  </p:childTnLst>
                                </p:cTn>
                              </p:par>
                              <p:par>
                                <p:cTn id="39" presetID="10" presetClass="entr" presetSubtype="0" fill="hold" grpId="0" nodeType="withEffect">
                                  <p:stCondLst>
                                    <p:cond delay="185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500"/>
                                        <p:tgtEl>
                                          <p:spTgt spid="25"/>
                                        </p:tgtEl>
                                      </p:cBhvr>
                                    </p:animEffect>
                                  </p:childTnLst>
                                </p:cTn>
                              </p:par>
                              <p:par>
                                <p:cTn id="42" presetID="50" presetClass="entr" presetSubtype="0" decel="100000" fill="hold" grpId="0" nodeType="withEffect">
                                  <p:stCondLst>
                                    <p:cond delay="1600"/>
                                  </p:stCondLst>
                                  <p:iterate type="lt">
                                    <p:tmPct val="10000"/>
                                  </p:iterate>
                                  <p:childTnLst>
                                    <p:set>
                                      <p:cBhvr>
                                        <p:cTn id="43" dur="1" fill="hold">
                                          <p:stCondLst>
                                            <p:cond delay="0"/>
                                          </p:stCondLst>
                                        </p:cTn>
                                        <p:tgtEl>
                                          <p:spTgt spid="26"/>
                                        </p:tgtEl>
                                        <p:attrNameLst>
                                          <p:attrName>style.visibility</p:attrName>
                                        </p:attrNameLst>
                                      </p:cBhvr>
                                      <p:to>
                                        <p:strVal val="visible"/>
                                      </p:to>
                                    </p:set>
                                    <p:anim calcmode="lin" valueType="num">
                                      <p:cBhvr>
                                        <p:cTn id="44" dur="50" fill="hold"/>
                                        <p:tgtEl>
                                          <p:spTgt spid="26"/>
                                        </p:tgtEl>
                                        <p:attrNameLst>
                                          <p:attrName>ppt_w</p:attrName>
                                        </p:attrNameLst>
                                      </p:cBhvr>
                                      <p:tavLst>
                                        <p:tav tm="0">
                                          <p:val>
                                            <p:strVal val="#ppt_w+.3"/>
                                          </p:val>
                                        </p:tav>
                                        <p:tav tm="100000">
                                          <p:val>
                                            <p:strVal val="#ppt_w"/>
                                          </p:val>
                                        </p:tav>
                                      </p:tavLst>
                                    </p:anim>
                                    <p:anim calcmode="lin" valueType="num">
                                      <p:cBhvr>
                                        <p:cTn id="45" dur="50" fill="hold"/>
                                        <p:tgtEl>
                                          <p:spTgt spid="26"/>
                                        </p:tgtEl>
                                        <p:attrNameLst>
                                          <p:attrName>ppt_h</p:attrName>
                                        </p:attrNameLst>
                                      </p:cBhvr>
                                      <p:tavLst>
                                        <p:tav tm="0">
                                          <p:val>
                                            <p:strVal val="#ppt_h"/>
                                          </p:val>
                                        </p:tav>
                                        <p:tav tm="100000">
                                          <p:val>
                                            <p:strVal val="#ppt_h"/>
                                          </p:val>
                                        </p:tav>
                                      </p:tavLst>
                                    </p:anim>
                                    <p:animEffect transition="in" filter="fade">
                                      <p:cBhvr>
                                        <p:cTn id="46" dur="50"/>
                                        <p:tgtEl>
                                          <p:spTgt spid="26"/>
                                        </p:tgtEl>
                                      </p:cBhvr>
                                    </p:animEffect>
                                  </p:childTnLst>
                                </p:cTn>
                              </p:par>
                              <p:par>
                                <p:cTn id="47" presetID="10" presetClass="entr" presetSubtype="0" fill="hold" grpId="0" nodeType="withEffect">
                                  <p:stCondLst>
                                    <p:cond delay="310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19" grpId="2" animBg="1"/>
      <p:bldP spid="21" grpId="0"/>
      <p:bldP spid="23" grpId="0"/>
      <p:bldP spid="25"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8268352" y="286243"/>
            <a:ext cx="369012"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04</a:t>
            </a:r>
            <a:endParaRPr lang="zh-CN" altLang="en-US" dirty="0"/>
          </a:p>
        </p:txBody>
      </p:sp>
      <p:grpSp>
        <p:nvGrpSpPr>
          <p:cNvPr id="30" name="组合 29"/>
          <p:cNvGrpSpPr/>
          <p:nvPr/>
        </p:nvGrpSpPr>
        <p:grpSpPr>
          <a:xfrm>
            <a:off x="589237" y="3085008"/>
            <a:ext cx="872891" cy="993808"/>
            <a:chOff x="727309" y="3451411"/>
            <a:chExt cx="872891" cy="993808"/>
          </a:xfrm>
        </p:grpSpPr>
        <p:sp>
          <p:nvSpPr>
            <p:cNvPr id="25" name="Freeform 63"/>
            <p:cNvSpPr>
              <a:spLocks noChangeAspect="1"/>
            </p:cNvSpPr>
            <p:nvPr/>
          </p:nvSpPr>
          <p:spPr bwMode="auto">
            <a:xfrm>
              <a:off x="871569" y="3602655"/>
              <a:ext cx="584370" cy="567090"/>
            </a:xfrm>
            <a:custGeom>
              <a:avLst/>
              <a:gdLst>
                <a:gd name="T0" fmla="*/ 244 w 312"/>
                <a:gd name="T1" fmla="*/ 0 h 303"/>
                <a:gd name="T2" fmla="*/ 209 w 312"/>
                <a:gd name="T3" fmla="*/ 12 h 303"/>
                <a:gd name="T4" fmla="*/ 181 w 312"/>
                <a:gd name="T5" fmla="*/ 49 h 303"/>
                <a:gd name="T6" fmla="*/ 198 w 312"/>
                <a:gd name="T7" fmla="*/ 112 h 303"/>
                <a:gd name="T8" fmla="*/ 195 w 312"/>
                <a:gd name="T9" fmla="*/ 112 h 303"/>
                <a:gd name="T10" fmla="*/ 177 w 312"/>
                <a:gd name="T11" fmla="*/ 92 h 303"/>
                <a:gd name="T12" fmla="*/ 92 w 312"/>
                <a:gd name="T13" fmla="*/ 177 h 303"/>
                <a:gd name="T14" fmla="*/ 71 w 312"/>
                <a:gd name="T15" fmla="*/ 174 h 303"/>
                <a:gd name="T16" fmla="*/ 29 w 312"/>
                <a:gd name="T17" fmla="*/ 192 h 303"/>
                <a:gd name="T18" fmla="*/ 7 w 312"/>
                <a:gd name="T19" fmla="*/ 255 h 303"/>
                <a:gd name="T20" fmla="*/ 14 w 312"/>
                <a:gd name="T21" fmla="*/ 266 h 303"/>
                <a:gd name="T22" fmla="*/ 14 w 312"/>
                <a:gd name="T23" fmla="*/ 266 h 303"/>
                <a:gd name="T24" fmla="*/ 53 w 312"/>
                <a:gd name="T25" fmla="*/ 228 h 303"/>
                <a:gd name="T26" fmla="*/ 80 w 312"/>
                <a:gd name="T27" fmla="*/ 255 h 303"/>
                <a:gd name="T28" fmla="*/ 40 w 312"/>
                <a:gd name="T29" fmla="*/ 296 h 303"/>
                <a:gd name="T30" fmla="*/ 70 w 312"/>
                <a:gd name="T31" fmla="*/ 303 h 303"/>
                <a:gd name="T32" fmla="*/ 100 w 312"/>
                <a:gd name="T33" fmla="*/ 295 h 303"/>
                <a:gd name="T34" fmla="*/ 134 w 312"/>
                <a:gd name="T35" fmla="*/ 244 h 303"/>
                <a:gd name="T36" fmla="*/ 116 w 312"/>
                <a:gd name="T37" fmla="*/ 191 h 303"/>
                <a:gd name="T38" fmla="*/ 118 w 312"/>
                <a:gd name="T39" fmla="*/ 190 h 303"/>
                <a:gd name="T40" fmla="*/ 138 w 312"/>
                <a:gd name="T41" fmla="*/ 209 h 303"/>
                <a:gd name="T42" fmla="*/ 222 w 312"/>
                <a:gd name="T43" fmla="*/ 126 h 303"/>
                <a:gd name="T44" fmla="*/ 245 w 312"/>
                <a:gd name="T45" fmla="*/ 129 h 303"/>
                <a:gd name="T46" fmla="*/ 256 w 312"/>
                <a:gd name="T47" fmla="*/ 127 h 303"/>
                <a:gd name="T48" fmla="*/ 298 w 312"/>
                <a:gd name="T49" fmla="*/ 97 h 303"/>
                <a:gd name="T50" fmla="*/ 302 w 312"/>
                <a:gd name="T51" fmla="*/ 34 h 303"/>
                <a:gd name="T52" fmla="*/ 260 w 312"/>
                <a:gd name="T53" fmla="*/ 75 h 303"/>
                <a:gd name="T54" fmla="*/ 234 w 312"/>
                <a:gd name="T55" fmla="*/ 48 h 303"/>
                <a:gd name="T56" fmla="*/ 274 w 312"/>
                <a:gd name="T57" fmla="*/ 7 h 303"/>
                <a:gd name="T58" fmla="*/ 244 w 312"/>
                <a:gd name="T59"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2" h="303">
                  <a:moveTo>
                    <a:pt x="244" y="0"/>
                  </a:moveTo>
                  <a:cubicBezTo>
                    <a:pt x="231" y="0"/>
                    <a:pt x="219" y="4"/>
                    <a:pt x="209" y="12"/>
                  </a:cubicBezTo>
                  <a:cubicBezTo>
                    <a:pt x="197" y="22"/>
                    <a:pt x="185" y="34"/>
                    <a:pt x="181" y="49"/>
                  </a:cubicBezTo>
                  <a:cubicBezTo>
                    <a:pt x="175" y="72"/>
                    <a:pt x="184" y="94"/>
                    <a:pt x="198" y="112"/>
                  </a:cubicBezTo>
                  <a:cubicBezTo>
                    <a:pt x="197" y="112"/>
                    <a:pt x="196" y="112"/>
                    <a:pt x="195" y="112"/>
                  </a:cubicBezTo>
                  <a:cubicBezTo>
                    <a:pt x="185" y="112"/>
                    <a:pt x="181" y="101"/>
                    <a:pt x="177" y="92"/>
                  </a:cubicBezTo>
                  <a:cubicBezTo>
                    <a:pt x="148" y="120"/>
                    <a:pt x="121" y="150"/>
                    <a:pt x="92" y="177"/>
                  </a:cubicBezTo>
                  <a:cubicBezTo>
                    <a:pt x="85" y="175"/>
                    <a:pt x="78" y="174"/>
                    <a:pt x="71" y="174"/>
                  </a:cubicBezTo>
                  <a:cubicBezTo>
                    <a:pt x="55" y="174"/>
                    <a:pt x="39" y="180"/>
                    <a:pt x="29" y="192"/>
                  </a:cubicBezTo>
                  <a:cubicBezTo>
                    <a:pt x="11" y="207"/>
                    <a:pt x="0" y="232"/>
                    <a:pt x="7" y="255"/>
                  </a:cubicBezTo>
                  <a:cubicBezTo>
                    <a:pt x="9" y="258"/>
                    <a:pt x="9" y="266"/>
                    <a:pt x="14" y="266"/>
                  </a:cubicBezTo>
                  <a:cubicBezTo>
                    <a:pt x="14" y="266"/>
                    <a:pt x="14" y="266"/>
                    <a:pt x="14" y="266"/>
                  </a:cubicBezTo>
                  <a:cubicBezTo>
                    <a:pt x="28" y="254"/>
                    <a:pt x="40" y="240"/>
                    <a:pt x="53" y="228"/>
                  </a:cubicBezTo>
                  <a:cubicBezTo>
                    <a:pt x="62" y="236"/>
                    <a:pt x="71" y="246"/>
                    <a:pt x="80" y="255"/>
                  </a:cubicBezTo>
                  <a:cubicBezTo>
                    <a:pt x="67" y="269"/>
                    <a:pt x="53" y="282"/>
                    <a:pt x="40" y="296"/>
                  </a:cubicBezTo>
                  <a:cubicBezTo>
                    <a:pt x="49" y="300"/>
                    <a:pt x="60" y="303"/>
                    <a:pt x="70" y="303"/>
                  </a:cubicBezTo>
                  <a:cubicBezTo>
                    <a:pt x="81" y="303"/>
                    <a:pt x="91" y="300"/>
                    <a:pt x="100" y="295"/>
                  </a:cubicBezTo>
                  <a:cubicBezTo>
                    <a:pt x="117" y="282"/>
                    <a:pt x="133" y="265"/>
                    <a:pt x="134" y="244"/>
                  </a:cubicBezTo>
                  <a:cubicBezTo>
                    <a:pt x="137" y="224"/>
                    <a:pt x="127" y="206"/>
                    <a:pt x="116" y="191"/>
                  </a:cubicBezTo>
                  <a:cubicBezTo>
                    <a:pt x="117" y="190"/>
                    <a:pt x="117" y="190"/>
                    <a:pt x="118" y="190"/>
                  </a:cubicBezTo>
                  <a:cubicBezTo>
                    <a:pt x="128" y="190"/>
                    <a:pt x="133" y="202"/>
                    <a:pt x="138" y="209"/>
                  </a:cubicBezTo>
                  <a:cubicBezTo>
                    <a:pt x="166" y="182"/>
                    <a:pt x="194" y="153"/>
                    <a:pt x="222" y="126"/>
                  </a:cubicBezTo>
                  <a:cubicBezTo>
                    <a:pt x="230" y="127"/>
                    <a:pt x="237" y="129"/>
                    <a:pt x="245" y="129"/>
                  </a:cubicBezTo>
                  <a:cubicBezTo>
                    <a:pt x="249" y="129"/>
                    <a:pt x="252" y="128"/>
                    <a:pt x="256" y="127"/>
                  </a:cubicBezTo>
                  <a:cubicBezTo>
                    <a:pt x="274" y="125"/>
                    <a:pt x="286" y="110"/>
                    <a:pt x="298" y="97"/>
                  </a:cubicBezTo>
                  <a:cubicBezTo>
                    <a:pt x="312" y="79"/>
                    <a:pt x="311" y="54"/>
                    <a:pt x="302" y="34"/>
                  </a:cubicBezTo>
                  <a:cubicBezTo>
                    <a:pt x="287" y="47"/>
                    <a:pt x="274" y="62"/>
                    <a:pt x="260" y="75"/>
                  </a:cubicBezTo>
                  <a:cubicBezTo>
                    <a:pt x="251" y="66"/>
                    <a:pt x="242" y="57"/>
                    <a:pt x="234" y="48"/>
                  </a:cubicBezTo>
                  <a:cubicBezTo>
                    <a:pt x="247" y="34"/>
                    <a:pt x="261" y="20"/>
                    <a:pt x="274" y="7"/>
                  </a:cubicBezTo>
                  <a:cubicBezTo>
                    <a:pt x="265" y="2"/>
                    <a:pt x="255" y="0"/>
                    <a:pt x="244" y="0"/>
                  </a:cubicBezTo>
                </a:path>
              </a:pathLst>
            </a:custGeom>
            <a:solidFill>
              <a:srgbClr val="FFC000"/>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26" name="任意多边形 25"/>
            <p:cNvSpPr/>
            <p:nvPr/>
          </p:nvSpPr>
          <p:spPr>
            <a:xfrm rot="10800000">
              <a:off x="727309" y="3451411"/>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矩形 55"/>
          <p:cNvSpPr/>
          <p:nvPr/>
        </p:nvSpPr>
        <p:spPr>
          <a:xfrm>
            <a:off x="285281" y="4137000"/>
            <a:ext cx="1480801" cy="535531"/>
          </a:xfrm>
          <a:prstGeom prst="rect">
            <a:avLst/>
          </a:prstGeom>
        </p:spPr>
        <p:txBody>
          <a:bodyPr wrap="square">
            <a:spAutoFit/>
          </a:bodyPr>
          <a:lstStyle/>
          <a:p>
            <a:pPr algn="ctr">
              <a:lnSpc>
                <a:spcPct val="120000"/>
              </a:lnSpc>
            </a:pP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a:t>
            </a:r>
            <a:r>
              <a:rPr lang="zh-CN" altLang="zh-CN"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elit</a:t>
            </a: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 sed do eiusmod tempor incididunt ut labore et dolore magna</a:t>
            </a:r>
            <a:endParaRPr lang="zh-CN" altLang="en-US"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grpSp>
        <p:nvGrpSpPr>
          <p:cNvPr id="31" name="组合 30"/>
          <p:cNvGrpSpPr/>
          <p:nvPr/>
        </p:nvGrpSpPr>
        <p:grpSpPr>
          <a:xfrm>
            <a:off x="2069443" y="3085008"/>
            <a:ext cx="872891" cy="993808"/>
            <a:chOff x="2030971" y="3451411"/>
            <a:chExt cx="872891" cy="993808"/>
          </a:xfrm>
        </p:grpSpPr>
        <p:grpSp>
          <p:nvGrpSpPr>
            <p:cNvPr id="12" name="Group 44"/>
            <p:cNvGrpSpPr>
              <a:grpSpLocks noChangeAspect="1"/>
            </p:cNvGrpSpPr>
            <p:nvPr/>
          </p:nvGrpSpPr>
          <p:grpSpPr bwMode="auto">
            <a:xfrm>
              <a:off x="2175432" y="3602656"/>
              <a:ext cx="583968" cy="567090"/>
              <a:chOff x="3202" y="1607"/>
              <a:chExt cx="1730" cy="1680"/>
            </a:xfrm>
            <a:solidFill>
              <a:srgbClr val="FFC000"/>
            </a:solidFill>
          </p:grpSpPr>
          <p:sp>
            <p:nvSpPr>
              <p:cNvPr id="13" name="Freeform 45"/>
              <p:cNvSpPr>
                <a:spLocks/>
              </p:cNvSpPr>
              <p:nvPr/>
            </p:nvSpPr>
            <p:spPr bwMode="auto">
              <a:xfrm>
                <a:off x="3202" y="1607"/>
                <a:ext cx="1521" cy="1336"/>
              </a:xfrm>
              <a:custGeom>
                <a:avLst/>
                <a:gdLst>
                  <a:gd name="T0" fmla="*/ 93 w 327"/>
                  <a:gd name="T1" fmla="*/ 5 h 287"/>
                  <a:gd name="T2" fmla="*/ 123 w 327"/>
                  <a:gd name="T3" fmla="*/ 4 h 287"/>
                  <a:gd name="T4" fmla="*/ 201 w 327"/>
                  <a:gd name="T5" fmla="*/ 37 h 287"/>
                  <a:gd name="T6" fmla="*/ 224 w 327"/>
                  <a:gd name="T7" fmla="*/ 39 h 287"/>
                  <a:gd name="T8" fmla="*/ 299 w 327"/>
                  <a:gd name="T9" fmla="*/ 11 h 287"/>
                  <a:gd name="T10" fmla="*/ 320 w 327"/>
                  <a:gd name="T11" fmla="*/ 9 h 287"/>
                  <a:gd name="T12" fmla="*/ 325 w 327"/>
                  <a:gd name="T13" fmla="*/ 29 h 287"/>
                  <a:gd name="T14" fmla="*/ 325 w 327"/>
                  <a:gd name="T15" fmla="*/ 133 h 287"/>
                  <a:gd name="T16" fmla="*/ 297 w 327"/>
                  <a:gd name="T17" fmla="*/ 104 h 287"/>
                  <a:gd name="T18" fmla="*/ 296 w 327"/>
                  <a:gd name="T19" fmla="*/ 44 h 287"/>
                  <a:gd name="T20" fmla="*/ 214 w 327"/>
                  <a:gd name="T21" fmla="*/ 72 h 287"/>
                  <a:gd name="T22" fmla="*/ 109 w 327"/>
                  <a:gd name="T23" fmla="*/ 29 h 287"/>
                  <a:gd name="T24" fmla="*/ 27 w 327"/>
                  <a:gd name="T25" fmla="*/ 67 h 287"/>
                  <a:gd name="T26" fmla="*/ 27 w 327"/>
                  <a:gd name="T27" fmla="*/ 249 h 287"/>
                  <a:gd name="T28" fmla="*/ 94 w 327"/>
                  <a:gd name="T29" fmla="*/ 219 h 287"/>
                  <a:gd name="T30" fmla="*/ 105 w 327"/>
                  <a:gd name="T31" fmla="*/ 247 h 287"/>
                  <a:gd name="T32" fmla="*/ 23 w 327"/>
                  <a:gd name="T33" fmla="*/ 283 h 287"/>
                  <a:gd name="T34" fmla="*/ 2 w 327"/>
                  <a:gd name="T35" fmla="*/ 285 h 287"/>
                  <a:gd name="T36" fmla="*/ 2 w 327"/>
                  <a:gd name="T37" fmla="*/ 46 h 287"/>
                  <a:gd name="T38" fmla="*/ 93 w 327"/>
                  <a:gd name="T39" fmla="*/ 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7" h="287">
                    <a:moveTo>
                      <a:pt x="93" y="5"/>
                    </a:moveTo>
                    <a:cubicBezTo>
                      <a:pt x="102" y="0"/>
                      <a:pt x="113" y="0"/>
                      <a:pt x="123" y="4"/>
                    </a:cubicBezTo>
                    <a:cubicBezTo>
                      <a:pt x="149" y="15"/>
                      <a:pt x="175" y="25"/>
                      <a:pt x="201" y="37"/>
                    </a:cubicBezTo>
                    <a:cubicBezTo>
                      <a:pt x="208" y="41"/>
                      <a:pt x="216" y="42"/>
                      <a:pt x="224" y="39"/>
                    </a:cubicBezTo>
                    <a:cubicBezTo>
                      <a:pt x="249" y="30"/>
                      <a:pt x="274" y="20"/>
                      <a:pt x="299" y="11"/>
                    </a:cubicBezTo>
                    <a:cubicBezTo>
                      <a:pt x="305" y="8"/>
                      <a:pt x="313" y="7"/>
                      <a:pt x="320" y="9"/>
                    </a:cubicBezTo>
                    <a:cubicBezTo>
                      <a:pt x="327" y="13"/>
                      <a:pt x="325" y="22"/>
                      <a:pt x="325" y="29"/>
                    </a:cubicBezTo>
                    <a:cubicBezTo>
                      <a:pt x="325" y="64"/>
                      <a:pt x="326" y="99"/>
                      <a:pt x="325" y="133"/>
                    </a:cubicBezTo>
                    <a:cubicBezTo>
                      <a:pt x="316" y="123"/>
                      <a:pt x="307" y="113"/>
                      <a:pt x="297" y="104"/>
                    </a:cubicBezTo>
                    <a:cubicBezTo>
                      <a:pt x="296" y="84"/>
                      <a:pt x="297" y="64"/>
                      <a:pt x="296" y="44"/>
                    </a:cubicBezTo>
                    <a:cubicBezTo>
                      <a:pt x="268" y="50"/>
                      <a:pt x="242" y="66"/>
                      <a:pt x="214" y="72"/>
                    </a:cubicBezTo>
                    <a:cubicBezTo>
                      <a:pt x="178" y="61"/>
                      <a:pt x="144" y="43"/>
                      <a:pt x="109" y="29"/>
                    </a:cubicBezTo>
                    <a:cubicBezTo>
                      <a:pt x="98" y="34"/>
                      <a:pt x="44" y="59"/>
                      <a:pt x="27" y="67"/>
                    </a:cubicBezTo>
                    <a:cubicBezTo>
                      <a:pt x="26" y="81"/>
                      <a:pt x="25" y="203"/>
                      <a:pt x="27" y="249"/>
                    </a:cubicBezTo>
                    <a:cubicBezTo>
                      <a:pt x="50" y="241"/>
                      <a:pt x="72" y="229"/>
                      <a:pt x="94" y="219"/>
                    </a:cubicBezTo>
                    <a:cubicBezTo>
                      <a:pt x="101" y="227"/>
                      <a:pt x="103" y="237"/>
                      <a:pt x="105" y="247"/>
                    </a:cubicBezTo>
                    <a:cubicBezTo>
                      <a:pt x="77" y="258"/>
                      <a:pt x="51" y="272"/>
                      <a:pt x="23" y="283"/>
                    </a:cubicBezTo>
                    <a:cubicBezTo>
                      <a:pt x="16" y="287"/>
                      <a:pt x="9" y="285"/>
                      <a:pt x="2" y="285"/>
                    </a:cubicBezTo>
                    <a:cubicBezTo>
                      <a:pt x="1" y="235"/>
                      <a:pt x="0" y="77"/>
                      <a:pt x="2" y="46"/>
                    </a:cubicBezTo>
                    <a:cubicBezTo>
                      <a:pt x="32" y="32"/>
                      <a:pt x="63" y="19"/>
                      <a:pt x="9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 name="Freeform 46"/>
              <p:cNvSpPr>
                <a:spLocks noEditPoints="1"/>
              </p:cNvSpPr>
              <p:nvPr/>
            </p:nvSpPr>
            <p:spPr bwMode="auto">
              <a:xfrm>
                <a:off x="3700" y="2068"/>
                <a:ext cx="1232" cy="1219"/>
              </a:xfrm>
              <a:custGeom>
                <a:avLst/>
                <a:gdLst>
                  <a:gd name="T0" fmla="*/ 13 w 265"/>
                  <a:gd name="T1" fmla="*/ 118 h 262"/>
                  <a:gd name="T2" fmla="*/ 98 w 265"/>
                  <a:gd name="T3" fmla="*/ 2 h 262"/>
                  <a:gd name="T4" fmla="*/ 167 w 265"/>
                  <a:gd name="T5" fmla="*/ 21 h 262"/>
                  <a:gd name="T6" fmla="*/ 198 w 265"/>
                  <a:gd name="T7" fmla="*/ 58 h 262"/>
                  <a:gd name="T8" fmla="*/ 206 w 265"/>
                  <a:gd name="T9" fmla="*/ 110 h 262"/>
                  <a:gd name="T10" fmla="*/ 184 w 265"/>
                  <a:gd name="T11" fmla="*/ 167 h 262"/>
                  <a:gd name="T12" fmla="*/ 215 w 265"/>
                  <a:gd name="T13" fmla="*/ 181 h 262"/>
                  <a:gd name="T14" fmla="*/ 255 w 265"/>
                  <a:gd name="T15" fmla="*/ 220 h 262"/>
                  <a:gd name="T16" fmla="*/ 224 w 265"/>
                  <a:gd name="T17" fmla="*/ 252 h 262"/>
                  <a:gd name="T18" fmla="*/ 177 w 265"/>
                  <a:gd name="T19" fmla="*/ 211 h 262"/>
                  <a:gd name="T20" fmla="*/ 161 w 265"/>
                  <a:gd name="T21" fmla="*/ 183 h 262"/>
                  <a:gd name="T22" fmla="*/ 90 w 265"/>
                  <a:gd name="T23" fmla="*/ 195 h 262"/>
                  <a:gd name="T24" fmla="*/ 13 w 265"/>
                  <a:gd name="T25" fmla="*/ 118 h 262"/>
                  <a:gd name="T26" fmla="*/ 100 w 265"/>
                  <a:gd name="T27" fmla="*/ 36 h 262"/>
                  <a:gd name="T28" fmla="*/ 50 w 265"/>
                  <a:gd name="T29" fmla="*/ 74 h 262"/>
                  <a:gd name="T30" fmla="*/ 82 w 265"/>
                  <a:gd name="T31" fmla="*/ 158 h 262"/>
                  <a:gd name="T32" fmla="*/ 171 w 265"/>
                  <a:gd name="T33" fmla="*/ 115 h 262"/>
                  <a:gd name="T34" fmla="*/ 100 w 265"/>
                  <a:gd name="T35" fmla="*/ 36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5" h="262">
                    <a:moveTo>
                      <a:pt x="13" y="118"/>
                    </a:moveTo>
                    <a:cubicBezTo>
                      <a:pt x="0" y="64"/>
                      <a:pt x="44" y="7"/>
                      <a:pt x="98" y="2"/>
                    </a:cubicBezTo>
                    <a:cubicBezTo>
                      <a:pt x="120" y="0"/>
                      <a:pt x="150" y="7"/>
                      <a:pt x="167" y="21"/>
                    </a:cubicBezTo>
                    <a:cubicBezTo>
                      <a:pt x="180" y="30"/>
                      <a:pt x="190" y="44"/>
                      <a:pt x="198" y="58"/>
                    </a:cubicBezTo>
                    <a:cubicBezTo>
                      <a:pt x="205" y="72"/>
                      <a:pt x="207" y="95"/>
                      <a:pt x="206" y="110"/>
                    </a:cubicBezTo>
                    <a:cubicBezTo>
                      <a:pt x="205" y="131"/>
                      <a:pt x="192" y="148"/>
                      <a:pt x="184" y="167"/>
                    </a:cubicBezTo>
                    <a:cubicBezTo>
                      <a:pt x="195" y="170"/>
                      <a:pt x="207" y="172"/>
                      <a:pt x="215" y="181"/>
                    </a:cubicBezTo>
                    <a:cubicBezTo>
                      <a:pt x="228" y="195"/>
                      <a:pt x="246" y="204"/>
                      <a:pt x="255" y="220"/>
                    </a:cubicBezTo>
                    <a:cubicBezTo>
                      <a:pt x="265" y="239"/>
                      <a:pt x="242" y="262"/>
                      <a:pt x="224" y="252"/>
                    </a:cubicBezTo>
                    <a:cubicBezTo>
                      <a:pt x="207" y="240"/>
                      <a:pt x="192" y="225"/>
                      <a:pt x="177" y="211"/>
                    </a:cubicBezTo>
                    <a:cubicBezTo>
                      <a:pt x="168" y="204"/>
                      <a:pt x="172" y="189"/>
                      <a:pt x="161" y="183"/>
                    </a:cubicBezTo>
                    <a:cubicBezTo>
                      <a:pt x="139" y="193"/>
                      <a:pt x="114" y="202"/>
                      <a:pt x="90" y="195"/>
                    </a:cubicBezTo>
                    <a:cubicBezTo>
                      <a:pt x="51" y="188"/>
                      <a:pt x="20" y="156"/>
                      <a:pt x="13" y="118"/>
                    </a:cubicBezTo>
                    <a:close/>
                    <a:moveTo>
                      <a:pt x="100" y="36"/>
                    </a:moveTo>
                    <a:cubicBezTo>
                      <a:pt x="78" y="40"/>
                      <a:pt x="59" y="54"/>
                      <a:pt x="50" y="74"/>
                    </a:cubicBezTo>
                    <a:cubicBezTo>
                      <a:pt x="38" y="105"/>
                      <a:pt x="50" y="145"/>
                      <a:pt x="82" y="158"/>
                    </a:cubicBezTo>
                    <a:cubicBezTo>
                      <a:pt x="117" y="175"/>
                      <a:pt x="163" y="153"/>
                      <a:pt x="171" y="115"/>
                    </a:cubicBezTo>
                    <a:cubicBezTo>
                      <a:pt x="184" y="73"/>
                      <a:pt x="142" y="28"/>
                      <a:pt x="100"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 name="Freeform 47"/>
              <p:cNvSpPr>
                <a:spLocks/>
              </p:cNvSpPr>
              <p:nvPr/>
            </p:nvSpPr>
            <p:spPr bwMode="auto">
              <a:xfrm>
                <a:off x="3951" y="2501"/>
                <a:ext cx="279" cy="297"/>
              </a:xfrm>
              <a:custGeom>
                <a:avLst/>
                <a:gdLst>
                  <a:gd name="T0" fmla="*/ 0 w 60"/>
                  <a:gd name="T1" fmla="*/ 10 h 64"/>
                  <a:gd name="T2" fmla="*/ 19 w 60"/>
                  <a:gd name="T3" fmla="*/ 1 h 64"/>
                  <a:gd name="T4" fmla="*/ 31 w 60"/>
                  <a:gd name="T5" fmla="*/ 27 h 64"/>
                  <a:gd name="T6" fmla="*/ 59 w 60"/>
                  <a:gd name="T7" fmla="*/ 42 h 64"/>
                  <a:gd name="T8" fmla="*/ 60 w 60"/>
                  <a:gd name="T9" fmla="*/ 58 h 64"/>
                  <a:gd name="T10" fmla="*/ 0 w 60"/>
                  <a:gd name="T11" fmla="*/ 10 h 64"/>
                </a:gdLst>
                <a:ahLst/>
                <a:cxnLst>
                  <a:cxn ang="0">
                    <a:pos x="T0" y="T1"/>
                  </a:cxn>
                  <a:cxn ang="0">
                    <a:pos x="T2" y="T3"/>
                  </a:cxn>
                  <a:cxn ang="0">
                    <a:pos x="T4" y="T5"/>
                  </a:cxn>
                  <a:cxn ang="0">
                    <a:pos x="T6" y="T7"/>
                  </a:cxn>
                  <a:cxn ang="0">
                    <a:pos x="T8" y="T9"/>
                  </a:cxn>
                  <a:cxn ang="0">
                    <a:pos x="T10" y="T11"/>
                  </a:cxn>
                </a:cxnLst>
                <a:rect l="0" t="0" r="r" b="b"/>
                <a:pathLst>
                  <a:path w="60" h="64">
                    <a:moveTo>
                      <a:pt x="0" y="10"/>
                    </a:moveTo>
                    <a:cubicBezTo>
                      <a:pt x="1" y="0"/>
                      <a:pt x="12" y="0"/>
                      <a:pt x="19" y="1"/>
                    </a:cubicBezTo>
                    <a:cubicBezTo>
                      <a:pt x="21" y="10"/>
                      <a:pt x="24" y="20"/>
                      <a:pt x="31" y="27"/>
                    </a:cubicBezTo>
                    <a:cubicBezTo>
                      <a:pt x="38" y="35"/>
                      <a:pt x="49" y="38"/>
                      <a:pt x="59" y="42"/>
                    </a:cubicBezTo>
                    <a:cubicBezTo>
                      <a:pt x="60" y="47"/>
                      <a:pt x="60" y="52"/>
                      <a:pt x="60" y="58"/>
                    </a:cubicBezTo>
                    <a:cubicBezTo>
                      <a:pt x="31" y="64"/>
                      <a:pt x="4" y="38"/>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27" name="任意多边形 26"/>
            <p:cNvSpPr/>
            <p:nvPr/>
          </p:nvSpPr>
          <p:spPr>
            <a:xfrm rot="10800000">
              <a:off x="2030971" y="3451411"/>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矩形 55"/>
          <p:cNvSpPr/>
          <p:nvPr/>
        </p:nvSpPr>
        <p:spPr>
          <a:xfrm>
            <a:off x="1772981" y="4137000"/>
            <a:ext cx="1480801" cy="535531"/>
          </a:xfrm>
          <a:prstGeom prst="rect">
            <a:avLst/>
          </a:prstGeom>
        </p:spPr>
        <p:txBody>
          <a:bodyPr wrap="square">
            <a:spAutoFit/>
          </a:bodyPr>
          <a:lstStyle/>
          <a:p>
            <a:pPr algn="ctr">
              <a:lnSpc>
                <a:spcPct val="120000"/>
              </a:lnSpc>
            </a:pP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a:t>
            </a:r>
            <a:r>
              <a:rPr lang="zh-CN" altLang="zh-CN"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elit</a:t>
            </a: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 sed do eiusmod tempor incididunt ut labore et dolore magna</a:t>
            </a:r>
            <a:endParaRPr lang="zh-CN" altLang="en-US"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grpSp>
        <p:nvGrpSpPr>
          <p:cNvPr id="37" name="组合 36"/>
          <p:cNvGrpSpPr/>
          <p:nvPr/>
        </p:nvGrpSpPr>
        <p:grpSpPr>
          <a:xfrm>
            <a:off x="3549649" y="3085008"/>
            <a:ext cx="936375" cy="993808"/>
            <a:chOff x="3181806" y="3451411"/>
            <a:chExt cx="936375" cy="993808"/>
          </a:xfrm>
        </p:grpSpPr>
        <p:sp>
          <p:nvSpPr>
            <p:cNvPr id="28" name="任意多边形 27"/>
            <p:cNvSpPr/>
            <p:nvPr/>
          </p:nvSpPr>
          <p:spPr>
            <a:xfrm rot="10800000">
              <a:off x="3213548" y="3451411"/>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rgbClr val="FFC0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3181806" y="3466753"/>
              <a:ext cx="936375" cy="722777"/>
              <a:chOff x="4984441" y="3312181"/>
              <a:chExt cx="1282050" cy="989600"/>
            </a:xfrm>
          </p:grpSpPr>
          <p:sp>
            <p:nvSpPr>
              <p:cNvPr id="34" name="文本框 33"/>
              <p:cNvSpPr txBox="1"/>
              <p:nvPr/>
            </p:nvSpPr>
            <p:spPr>
              <a:xfrm>
                <a:off x="4984441" y="3312181"/>
                <a:ext cx="1282050" cy="584775"/>
              </a:xfrm>
              <a:prstGeom prst="rect">
                <a:avLst/>
              </a:prstGeom>
              <a:noFill/>
            </p:spPr>
            <p:txBody>
              <a:bodyPr wrap="square" rtlCol="0">
                <a:spAutoFit/>
              </a:bodyPr>
              <a:lstStyle/>
              <a:p>
                <a:pPr algn="ctr"/>
                <a:r>
                  <a:rPr lang="en-US" altLang="zh-CN" sz="3200" dirty="0" smtClean="0">
                    <a:solidFill>
                      <a:schemeClr val="bg1"/>
                    </a:solidFill>
                    <a:latin typeface="HelveticaNeueLT Pro 67 MdCn" panose="020B0606030502030204" pitchFamily="34" charset="0"/>
                  </a:rPr>
                  <a:t>34%</a:t>
                </a:r>
                <a:endParaRPr lang="zh-CN" altLang="en-US" sz="3200" dirty="0">
                  <a:solidFill>
                    <a:schemeClr val="bg1"/>
                  </a:solidFill>
                  <a:latin typeface="HelveticaNeueLT Pro 67 MdCn" panose="020B0606030502030204" pitchFamily="34" charset="0"/>
                </a:endParaRPr>
              </a:p>
            </p:txBody>
          </p:sp>
          <p:cxnSp>
            <p:nvCxnSpPr>
              <p:cNvPr id="35" name="直接连接符 34"/>
              <p:cNvCxnSpPr/>
              <p:nvPr/>
            </p:nvCxnSpPr>
            <p:spPr>
              <a:xfrm>
                <a:off x="5149911" y="4033692"/>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4984441" y="4024782"/>
                <a:ext cx="1282050" cy="276999"/>
              </a:xfrm>
              <a:prstGeom prst="rect">
                <a:avLst/>
              </a:prstGeom>
              <a:noFill/>
            </p:spPr>
            <p:txBody>
              <a:bodyPr wrap="square" rtlCol="0">
                <a:spAutoFit/>
              </a:bodyPr>
              <a:lstStyle/>
              <a:p>
                <a:pPr algn="ctr"/>
                <a:r>
                  <a:rPr lang="en-US" altLang="zh-CN" sz="1200" dirty="0" smtClean="0">
                    <a:solidFill>
                      <a:schemeClr val="bg1"/>
                    </a:solidFill>
                    <a:latin typeface="HelveticaNeueLT Pro 67 MdCn" panose="020B0606030502030204" pitchFamily="34" charset="0"/>
                  </a:rPr>
                  <a:t>From 2014 </a:t>
                </a:r>
                <a:endParaRPr lang="zh-CN" altLang="en-US" sz="1200" dirty="0">
                  <a:solidFill>
                    <a:schemeClr val="bg1"/>
                  </a:solidFill>
                  <a:latin typeface="HelveticaNeueLT Pro 67 MdCn" panose="020B0606030502030204" pitchFamily="34" charset="0"/>
                </a:endParaRPr>
              </a:p>
            </p:txBody>
          </p:sp>
        </p:grpSp>
      </p:grpSp>
      <p:sp>
        <p:nvSpPr>
          <p:cNvPr id="44" name="矩形 55"/>
          <p:cNvSpPr/>
          <p:nvPr/>
        </p:nvSpPr>
        <p:spPr>
          <a:xfrm>
            <a:off x="3275230" y="4137000"/>
            <a:ext cx="1480801" cy="535531"/>
          </a:xfrm>
          <a:prstGeom prst="rect">
            <a:avLst/>
          </a:prstGeom>
        </p:spPr>
        <p:txBody>
          <a:bodyPr wrap="square">
            <a:spAutoFit/>
          </a:bodyPr>
          <a:lstStyle/>
          <a:p>
            <a:pPr algn="ctr">
              <a:lnSpc>
                <a:spcPct val="120000"/>
              </a:lnSpc>
            </a:pP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a:t>
            </a:r>
            <a:r>
              <a:rPr lang="zh-CN" altLang="zh-CN"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elit</a:t>
            </a: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 sed do eiusmod tempor incididunt ut labore et dolore magna</a:t>
            </a:r>
            <a:endParaRPr lang="zh-CN" altLang="en-US"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grpSp>
        <p:nvGrpSpPr>
          <p:cNvPr id="32" name="组合 31"/>
          <p:cNvGrpSpPr/>
          <p:nvPr/>
        </p:nvGrpSpPr>
        <p:grpSpPr>
          <a:xfrm>
            <a:off x="5093339" y="3085008"/>
            <a:ext cx="872891" cy="993808"/>
            <a:chOff x="5025082" y="3451411"/>
            <a:chExt cx="872891" cy="993808"/>
          </a:xfrm>
        </p:grpSpPr>
        <p:grpSp>
          <p:nvGrpSpPr>
            <p:cNvPr id="16" name="Group 58"/>
            <p:cNvGrpSpPr>
              <a:grpSpLocks noChangeAspect="1"/>
            </p:cNvGrpSpPr>
            <p:nvPr/>
          </p:nvGrpSpPr>
          <p:grpSpPr bwMode="auto">
            <a:xfrm>
              <a:off x="5226798" y="3600165"/>
              <a:ext cx="469458" cy="564600"/>
              <a:chOff x="4372" y="1753"/>
              <a:chExt cx="676" cy="813"/>
            </a:xfrm>
            <a:solidFill>
              <a:srgbClr val="FFC000"/>
            </a:solidFill>
          </p:grpSpPr>
          <p:sp>
            <p:nvSpPr>
              <p:cNvPr id="17" name="Freeform 59"/>
              <p:cNvSpPr>
                <a:spLocks/>
              </p:cNvSpPr>
              <p:nvPr/>
            </p:nvSpPr>
            <p:spPr bwMode="auto">
              <a:xfrm>
                <a:off x="4372" y="1756"/>
                <a:ext cx="294" cy="388"/>
              </a:xfrm>
              <a:custGeom>
                <a:avLst/>
                <a:gdLst>
                  <a:gd name="T0" fmla="*/ 52 w 123"/>
                  <a:gd name="T1" fmla="*/ 6 h 163"/>
                  <a:gd name="T2" fmla="*/ 71 w 123"/>
                  <a:gd name="T3" fmla="*/ 7 h 163"/>
                  <a:gd name="T4" fmla="*/ 115 w 123"/>
                  <a:gd name="T5" fmla="*/ 59 h 163"/>
                  <a:gd name="T6" fmla="*/ 115 w 123"/>
                  <a:gd name="T7" fmla="*/ 81 h 163"/>
                  <a:gd name="T8" fmla="*/ 84 w 123"/>
                  <a:gd name="T9" fmla="*/ 83 h 163"/>
                  <a:gd name="T10" fmla="*/ 113 w 123"/>
                  <a:gd name="T11" fmla="*/ 137 h 163"/>
                  <a:gd name="T12" fmla="*/ 65 w 123"/>
                  <a:gd name="T13" fmla="*/ 163 h 163"/>
                  <a:gd name="T14" fmla="*/ 36 w 123"/>
                  <a:gd name="T15" fmla="*/ 83 h 163"/>
                  <a:gd name="T16" fmla="*/ 0 w 123"/>
                  <a:gd name="T17" fmla="*/ 70 h 163"/>
                  <a:gd name="T18" fmla="*/ 21 w 123"/>
                  <a:gd name="T19" fmla="*/ 42 h 163"/>
                  <a:gd name="T20" fmla="*/ 52 w 123"/>
                  <a:gd name="T21" fmla="*/ 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 h="163">
                    <a:moveTo>
                      <a:pt x="52" y="6"/>
                    </a:moveTo>
                    <a:cubicBezTo>
                      <a:pt x="56" y="0"/>
                      <a:pt x="67" y="1"/>
                      <a:pt x="71" y="7"/>
                    </a:cubicBezTo>
                    <a:cubicBezTo>
                      <a:pt x="85" y="25"/>
                      <a:pt x="100" y="42"/>
                      <a:pt x="115" y="59"/>
                    </a:cubicBezTo>
                    <a:cubicBezTo>
                      <a:pt x="121" y="65"/>
                      <a:pt x="123" y="76"/>
                      <a:pt x="115" y="81"/>
                    </a:cubicBezTo>
                    <a:cubicBezTo>
                      <a:pt x="105" y="83"/>
                      <a:pt x="95" y="82"/>
                      <a:pt x="84" y="83"/>
                    </a:cubicBezTo>
                    <a:cubicBezTo>
                      <a:pt x="81" y="105"/>
                      <a:pt x="95" y="125"/>
                      <a:pt x="113" y="137"/>
                    </a:cubicBezTo>
                    <a:cubicBezTo>
                      <a:pt x="97" y="145"/>
                      <a:pt x="82" y="156"/>
                      <a:pt x="65" y="163"/>
                    </a:cubicBezTo>
                    <a:cubicBezTo>
                      <a:pt x="46" y="141"/>
                      <a:pt x="33" y="113"/>
                      <a:pt x="36" y="83"/>
                    </a:cubicBezTo>
                    <a:cubicBezTo>
                      <a:pt x="24" y="81"/>
                      <a:pt x="1" y="88"/>
                      <a:pt x="0" y="70"/>
                    </a:cubicBezTo>
                    <a:cubicBezTo>
                      <a:pt x="4" y="59"/>
                      <a:pt x="13" y="51"/>
                      <a:pt x="21" y="42"/>
                    </a:cubicBezTo>
                    <a:cubicBezTo>
                      <a:pt x="31" y="31"/>
                      <a:pt x="41" y="18"/>
                      <a:pt x="5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8" name="Freeform 60"/>
              <p:cNvSpPr>
                <a:spLocks/>
              </p:cNvSpPr>
              <p:nvPr/>
            </p:nvSpPr>
            <p:spPr bwMode="auto">
              <a:xfrm>
                <a:off x="4463" y="1753"/>
                <a:ext cx="585" cy="813"/>
              </a:xfrm>
              <a:custGeom>
                <a:avLst/>
                <a:gdLst>
                  <a:gd name="T0" fmla="*/ 179 w 245"/>
                  <a:gd name="T1" fmla="*/ 4 h 341"/>
                  <a:gd name="T2" fmla="*/ 201 w 245"/>
                  <a:gd name="T3" fmla="*/ 16 h 341"/>
                  <a:gd name="T4" fmla="*/ 241 w 245"/>
                  <a:gd name="T5" fmla="*/ 64 h 341"/>
                  <a:gd name="T6" fmla="*/ 240 w 245"/>
                  <a:gd name="T7" fmla="*/ 81 h 341"/>
                  <a:gd name="T8" fmla="*/ 211 w 245"/>
                  <a:gd name="T9" fmla="*/ 84 h 341"/>
                  <a:gd name="T10" fmla="*/ 172 w 245"/>
                  <a:gd name="T11" fmla="*/ 169 h 341"/>
                  <a:gd name="T12" fmla="*/ 87 w 245"/>
                  <a:gd name="T13" fmla="*/ 221 h 341"/>
                  <a:gd name="T14" fmla="*/ 53 w 245"/>
                  <a:gd name="T15" fmla="*/ 250 h 341"/>
                  <a:gd name="T16" fmla="*/ 46 w 245"/>
                  <a:gd name="T17" fmla="*/ 339 h 341"/>
                  <a:gd name="T18" fmla="*/ 1 w 245"/>
                  <a:gd name="T19" fmla="*/ 340 h 341"/>
                  <a:gd name="T20" fmla="*/ 1 w 245"/>
                  <a:gd name="T21" fmla="*/ 267 h 341"/>
                  <a:gd name="T22" fmla="*/ 12 w 245"/>
                  <a:gd name="T23" fmla="*/ 225 h 341"/>
                  <a:gd name="T24" fmla="*/ 54 w 245"/>
                  <a:gd name="T25" fmla="*/ 184 h 341"/>
                  <a:gd name="T26" fmla="*/ 107 w 245"/>
                  <a:gd name="T27" fmla="*/ 152 h 341"/>
                  <a:gd name="T28" fmla="*/ 154 w 245"/>
                  <a:gd name="T29" fmla="*/ 115 h 341"/>
                  <a:gd name="T30" fmla="*/ 159 w 245"/>
                  <a:gd name="T31" fmla="*/ 84 h 341"/>
                  <a:gd name="T32" fmla="*/ 126 w 245"/>
                  <a:gd name="T33" fmla="*/ 78 h 341"/>
                  <a:gd name="T34" fmla="*/ 138 w 245"/>
                  <a:gd name="T35" fmla="*/ 51 h 341"/>
                  <a:gd name="T36" fmla="*/ 179 w 245"/>
                  <a:gd name="T37" fmla="*/ 4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5" h="341">
                    <a:moveTo>
                      <a:pt x="179" y="4"/>
                    </a:moveTo>
                    <a:cubicBezTo>
                      <a:pt x="189" y="0"/>
                      <a:pt x="195" y="10"/>
                      <a:pt x="201" y="16"/>
                    </a:cubicBezTo>
                    <a:cubicBezTo>
                      <a:pt x="214" y="32"/>
                      <a:pt x="229" y="47"/>
                      <a:pt x="241" y="64"/>
                    </a:cubicBezTo>
                    <a:cubicBezTo>
                      <a:pt x="245" y="69"/>
                      <a:pt x="244" y="77"/>
                      <a:pt x="240" y="81"/>
                    </a:cubicBezTo>
                    <a:cubicBezTo>
                      <a:pt x="231" y="85"/>
                      <a:pt x="221" y="83"/>
                      <a:pt x="211" y="84"/>
                    </a:cubicBezTo>
                    <a:cubicBezTo>
                      <a:pt x="209" y="115"/>
                      <a:pt x="199" y="149"/>
                      <a:pt x="172" y="169"/>
                    </a:cubicBezTo>
                    <a:cubicBezTo>
                      <a:pt x="145" y="187"/>
                      <a:pt x="115" y="203"/>
                      <a:pt x="87" y="221"/>
                    </a:cubicBezTo>
                    <a:cubicBezTo>
                      <a:pt x="75" y="229"/>
                      <a:pt x="59" y="235"/>
                      <a:pt x="53" y="250"/>
                    </a:cubicBezTo>
                    <a:cubicBezTo>
                      <a:pt x="42" y="278"/>
                      <a:pt x="50" y="310"/>
                      <a:pt x="46" y="339"/>
                    </a:cubicBezTo>
                    <a:cubicBezTo>
                      <a:pt x="31" y="341"/>
                      <a:pt x="16" y="341"/>
                      <a:pt x="1" y="340"/>
                    </a:cubicBezTo>
                    <a:cubicBezTo>
                      <a:pt x="0" y="316"/>
                      <a:pt x="1" y="291"/>
                      <a:pt x="1" y="267"/>
                    </a:cubicBezTo>
                    <a:cubicBezTo>
                      <a:pt x="1" y="252"/>
                      <a:pt x="3" y="237"/>
                      <a:pt x="12" y="225"/>
                    </a:cubicBezTo>
                    <a:cubicBezTo>
                      <a:pt x="25" y="210"/>
                      <a:pt x="41" y="198"/>
                      <a:pt x="54" y="184"/>
                    </a:cubicBezTo>
                    <a:cubicBezTo>
                      <a:pt x="71" y="171"/>
                      <a:pt x="90" y="164"/>
                      <a:pt x="107" y="152"/>
                    </a:cubicBezTo>
                    <a:cubicBezTo>
                      <a:pt x="123" y="140"/>
                      <a:pt x="144" y="133"/>
                      <a:pt x="154" y="115"/>
                    </a:cubicBezTo>
                    <a:cubicBezTo>
                      <a:pt x="159" y="105"/>
                      <a:pt x="163" y="94"/>
                      <a:pt x="159" y="84"/>
                    </a:cubicBezTo>
                    <a:cubicBezTo>
                      <a:pt x="148" y="82"/>
                      <a:pt x="135" y="86"/>
                      <a:pt x="126" y="78"/>
                    </a:cubicBezTo>
                    <a:cubicBezTo>
                      <a:pt x="122" y="67"/>
                      <a:pt x="132" y="59"/>
                      <a:pt x="138" y="51"/>
                    </a:cubicBezTo>
                    <a:cubicBezTo>
                      <a:pt x="152" y="36"/>
                      <a:pt x="164" y="18"/>
                      <a:pt x="17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9" name="Freeform 61"/>
              <p:cNvSpPr>
                <a:spLocks/>
              </p:cNvSpPr>
              <p:nvPr/>
            </p:nvSpPr>
            <p:spPr bwMode="auto">
              <a:xfrm>
                <a:off x="4785" y="2230"/>
                <a:ext cx="172" cy="336"/>
              </a:xfrm>
              <a:custGeom>
                <a:avLst/>
                <a:gdLst>
                  <a:gd name="T0" fmla="*/ 0 w 72"/>
                  <a:gd name="T1" fmla="*/ 25 h 141"/>
                  <a:gd name="T2" fmla="*/ 42 w 72"/>
                  <a:gd name="T3" fmla="*/ 0 h 141"/>
                  <a:gd name="T4" fmla="*/ 71 w 72"/>
                  <a:gd name="T5" fmla="*/ 63 h 141"/>
                  <a:gd name="T6" fmla="*/ 71 w 72"/>
                  <a:gd name="T7" fmla="*/ 139 h 141"/>
                  <a:gd name="T8" fmla="*/ 23 w 72"/>
                  <a:gd name="T9" fmla="*/ 140 h 141"/>
                  <a:gd name="T10" fmla="*/ 22 w 72"/>
                  <a:gd name="T11" fmla="*/ 63 h 141"/>
                  <a:gd name="T12" fmla="*/ 0 w 72"/>
                  <a:gd name="T13" fmla="*/ 29 h 141"/>
                  <a:gd name="T14" fmla="*/ 0 w 72"/>
                  <a:gd name="T15" fmla="*/ 25 h 1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141">
                    <a:moveTo>
                      <a:pt x="0" y="25"/>
                    </a:moveTo>
                    <a:cubicBezTo>
                      <a:pt x="14" y="16"/>
                      <a:pt x="28" y="8"/>
                      <a:pt x="42" y="0"/>
                    </a:cubicBezTo>
                    <a:cubicBezTo>
                      <a:pt x="57" y="18"/>
                      <a:pt x="71" y="39"/>
                      <a:pt x="71" y="63"/>
                    </a:cubicBezTo>
                    <a:cubicBezTo>
                      <a:pt x="71" y="88"/>
                      <a:pt x="72" y="114"/>
                      <a:pt x="71" y="139"/>
                    </a:cubicBezTo>
                    <a:cubicBezTo>
                      <a:pt x="55" y="141"/>
                      <a:pt x="39" y="141"/>
                      <a:pt x="23" y="140"/>
                    </a:cubicBezTo>
                    <a:cubicBezTo>
                      <a:pt x="22" y="114"/>
                      <a:pt x="24" y="88"/>
                      <a:pt x="22" y="63"/>
                    </a:cubicBezTo>
                    <a:cubicBezTo>
                      <a:pt x="21" y="49"/>
                      <a:pt x="10" y="39"/>
                      <a:pt x="0" y="29"/>
                    </a:cubicBezTo>
                    <a:cubicBezTo>
                      <a:pt x="0" y="28"/>
                      <a:pt x="0" y="26"/>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29" name="任意多边形 28"/>
            <p:cNvSpPr/>
            <p:nvPr/>
          </p:nvSpPr>
          <p:spPr>
            <a:xfrm rot="10800000">
              <a:off x="5025082" y="3451411"/>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矩形 55"/>
          <p:cNvSpPr/>
          <p:nvPr/>
        </p:nvSpPr>
        <p:spPr>
          <a:xfrm>
            <a:off x="4789383" y="4137000"/>
            <a:ext cx="1480801" cy="535531"/>
          </a:xfrm>
          <a:prstGeom prst="rect">
            <a:avLst/>
          </a:prstGeom>
        </p:spPr>
        <p:txBody>
          <a:bodyPr wrap="square">
            <a:spAutoFit/>
          </a:bodyPr>
          <a:lstStyle/>
          <a:p>
            <a:pPr algn="ctr">
              <a:lnSpc>
                <a:spcPct val="120000"/>
              </a:lnSpc>
            </a:pP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a:t>
            </a:r>
            <a:r>
              <a:rPr lang="zh-CN" altLang="zh-CN"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elit</a:t>
            </a: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 sed do eiusmod tempor incididunt ut labore et dolore magna</a:t>
            </a:r>
            <a:endParaRPr lang="zh-CN" altLang="en-US"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50" name="矩形 55"/>
          <p:cNvSpPr/>
          <p:nvPr/>
        </p:nvSpPr>
        <p:spPr>
          <a:xfrm>
            <a:off x="295507" y="1994250"/>
            <a:ext cx="4600343" cy="683264"/>
          </a:xfrm>
          <a:prstGeom prst="rect">
            <a:avLst/>
          </a:prstGeom>
        </p:spPr>
        <p:txBody>
          <a:bodyPr wrap="square">
            <a:spAutoFit/>
          </a:bodyPr>
          <a:lstStyle/>
          <a:p>
            <a:pPr>
              <a:lnSpc>
                <a:spcPct val="120000"/>
              </a:lnSpc>
            </a:pPr>
            <a:r>
              <a:rPr lang="zh-CN" altLang="zh-CN"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a:t>
            </a:r>
            <a:r>
              <a:rPr lang="zh-CN" altLang="zh-CN"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magnaLorem amet, consectetur adipisicing elit, sed do eiusmod tempor incididunt ut labore et dolore magna consectetur adipisicing elit, sed do eiusmod tempor incididunt </a:t>
            </a:r>
            <a:r>
              <a:rPr lang="en-US" altLang="zh-CN"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a:t>
            </a:r>
            <a:endParaRPr lang="zh-CN" altLang="en-US"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a:p>
            <a:pPr>
              <a:lnSpc>
                <a:spcPct val="120000"/>
              </a:lnSpc>
            </a:pP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51" name="矩形 39"/>
          <p:cNvSpPr/>
          <p:nvPr/>
        </p:nvSpPr>
        <p:spPr>
          <a:xfrm>
            <a:off x="369541" y="1142883"/>
            <a:ext cx="3006079" cy="400110"/>
          </a:xfrm>
          <a:prstGeom prst="rect">
            <a:avLst/>
          </a:prstGeom>
          <a:solidFill>
            <a:srgbClr val="FFC000"/>
          </a:solidFill>
        </p:spPr>
        <p:txBody>
          <a:bodyPr wrap="none">
            <a:spAutoFit/>
          </a:bodyPr>
          <a:lstStyle/>
          <a:p>
            <a:r>
              <a:rPr lang="zh-CN" altLang="zh-CN" sz="20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2000" dirty="0">
              <a:solidFill>
                <a:schemeClr val="bg1"/>
              </a:solidFill>
              <a:latin typeface="HelveticaNeueLT Pro 67 MdCn" panose="020B0606030502030204" pitchFamily="34" charset="0"/>
              <a:ea typeface="Hiragino Sans GB W3" panose="020B0300000000000000" pitchFamily="34" charset="-122"/>
            </a:endParaRPr>
          </a:p>
        </p:txBody>
      </p:sp>
      <p:sp>
        <p:nvSpPr>
          <p:cNvPr id="52" name="矩形 51"/>
          <p:cNvSpPr/>
          <p:nvPr/>
        </p:nvSpPr>
        <p:spPr>
          <a:xfrm>
            <a:off x="369541" y="1590514"/>
            <a:ext cx="2108269" cy="400110"/>
          </a:xfrm>
          <a:prstGeom prst="rect">
            <a:avLst/>
          </a:prstGeom>
          <a:solidFill>
            <a:srgbClr val="FFC000"/>
          </a:solidFill>
        </p:spPr>
        <p:txBody>
          <a:bodyPr wrap="none">
            <a:spAutoFit/>
          </a:bodyPr>
          <a:lstStyle/>
          <a:p>
            <a:r>
              <a:rPr lang="zh-CN" altLang="zh-CN" sz="20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2000" dirty="0">
              <a:solidFill>
                <a:schemeClr val="bg1"/>
              </a:solidFill>
              <a:latin typeface="HelveticaNeueLT Pro 67 MdCn" panose="020B0606030502030204" pitchFamily="34" charset="0"/>
              <a:ea typeface="Hiragino Sans GB W3" panose="020B0300000000000000" pitchFamily="34" charset="-122"/>
            </a:endParaRPr>
          </a:p>
        </p:txBody>
      </p:sp>
      <p:grpSp>
        <p:nvGrpSpPr>
          <p:cNvPr id="47" name="组合 46"/>
          <p:cNvGrpSpPr/>
          <p:nvPr/>
        </p:nvGrpSpPr>
        <p:grpSpPr>
          <a:xfrm>
            <a:off x="5514445" y="1008384"/>
            <a:ext cx="3657607" cy="3864872"/>
            <a:chOff x="5514445" y="1008384"/>
            <a:chExt cx="3657607" cy="3864872"/>
          </a:xfrm>
        </p:grpSpPr>
        <p:pic>
          <p:nvPicPr>
            <p:cNvPr id="48" name="图片 4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7468" y="1404369"/>
              <a:ext cx="1547690" cy="1675648"/>
            </a:xfrm>
            <a:prstGeom prst="rect">
              <a:avLst/>
            </a:prstGeom>
          </p:spPr>
        </p:pic>
        <p:pic>
          <p:nvPicPr>
            <p:cNvPr id="49"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14445" y="1008384"/>
              <a:ext cx="3657607" cy="3864872"/>
            </a:xfrm>
            <a:prstGeom prst="rect">
              <a:avLst/>
            </a:prstGeom>
          </p:spPr>
        </p:pic>
      </p:grpSp>
      <p:sp>
        <p:nvSpPr>
          <p:cNvPr id="38"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40"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Tree>
    <p:extLst>
      <p:ext uri="{BB962C8B-B14F-4D97-AF65-F5344CB8AC3E}">
        <p14:creationId xmlns:p14="http://schemas.microsoft.com/office/powerpoint/2010/main" val="2844996526"/>
      </p:ext>
    </p:extLst>
  </p:cSld>
  <p:clrMapOvr>
    <a:masterClrMapping/>
  </p:clrMapOvr>
  <mc:AlternateContent xmlns:mc="http://schemas.openxmlformats.org/markup-compatibility/2006" xmlns:p14="http://schemas.microsoft.com/office/powerpoint/2010/main">
    <mc:Choice Requires="p14">
      <p:transition spd="slow" p14:dur="1500" advClick="0" advTm="1000">
        <p14:window dir="vert"/>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750" fill="hold"/>
                                        <p:tgtEl>
                                          <p:spTgt spid="51"/>
                                        </p:tgtEl>
                                        <p:attrNameLst>
                                          <p:attrName>ppt_w</p:attrName>
                                        </p:attrNameLst>
                                      </p:cBhvr>
                                      <p:tavLst>
                                        <p:tav tm="0">
                                          <p:val>
                                            <p:fltVal val="0"/>
                                          </p:val>
                                        </p:tav>
                                        <p:tav tm="100000">
                                          <p:val>
                                            <p:strVal val="#ppt_w"/>
                                          </p:val>
                                        </p:tav>
                                      </p:tavLst>
                                    </p:anim>
                                    <p:anim calcmode="lin" valueType="num">
                                      <p:cBhvr>
                                        <p:cTn id="8" dur="750" fill="hold"/>
                                        <p:tgtEl>
                                          <p:spTgt spid="51"/>
                                        </p:tgtEl>
                                        <p:attrNameLst>
                                          <p:attrName>ppt_h</p:attrName>
                                        </p:attrNameLst>
                                      </p:cBhvr>
                                      <p:tavLst>
                                        <p:tav tm="0">
                                          <p:val>
                                            <p:fltVal val="0"/>
                                          </p:val>
                                        </p:tav>
                                        <p:tav tm="100000">
                                          <p:val>
                                            <p:strVal val="#ppt_h"/>
                                          </p:val>
                                        </p:tav>
                                      </p:tavLst>
                                    </p:anim>
                                    <p:animEffect transition="in" filter="fade">
                                      <p:cBhvr>
                                        <p:cTn id="9" dur="750"/>
                                        <p:tgtEl>
                                          <p:spTgt spid="51"/>
                                        </p:tgtEl>
                                      </p:cBhvr>
                                    </p:animEffect>
                                  </p:childTnLst>
                                </p:cTn>
                              </p:par>
                              <p:par>
                                <p:cTn id="10" presetID="35" presetClass="path" presetSubtype="0" accel="50000" decel="50000" fill="hold" grpId="1" nodeType="withEffect">
                                  <p:stCondLst>
                                    <p:cond delay="0"/>
                                  </p:stCondLst>
                                  <p:childTnLst>
                                    <p:animMotion origin="layout" path="M 2.77778E-7 -2.83951E-6 L -0.25 -2.83951E-6 " pathEditMode="relative" rAng="0" ptsTypes="AA">
                                      <p:cBhvr>
                                        <p:cTn id="11" dur="1250" spd="-100000" fill="hold"/>
                                        <p:tgtEl>
                                          <p:spTgt spid="51"/>
                                        </p:tgtEl>
                                        <p:attrNameLst>
                                          <p:attrName>ppt_x</p:attrName>
                                          <p:attrName>ppt_y</p:attrName>
                                        </p:attrNameLst>
                                      </p:cBhvr>
                                      <p:rCtr x="-12500" y="0"/>
                                    </p:animMotion>
                                  </p:childTnLst>
                                </p:cTn>
                              </p:par>
                              <p:par>
                                <p:cTn id="12" presetID="53" presetClass="entr" presetSubtype="16" fill="hold" grpId="0" nodeType="withEffect">
                                  <p:stCondLst>
                                    <p:cond delay="750"/>
                                  </p:stCondLst>
                                  <p:childTnLst>
                                    <p:set>
                                      <p:cBhvr>
                                        <p:cTn id="13" dur="1" fill="hold">
                                          <p:stCondLst>
                                            <p:cond delay="0"/>
                                          </p:stCondLst>
                                        </p:cTn>
                                        <p:tgtEl>
                                          <p:spTgt spid="52"/>
                                        </p:tgtEl>
                                        <p:attrNameLst>
                                          <p:attrName>style.visibility</p:attrName>
                                        </p:attrNameLst>
                                      </p:cBhvr>
                                      <p:to>
                                        <p:strVal val="visible"/>
                                      </p:to>
                                    </p:set>
                                    <p:anim calcmode="lin" valueType="num">
                                      <p:cBhvr>
                                        <p:cTn id="14" dur="750" fill="hold"/>
                                        <p:tgtEl>
                                          <p:spTgt spid="52"/>
                                        </p:tgtEl>
                                        <p:attrNameLst>
                                          <p:attrName>ppt_w</p:attrName>
                                        </p:attrNameLst>
                                      </p:cBhvr>
                                      <p:tavLst>
                                        <p:tav tm="0">
                                          <p:val>
                                            <p:fltVal val="0"/>
                                          </p:val>
                                        </p:tav>
                                        <p:tav tm="100000">
                                          <p:val>
                                            <p:strVal val="#ppt_w"/>
                                          </p:val>
                                        </p:tav>
                                      </p:tavLst>
                                    </p:anim>
                                    <p:anim calcmode="lin" valueType="num">
                                      <p:cBhvr>
                                        <p:cTn id="15" dur="750" fill="hold"/>
                                        <p:tgtEl>
                                          <p:spTgt spid="52"/>
                                        </p:tgtEl>
                                        <p:attrNameLst>
                                          <p:attrName>ppt_h</p:attrName>
                                        </p:attrNameLst>
                                      </p:cBhvr>
                                      <p:tavLst>
                                        <p:tav tm="0">
                                          <p:val>
                                            <p:fltVal val="0"/>
                                          </p:val>
                                        </p:tav>
                                        <p:tav tm="100000">
                                          <p:val>
                                            <p:strVal val="#ppt_h"/>
                                          </p:val>
                                        </p:tav>
                                      </p:tavLst>
                                    </p:anim>
                                    <p:animEffect transition="in" filter="fade">
                                      <p:cBhvr>
                                        <p:cTn id="16" dur="750"/>
                                        <p:tgtEl>
                                          <p:spTgt spid="52"/>
                                        </p:tgtEl>
                                      </p:cBhvr>
                                    </p:animEffect>
                                  </p:childTnLst>
                                </p:cTn>
                              </p:par>
                              <p:par>
                                <p:cTn id="17" presetID="35" presetClass="path" presetSubtype="0" accel="50000" decel="50000" fill="hold" grpId="1" nodeType="withEffect">
                                  <p:stCondLst>
                                    <p:cond delay="750"/>
                                  </p:stCondLst>
                                  <p:childTnLst>
                                    <p:animMotion origin="layout" path="M 1.38889E-6 -2.46914E-7 L -0.25 -2.46914E-7 " pathEditMode="relative" rAng="0" ptsTypes="AA">
                                      <p:cBhvr>
                                        <p:cTn id="18" dur="1250" spd="-100000" fill="hold"/>
                                        <p:tgtEl>
                                          <p:spTgt spid="52"/>
                                        </p:tgtEl>
                                        <p:attrNameLst>
                                          <p:attrName>ppt_x</p:attrName>
                                          <p:attrName>ppt_y</p:attrName>
                                        </p:attrNameLst>
                                      </p:cBhvr>
                                      <p:rCtr x="-12500" y="0"/>
                                    </p:animMotion>
                                  </p:childTnLst>
                                </p:cTn>
                              </p:par>
                              <p:par>
                                <p:cTn id="19" presetID="50" presetClass="entr" presetSubtype="0" decel="100000" fill="hold" grpId="0" nodeType="withEffect">
                                  <p:stCondLst>
                                    <p:cond delay="1500"/>
                                  </p:stCondLst>
                                  <p:iterate type="lt">
                                    <p:tmPct val="10000"/>
                                  </p:iterate>
                                  <p:childTnLst>
                                    <p:set>
                                      <p:cBhvr>
                                        <p:cTn id="20" dur="1" fill="hold">
                                          <p:stCondLst>
                                            <p:cond delay="0"/>
                                          </p:stCondLst>
                                        </p:cTn>
                                        <p:tgtEl>
                                          <p:spTgt spid="50"/>
                                        </p:tgtEl>
                                        <p:attrNameLst>
                                          <p:attrName>style.visibility</p:attrName>
                                        </p:attrNameLst>
                                      </p:cBhvr>
                                      <p:to>
                                        <p:strVal val="visible"/>
                                      </p:to>
                                    </p:set>
                                    <p:anim calcmode="lin" valueType="num">
                                      <p:cBhvr>
                                        <p:cTn id="21" dur="100" fill="hold"/>
                                        <p:tgtEl>
                                          <p:spTgt spid="50"/>
                                        </p:tgtEl>
                                        <p:attrNameLst>
                                          <p:attrName>ppt_w</p:attrName>
                                        </p:attrNameLst>
                                      </p:cBhvr>
                                      <p:tavLst>
                                        <p:tav tm="0">
                                          <p:val>
                                            <p:strVal val="#ppt_w+.3"/>
                                          </p:val>
                                        </p:tav>
                                        <p:tav tm="100000">
                                          <p:val>
                                            <p:strVal val="#ppt_w"/>
                                          </p:val>
                                        </p:tav>
                                      </p:tavLst>
                                    </p:anim>
                                    <p:anim calcmode="lin" valueType="num">
                                      <p:cBhvr>
                                        <p:cTn id="22" dur="100" fill="hold"/>
                                        <p:tgtEl>
                                          <p:spTgt spid="50"/>
                                        </p:tgtEl>
                                        <p:attrNameLst>
                                          <p:attrName>ppt_h</p:attrName>
                                        </p:attrNameLst>
                                      </p:cBhvr>
                                      <p:tavLst>
                                        <p:tav tm="0">
                                          <p:val>
                                            <p:strVal val="#ppt_h"/>
                                          </p:val>
                                        </p:tav>
                                        <p:tav tm="100000">
                                          <p:val>
                                            <p:strVal val="#ppt_h"/>
                                          </p:val>
                                        </p:tav>
                                      </p:tavLst>
                                    </p:anim>
                                    <p:animEffect transition="in" filter="fade">
                                      <p:cBhvr>
                                        <p:cTn id="23" dur="100"/>
                                        <p:tgtEl>
                                          <p:spTgt spid="50"/>
                                        </p:tgtEl>
                                      </p:cBhvr>
                                    </p:animEffect>
                                  </p:childTnLst>
                                </p:cTn>
                              </p:par>
                              <p:par>
                                <p:cTn id="24" presetID="10" presetClass="entr" presetSubtype="0" fill="hold" nodeType="withEffect">
                                  <p:stCondLst>
                                    <p:cond delay="3000"/>
                                  </p:stCondLst>
                                  <p:childTnLst>
                                    <p:set>
                                      <p:cBhvr>
                                        <p:cTn id="25" dur="1" fill="hold">
                                          <p:stCondLst>
                                            <p:cond delay="0"/>
                                          </p:stCondLst>
                                        </p:cTn>
                                        <p:tgtEl>
                                          <p:spTgt spid="47"/>
                                        </p:tgtEl>
                                        <p:attrNameLst>
                                          <p:attrName>style.visibility</p:attrName>
                                        </p:attrNameLst>
                                      </p:cBhvr>
                                      <p:to>
                                        <p:strVal val="visible"/>
                                      </p:to>
                                    </p:set>
                                    <p:animEffect transition="in" filter="fade">
                                      <p:cBhvr>
                                        <p:cTn id="26" dur="1000"/>
                                        <p:tgtEl>
                                          <p:spTgt spid="47"/>
                                        </p:tgtEl>
                                      </p:cBhvr>
                                    </p:animEffect>
                                  </p:childTnLst>
                                </p:cTn>
                              </p:par>
                              <p:par>
                                <p:cTn id="27" presetID="42" presetClass="path" presetSubtype="0" accel="50000" decel="50000" fill="hold" nodeType="withEffect">
                                  <p:stCondLst>
                                    <p:cond delay="3000"/>
                                  </p:stCondLst>
                                  <p:childTnLst>
                                    <p:animMotion origin="layout" path="M 3.05556E-6 8.64198E-7 L 0.04236 0.05123 " pathEditMode="relative" rAng="0" ptsTypes="AA">
                                      <p:cBhvr>
                                        <p:cTn id="28" dur="1000" spd="-100000" fill="hold"/>
                                        <p:tgtEl>
                                          <p:spTgt spid="47"/>
                                        </p:tgtEl>
                                        <p:attrNameLst>
                                          <p:attrName>ppt_x</p:attrName>
                                          <p:attrName>ppt_y</p:attrName>
                                        </p:attrNameLst>
                                      </p:cBhvr>
                                      <p:rCtr x="2118" y="2562"/>
                                    </p:animMotion>
                                  </p:childTnLst>
                                </p:cTn>
                              </p:par>
                              <p:par>
                                <p:cTn id="29" presetID="10" presetClass="entr" presetSubtype="0" fill="hold" nodeType="withEffect">
                                  <p:stCondLst>
                                    <p:cond delay="400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childTnLst>
                                </p:cTn>
                              </p:par>
                              <p:par>
                                <p:cTn id="32" presetID="53" presetClass="entr" presetSubtype="16" fill="hold" nodeType="withEffect">
                                  <p:stCondLst>
                                    <p:cond delay="4000"/>
                                  </p:stCondLst>
                                  <p:childTnLst>
                                    <p:set>
                                      <p:cBhvr>
                                        <p:cTn id="33" dur="1" fill="hold">
                                          <p:stCondLst>
                                            <p:cond delay="0"/>
                                          </p:stCondLst>
                                        </p:cTn>
                                        <p:tgtEl>
                                          <p:spTgt spid="30"/>
                                        </p:tgtEl>
                                        <p:attrNameLst>
                                          <p:attrName>style.visibility</p:attrName>
                                        </p:attrNameLst>
                                      </p:cBhvr>
                                      <p:to>
                                        <p:strVal val="visible"/>
                                      </p:to>
                                    </p:set>
                                    <p:anim calcmode="lin" valueType="num">
                                      <p:cBhvr>
                                        <p:cTn id="34" dur="500" fill="hold"/>
                                        <p:tgtEl>
                                          <p:spTgt spid="30"/>
                                        </p:tgtEl>
                                        <p:attrNameLst>
                                          <p:attrName>ppt_w</p:attrName>
                                        </p:attrNameLst>
                                      </p:cBhvr>
                                      <p:tavLst>
                                        <p:tav tm="0">
                                          <p:val>
                                            <p:fltVal val="0"/>
                                          </p:val>
                                        </p:tav>
                                        <p:tav tm="100000">
                                          <p:val>
                                            <p:strVal val="#ppt_w"/>
                                          </p:val>
                                        </p:tav>
                                      </p:tavLst>
                                    </p:anim>
                                    <p:anim calcmode="lin" valueType="num">
                                      <p:cBhvr>
                                        <p:cTn id="35" dur="500" fill="hold"/>
                                        <p:tgtEl>
                                          <p:spTgt spid="30"/>
                                        </p:tgtEl>
                                        <p:attrNameLst>
                                          <p:attrName>ppt_h</p:attrName>
                                        </p:attrNameLst>
                                      </p:cBhvr>
                                      <p:tavLst>
                                        <p:tav tm="0">
                                          <p:val>
                                            <p:fltVal val="0"/>
                                          </p:val>
                                        </p:tav>
                                        <p:tav tm="100000">
                                          <p:val>
                                            <p:strVal val="#ppt_h"/>
                                          </p:val>
                                        </p:tav>
                                      </p:tavLst>
                                    </p:anim>
                                    <p:animEffect transition="in" filter="fade">
                                      <p:cBhvr>
                                        <p:cTn id="36" dur="500"/>
                                        <p:tgtEl>
                                          <p:spTgt spid="30"/>
                                        </p:tgtEl>
                                      </p:cBhvr>
                                    </p:animEffect>
                                  </p:childTnLst>
                                </p:cTn>
                              </p:par>
                              <p:par>
                                <p:cTn id="37" presetID="42" presetClass="path" presetSubtype="0" accel="50000" decel="50000" fill="hold" nodeType="withEffect">
                                  <p:stCondLst>
                                    <p:cond delay="4000"/>
                                  </p:stCondLst>
                                  <p:childTnLst>
                                    <p:animMotion origin="layout" path="M -2.77778E-6 3.7037E-6 L -2.77778E-6 0.10802 " pathEditMode="relative" rAng="0" ptsTypes="AA">
                                      <p:cBhvr>
                                        <p:cTn id="38" dur="500" spd="-100000" fill="hold"/>
                                        <p:tgtEl>
                                          <p:spTgt spid="30"/>
                                        </p:tgtEl>
                                        <p:attrNameLst>
                                          <p:attrName>ppt_x</p:attrName>
                                          <p:attrName>ppt_y</p:attrName>
                                        </p:attrNameLst>
                                      </p:cBhvr>
                                      <p:rCtr x="0" y="5401"/>
                                    </p:animMotion>
                                  </p:childTnLst>
                                </p:cTn>
                              </p:par>
                              <p:par>
                                <p:cTn id="39" presetID="10" presetClass="entr" presetSubtype="0" fill="hold" grpId="0" nodeType="withEffect">
                                  <p:stCondLst>
                                    <p:cond delay="425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par>
                                <p:cTn id="42" presetID="10" presetClass="entr" presetSubtype="0" fill="hold" nodeType="withEffect">
                                  <p:stCondLst>
                                    <p:cond delay="425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500"/>
                                        <p:tgtEl>
                                          <p:spTgt spid="31"/>
                                        </p:tgtEl>
                                      </p:cBhvr>
                                    </p:animEffect>
                                  </p:childTnLst>
                                </p:cTn>
                              </p:par>
                              <p:par>
                                <p:cTn id="45" presetID="53" presetClass="entr" presetSubtype="16" fill="hold" nodeType="withEffect">
                                  <p:stCondLst>
                                    <p:cond delay="4250"/>
                                  </p:stCondLst>
                                  <p:childTnLst>
                                    <p:set>
                                      <p:cBhvr>
                                        <p:cTn id="46" dur="1" fill="hold">
                                          <p:stCondLst>
                                            <p:cond delay="0"/>
                                          </p:stCondLst>
                                        </p:cTn>
                                        <p:tgtEl>
                                          <p:spTgt spid="31"/>
                                        </p:tgtEl>
                                        <p:attrNameLst>
                                          <p:attrName>style.visibility</p:attrName>
                                        </p:attrNameLst>
                                      </p:cBhvr>
                                      <p:to>
                                        <p:strVal val="visible"/>
                                      </p:to>
                                    </p:set>
                                    <p:anim calcmode="lin" valueType="num">
                                      <p:cBhvr>
                                        <p:cTn id="47" dur="500" fill="hold"/>
                                        <p:tgtEl>
                                          <p:spTgt spid="31"/>
                                        </p:tgtEl>
                                        <p:attrNameLst>
                                          <p:attrName>ppt_w</p:attrName>
                                        </p:attrNameLst>
                                      </p:cBhvr>
                                      <p:tavLst>
                                        <p:tav tm="0">
                                          <p:val>
                                            <p:fltVal val="0"/>
                                          </p:val>
                                        </p:tav>
                                        <p:tav tm="100000">
                                          <p:val>
                                            <p:strVal val="#ppt_w"/>
                                          </p:val>
                                        </p:tav>
                                      </p:tavLst>
                                    </p:anim>
                                    <p:anim calcmode="lin" valueType="num">
                                      <p:cBhvr>
                                        <p:cTn id="48" dur="500" fill="hold"/>
                                        <p:tgtEl>
                                          <p:spTgt spid="31"/>
                                        </p:tgtEl>
                                        <p:attrNameLst>
                                          <p:attrName>ppt_h</p:attrName>
                                        </p:attrNameLst>
                                      </p:cBhvr>
                                      <p:tavLst>
                                        <p:tav tm="0">
                                          <p:val>
                                            <p:fltVal val="0"/>
                                          </p:val>
                                        </p:tav>
                                        <p:tav tm="100000">
                                          <p:val>
                                            <p:strVal val="#ppt_h"/>
                                          </p:val>
                                        </p:tav>
                                      </p:tavLst>
                                    </p:anim>
                                    <p:animEffect transition="in" filter="fade">
                                      <p:cBhvr>
                                        <p:cTn id="49" dur="500"/>
                                        <p:tgtEl>
                                          <p:spTgt spid="31"/>
                                        </p:tgtEl>
                                      </p:cBhvr>
                                    </p:animEffect>
                                  </p:childTnLst>
                                </p:cTn>
                              </p:par>
                              <p:par>
                                <p:cTn id="50" presetID="42" presetClass="path" presetSubtype="0" accel="50000" decel="50000" fill="hold" nodeType="withEffect">
                                  <p:stCondLst>
                                    <p:cond delay="4250"/>
                                  </p:stCondLst>
                                  <p:childTnLst>
                                    <p:animMotion origin="layout" path="M -2.77778E-6 3.7037E-6 L -2.77778E-6 0.10802 " pathEditMode="relative" rAng="0" ptsTypes="AA">
                                      <p:cBhvr>
                                        <p:cTn id="51" dur="500" spd="-100000" fill="hold"/>
                                        <p:tgtEl>
                                          <p:spTgt spid="31"/>
                                        </p:tgtEl>
                                        <p:attrNameLst>
                                          <p:attrName>ppt_x</p:attrName>
                                          <p:attrName>ppt_y</p:attrName>
                                        </p:attrNameLst>
                                      </p:cBhvr>
                                      <p:rCtr x="0" y="5401"/>
                                    </p:animMotion>
                                  </p:childTnLst>
                                </p:cTn>
                              </p:par>
                              <p:par>
                                <p:cTn id="52" presetID="10" presetClass="entr" presetSubtype="0" fill="hold" grpId="0" nodeType="withEffect">
                                  <p:stCondLst>
                                    <p:cond delay="4500"/>
                                  </p:stCondLst>
                                  <p:childTnLst>
                                    <p:set>
                                      <p:cBhvr>
                                        <p:cTn id="53" dur="1" fill="hold">
                                          <p:stCondLst>
                                            <p:cond delay="0"/>
                                          </p:stCondLst>
                                        </p:cTn>
                                        <p:tgtEl>
                                          <p:spTgt spid="43"/>
                                        </p:tgtEl>
                                        <p:attrNameLst>
                                          <p:attrName>style.visibility</p:attrName>
                                        </p:attrNameLst>
                                      </p:cBhvr>
                                      <p:to>
                                        <p:strVal val="visible"/>
                                      </p:to>
                                    </p:set>
                                    <p:animEffect transition="in" filter="fade">
                                      <p:cBhvr>
                                        <p:cTn id="54" dur="500"/>
                                        <p:tgtEl>
                                          <p:spTgt spid="43"/>
                                        </p:tgtEl>
                                      </p:cBhvr>
                                    </p:animEffect>
                                  </p:childTnLst>
                                </p:cTn>
                              </p:par>
                              <p:par>
                                <p:cTn id="55" presetID="10" presetClass="entr" presetSubtype="0" fill="hold" nodeType="withEffect">
                                  <p:stCondLst>
                                    <p:cond delay="4500"/>
                                  </p:stCondLst>
                                  <p:childTnLst>
                                    <p:set>
                                      <p:cBhvr>
                                        <p:cTn id="56" dur="1" fill="hold">
                                          <p:stCondLst>
                                            <p:cond delay="0"/>
                                          </p:stCondLst>
                                        </p:cTn>
                                        <p:tgtEl>
                                          <p:spTgt spid="37"/>
                                        </p:tgtEl>
                                        <p:attrNameLst>
                                          <p:attrName>style.visibility</p:attrName>
                                        </p:attrNameLst>
                                      </p:cBhvr>
                                      <p:to>
                                        <p:strVal val="visible"/>
                                      </p:to>
                                    </p:set>
                                    <p:animEffect transition="in" filter="fade">
                                      <p:cBhvr>
                                        <p:cTn id="57" dur="500"/>
                                        <p:tgtEl>
                                          <p:spTgt spid="37"/>
                                        </p:tgtEl>
                                      </p:cBhvr>
                                    </p:animEffect>
                                  </p:childTnLst>
                                </p:cTn>
                              </p:par>
                              <p:par>
                                <p:cTn id="58" presetID="53" presetClass="entr" presetSubtype="16" fill="hold" nodeType="withEffect">
                                  <p:stCondLst>
                                    <p:cond delay="4500"/>
                                  </p:stCondLst>
                                  <p:childTnLst>
                                    <p:set>
                                      <p:cBhvr>
                                        <p:cTn id="59" dur="1" fill="hold">
                                          <p:stCondLst>
                                            <p:cond delay="0"/>
                                          </p:stCondLst>
                                        </p:cTn>
                                        <p:tgtEl>
                                          <p:spTgt spid="37"/>
                                        </p:tgtEl>
                                        <p:attrNameLst>
                                          <p:attrName>style.visibility</p:attrName>
                                        </p:attrNameLst>
                                      </p:cBhvr>
                                      <p:to>
                                        <p:strVal val="visible"/>
                                      </p:to>
                                    </p:set>
                                    <p:anim calcmode="lin" valueType="num">
                                      <p:cBhvr>
                                        <p:cTn id="60" dur="500" fill="hold"/>
                                        <p:tgtEl>
                                          <p:spTgt spid="37"/>
                                        </p:tgtEl>
                                        <p:attrNameLst>
                                          <p:attrName>ppt_w</p:attrName>
                                        </p:attrNameLst>
                                      </p:cBhvr>
                                      <p:tavLst>
                                        <p:tav tm="0">
                                          <p:val>
                                            <p:fltVal val="0"/>
                                          </p:val>
                                        </p:tav>
                                        <p:tav tm="100000">
                                          <p:val>
                                            <p:strVal val="#ppt_w"/>
                                          </p:val>
                                        </p:tav>
                                      </p:tavLst>
                                    </p:anim>
                                    <p:anim calcmode="lin" valueType="num">
                                      <p:cBhvr>
                                        <p:cTn id="61" dur="500" fill="hold"/>
                                        <p:tgtEl>
                                          <p:spTgt spid="37"/>
                                        </p:tgtEl>
                                        <p:attrNameLst>
                                          <p:attrName>ppt_h</p:attrName>
                                        </p:attrNameLst>
                                      </p:cBhvr>
                                      <p:tavLst>
                                        <p:tav tm="0">
                                          <p:val>
                                            <p:fltVal val="0"/>
                                          </p:val>
                                        </p:tav>
                                        <p:tav tm="100000">
                                          <p:val>
                                            <p:strVal val="#ppt_h"/>
                                          </p:val>
                                        </p:tav>
                                      </p:tavLst>
                                    </p:anim>
                                    <p:animEffect transition="in" filter="fade">
                                      <p:cBhvr>
                                        <p:cTn id="62" dur="500"/>
                                        <p:tgtEl>
                                          <p:spTgt spid="37"/>
                                        </p:tgtEl>
                                      </p:cBhvr>
                                    </p:animEffect>
                                  </p:childTnLst>
                                </p:cTn>
                              </p:par>
                              <p:par>
                                <p:cTn id="63" presetID="42" presetClass="path" presetSubtype="0" accel="50000" decel="50000" fill="hold" nodeType="withEffect">
                                  <p:stCondLst>
                                    <p:cond delay="4500"/>
                                  </p:stCondLst>
                                  <p:childTnLst>
                                    <p:animMotion origin="layout" path="M -2.77778E-6 3.7037E-6 L -2.77778E-6 0.10802 " pathEditMode="relative" rAng="0" ptsTypes="AA">
                                      <p:cBhvr>
                                        <p:cTn id="64" dur="500" spd="-100000" fill="hold"/>
                                        <p:tgtEl>
                                          <p:spTgt spid="37"/>
                                        </p:tgtEl>
                                        <p:attrNameLst>
                                          <p:attrName>ppt_x</p:attrName>
                                          <p:attrName>ppt_y</p:attrName>
                                        </p:attrNameLst>
                                      </p:cBhvr>
                                      <p:rCtr x="0" y="5401"/>
                                    </p:animMotion>
                                  </p:childTnLst>
                                </p:cTn>
                              </p:par>
                              <p:par>
                                <p:cTn id="65" presetID="10" presetClass="entr" presetSubtype="0" fill="hold" grpId="0" nodeType="withEffect">
                                  <p:stCondLst>
                                    <p:cond delay="4750"/>
                                  </p:stCondLst>
                                  <p:childTnLst>
                                    <p:set>
                                      <p:cBhvr>
                                        <p:cTn id="66" dur="1" fill="hold">
                                          <p:stCondLst>
                                            <p:cond delay="0"/>
                                          </p:stCondLst>
                                        </p:cTn>
                                        <p:tgtEl>
                                          <p:spTgt spid="44"/>
                                        </p:tgtEl>
                                        <p:attrNameLst>
                                          <p:attrName>style.visibility</p:attrName>
                                        </p:attrNameLst>
                                      </p:cBhvr>
                                      <p:to>
                                        <p:strVal val="visible"/>
                                      </p:to>
                                    </p:set>
                                    <p:animEffect transition="in" filter="fade">
                                      <p:cBhvr>
                                        <p:cTn id="67" dur="500"/>
                                        <p:tgtEl>
                                          <p:spTgt spid="44"/>
                                        </p:tgtEl>
                                      </p:cBhvr>
                                    </p:animEffect>
                                  </p:childTnLst>
                                </p:cTn>
                              </p:par>
                              <p:par>
                                <p:cTn id="68" presetID="10" presetClass="entr" presetSubtype="0" fill="hold" nodeType="withEffect">
                                  <p:stCondLst>
                                    <p:cond delay="4750"/>
                                  </p:stCondLst>
                                  <p:childTnLst>
                                    <p:set>
                                      <p:cBhvr>
                                        <p:cTn id="69" dur="1" fill="hold">
                                          <p:stCondLst>
                                            <p:cond delay="0"/>
                                          </p:stCondLst>
                                        </p:cTn>
                                        <p:tgtEl>
                                          <p:spTgt spid="32"/>
                                        </p:tgtEl>
                                        <p:attrNameLst>
                                          <p:attrName>style.visibility</p:attrName>
                                        </p:attrNameLst>
                                      </p:cBhvr>
                                      <p:to>
                                        <p:strVal val="visible"/>
                                      </p:to>
                                    </p:set>
                                    <p:animEffect transition="in" filter="fade">
                                      <p:cBhvr>
                                        <p:cTn id="70" dur="500"/>
                                        <p:tgtEl>
                                          <p:spTgt spid="32"/>
                                        </p:tgtEl>
                                      </p:cBhvr>
                                    </p:animEffect>
                                  </p:childTnLst>
                                </p:cTn>
                              </p:par>
                              <p:par>
                                <p:cTn id="71" presetID="53" presetClass="entr" presetSubtype="16" fill="hold" nodeType="withEffect">
                                  <p:stCondLst>
                                    <p:cond delay="4750"/>
                                  </p:stCondLst>
                                  <p:childTnLst>
                                    <p:set>
                                      <p:cBhvr>
                                        <p:cTn id="72" dur="1" fill="hold">
                                          <p:stCondLst>
                                            <p:cond delay="0"/>
                                          </p:stCondLst>
                                        </p:cTn>
                                        <p:tgtEl>
                                          <p:spTgt spid="32"/>
                                        </p:tgtEl>
                                        <p:attrNameLst>
                                          <p:attrName>style.visibility</p:attrName>
                                        </p:attrNameLst>
                                      </p:cBhvr>
                                      <p:to>
                                        <p:strVal val="visible"/>
                                      </p:to>
                                    </p:set>
                                    <p:anim calcmode="lin" valueType="num">
                                      <p:cBhvr>
                                        <p:cTn id="73" dur="500" fill="hold"/>
                                        <p:tgtEl>
                                          <p:spTgt spid="32"/>
                                        </p:tgtEl>
                                        <p:attrNameLst>
                                          <p:attrName>ppt_w</p:attrName>
                                        </p:attrNameLst>
                                      </p:cBhvr>
                                      <p:tavLst>
                                        <p:tav tm="0">
                                          <p:val>
                                            <p:fltVal val="0"/>
                                          </p:val>
                                        </p:tav>
                                        <p:tav tm="100000">
                                          <p:val>
                                            <p:strVal val="#ppt_w"/>
                                          </p:val>
                                        </p:tav>
                                      </p:tavLst>
                                    </p:anim>
                                    <p:anim calcmode="lin" valueType="num">
                                      <p:cBhvr>
                                        <p:cTn id="74" dur="500" fill="hold"/>
                                        <p:tgtEl>
                                          <p:spTgt spid="32"/>
                                        </p:tgtEl>
                                        <p:attrNameLst>
                                          <p:attrName>ppt_h</p:attrName>
                                        </p:attrNameLst>
                                      </p:cBhvr>
                                      <p:tavLst>
                                        <p:tav tm="0">
                                          <p:val>
                                            <p:fltVal val="0"/>
                                          </p:val>
                                        </p:tav>
                                        <p:tav tm="100000">
                                          <p:val>
                                            <p:strVal val="#ppt_h"/>
                                          </p:val>
                                        </p:tav>
                                      </p:tavLst>
                                    </p:anim>
                                    <p:animEffect transition="in" filter="fade">
                                      <p:cBhvr>
                                        <p:cTn id="75" dur="500"/>
                                        <p:tgtEl>
                                          <p:spTgt spid="32"/>
                                        </p:tgtEl>
                                      </p:cBhvr>
                                    </p:animEffect>
                                  </p:childTnLst>
                                </p:cTn>
                              </p:par>
                              <p:par>
                                <p:cTn id="76" presetID="42" presetClass="path" presetSubtype="0" accel="50000" decel="50000" fill="hold" nodeType="withEffect">
                                  <p:stCondLst>
                                    <p:cond delay="4750"/>
                                  </p:stCondLst>
                                  <p:childTnLst>
                                    <p:animMotion origin="layout" path="M -2.77778E-6 3.7037E-6 L -2.77778E-6 0.10802 " pathEditMode="relative" rAng="0" ptsTypes="AA">
                                      <p:cBhvr>
                                        <p:cTn id="77" dur="500" spd="-100000" fill="hold"/>
                                        <p:tgtEl>
                                          <p:spTgt spid="32"/>
                                        </p:tgtEl>
                                        <p:attrNameLst>
                                          <p:attrName>ppt_x</p:attrName>
                                          <p:attrName>ppt_y</p:attrName>
                                        </p:attrNameLst>
                                      </p:cBhvr>
                                      <p:rCtr x="0" y="5401"/>
                                    </p:animMotion>
                                  </p:childTnLst>
                                </p:cTn>
                              </p:par>
                              <p:par>
                                <p:cTn id="78" presetID="10" presetClass="entr" presetSubtype="0" fill="hold" grpId="0" nodeType="withEffect">
                                  <p:stCondLst>
                                    <p:cond delay="5000"/>
                                  </p:stCondLst>
                                  <p:childTnLst>
                                    <p:set>
                                      <p:cBhvr>
                                        <p:cTn id="79" dur="1" fill="hold">
                                          <p:stCondLst>
                                            <p:cond delay="0"/>
                                          </p:stCondLst>
                                        </p:cTn>
                                        <p:tgtEl>
                                          <p:spTgt spid="45"/>
                                        </p:tgtEl>
                                        <p:attrNameLst>
                                          <p:attrName>style.visibility</p:attrName>
                                        </p:attrNameLst>
                                      </p:cBhvr>
                                      <p:to>
                                        <p:strVal val="visible"/>
                                      </p:to>
                                    </p:set>
                                    <p:animEffect transition="in" filter="fade">
                                      <p:cBhvr>
                                        <p:cTn id="80"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3" grpId="0"/>
      <p:bldP spid="44" grpId="0"/>
      <p:bldP spid="45" grpId="0"/>
      <p:bldP spid="50" grpId="0"/>
      <p:bldP spid="51" grpId="0" animBg="1"/>
      <p:bldP spid="51" grpId="1" animBg="1"/>
      <p:bldP spid="52" grpId="0" animBg="1"/>
      <p:bldP spid="52"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6"/>
          <p:cNvGrpSpPr/>
          <p:nvPr/>
        </p:nvGrpSpPr>
        <p:grpSpPr>
          <a:xfrm>
            <a:off x="1003546" y="1267757"/>
            <a:ext cx="1821593" cy="1045833"/>
            <a:chOff x="5722601" y="203979"/>
            <a:chExt cx="3666422" cy="2105007"/>
          </a:xfrm>
        </p:grpSpPr>
        <p:grpSp>
          <p:nvGrpSpPr>
            <p:cNvPr id="3" name="组合 94"/>
            <p:cNvGrpSpPr/>
            <p:nvPr/>
          </p:nvGrpSpPr>
          <p:grpSpPr>
            <a:xfrm>
              <a:off x="5722601" y="2198845"/>
              <a:ext cx="3666422" cy="110141"/>
              <a:chOff x="5629784" y="2731027"/>
              <a:chExt cx="2955441" cy="88783"/>
            </a:xfrm>
          </p:grpSpPr>
          <p:sp>
            <p:nvSpPr>
              <p:cNvPr id="8" name="任意多边形 82"/>
              <p:cNvSpPr/>
              <p:nvPr/>
            </p:nvSpPr>
            <p:spPr>
              <a:xfrm>
                <a:off x="5629784" y="2731028"/>
                <a:ext cx="2955441" cy="88782"/>
              </a:xfrm>
              <a:custGeom>
                <a:avLst/>
                <a:gdLst>
                  <a:gd name="connsiteX0" fmla="*/ 0 w 1610539"/>
                  <a:gd name="connsiteY0" fmla="*/ 0 h 48381"/>
                  <a:gd name="connsiteX1" fmla="*/ 1610539 w 1610539"/>
                  <a:gd name="connsiteY1" fmla="*/ 0 h 48381"/>
                  <a:gd name="connsiteX2" fmla="*/ 1603330 w 1610539"/>
                  <a:gd name="connsiteY2" fmla="*/ 10692 h 48381"/>
                  <a:gd name="connsiteX3" fmla="*/ 1512342 w 1610539"/>
                  <a:gd name="connsiteY3" fmla="*/ 48381 h 48381"/>
                  <a:gd name="connsiteX4" fmla="*/ 98197 w 1610539"/>
                  <a:gd name="connsiteY4" fmla="*/ 48381 h 48381"/>
                  <a:gd name="connsiteX5" fmla="*/ 7209 w 1610539"/>
                  <a:gd name="connsiteY5" fmla="*/ 10692 h 48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0539" h="48381">
                    <a:moveTo>
                      <a:pt x="0" y="0"/>
                    </a:moveTo>
                    <a:lnTo>
                      <a:pt x="1610539" y="0"/>
                    </a:lnTo>
                    <a:lnTo>
                      <a:pt x="1603330" y="10692"/>
                    </a:lnTo>
                    <a:cubicBezTo>
                      <a:pt x="1580044" y="33978"/>
                      <a:pt x="1547875" y="48381"/>
                      <a:pt x="1512342" y="48381"/>
                    </a:cubicBezTo>
                    <a:lnTo>
                      <a:pt x="98197" y="48381"/>
                    </a:lnTo>
                    <a:cubicBezTo>
                      <a:pt x="62664" y="48381"/>
                      <a:pt x="30495" y="33978"/>
                      <a:pt x="7209" y="10692"/>
                    </a:cubicBezTo>
                    <a:close/>
                  </a:path>
                </a:pathLst>
              </a:custGeom>
              <a:solidFill>
                <a:srgbClr val="E6E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5"/>
              <p:cNvSpPr/>
              <p:nvPr/>
            </p:nvSpPr>
            <p:spPr>
              <a:xfrm flipH="1">
                <a:off x="6894912" y="2731027"/>
                <a:ext cx="437916" cy="25887"/>
              </a:xfrm>
              <a:custGeom>
                <a:avLst/>
                <a:gdLst>
                  <a:gd name="connsiteX0" fmla="*/ 437916 w 437916"/>
                  <a:gd name="connsiteY0" fmla="*/ 0 h 25887"/>
                  <a:gd name="connsiteX1" fmla="*/ 0 w 437916"/>
                  <a:gd name="connsiteY1" fmla="*/ 0 h 25887"/>
                  <a:gd name="connsiteX2" fmla="*/ 2729 w 437916"/>
                  <a:gd name="connsiteY2" fmla="*/ 6588 h 25887"/>
                  <a:gd name="connsiteX3" fmla="*/ 49321 w 437916"/>
                  <a:gd name="connsiteY3" fmla="*/ 25887 h 25887"/>
                  <a:gd name="connsiteX4" fmla="*/ 388594 w 437916"/>
                  <a:gd name="connsiteY4" fmla="*/ 25887 h 25887"/>
                  <a:gd name="connsiteX5" fmla="*/ 435187 w 437916"/>
                  <a:gd name="connsiteY5" fmla="*/ 6588 h 25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916" h="25887">
                    <a:moveTo>
                      <a:pt x="437916" y="0"/>
                    </a:moveTo>
                    <a:lnTo>
                      <a:pt x="0" y="0"/>
                    </a:lnTo>
                    <a:lnTo>
                      <a:pt x="2729" y="6588"/>
                    </a:lnTo>
                    <a:cubicBezTo>
                      <a:pt x="14653" y="18512"/>
                      <a:pt x="31126" y="25887"/>
                      <a:pt x="49321" y="25887"/>
                    </a:cubicBezTo>
                    <a:lnTo>
                      <a:pt x="388594" y="25887"/>
                    </a:lnTo>
                    <a:cubicBezTo>
                      <a:pt x="406790" y="25887"/>
                      <a:pt x="423263" y="18512"/>
                      <a:pt x="435187" y="6588"/>
                    </a:cubicBezTo>
                    <a:close/>
                  </a:path>
                </a:pathLst>
              </a:custGeom>
              <a:solidFill>
                <a:srgbClr val="BFC1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任意多边形 90"/>
            <p:cNvSpPr/>
            <p:nvPr/>
          </p:nvSpPr>
          <p:spPr>
            <a:xfrm>
              <a:off x="6053625" y="203979"/>
              <a:ext cx="3004372" cy="1993748"/>
            </a:xfrm>
            <a:custGeom>
              <a:avLst/>
              <a:gdLst>
                <a:gd name="connsiteX0" fmla="*/ 78343 w 2421774"/>
                <a:gd name="connsiteY0" fmla="*/ 0 h 1607127"/>
                <a:gd name="connsiteX1" fmla="*/ 2343431 w 2421774"/>
                <a:gd name="connsiteY1" fmla="*/ 0 h 1607127"/>
                <a:gd name="connsiteX2" fmla="*/ 2421774 w 2421774"/>
                <a:gd name="connsiteY2" fmla="*/ 78343 h 1607127"/>
                <a:gd name="connsiteX3" fmla="*/ 2421774 w 2421774"/>
                <a:gd name="connsiteY3" fmla="*/ 1578660 h 1607127"/>
                <a:gd name="connsiteX4" fmla="*/ 2416027 w 2421774"/>
                <a:gd name="connsiteY4" fmla="*/ 1607127 h 1607127"/>
                <a:gd name="connsiteX5" fmla="*/ 5747 w 2421774"/>
                <a:gd name="connsiteY5" fmla="*/ 1607127 h 1607127"/>
                <a:gd name="connsiteX6" fmla="*/ 0 w 2421774"/>
                <a:gd name="connsiteY6" fmla="*/ 1578660 h 1607127"/>
                <a:gd name="connsiteX7" fmla="*/ 0 w 2421774"/>
                <a:gd name="connsiteY7" fmla="*/ 78343 h 1607127"/>
                <a:gd name="connsiteX8" fmla="*/ 78343 w 2421774"/>
                <a:gd name="connsiteY8" fmla="*/ 0 h 1607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21774" h="1607127">
                  <a:moveTo>
                    <a:pt x="78343" y="0"/>
                  </a:moveTo>
                  <a:lnTo>
                    <a:pt x="2343431" y="0"/>
                  </a:lnTo>
                  <a:cubicBezTo>
                    <a:pt x="2386699" y="0"/>
                    <a:pt x="2421774" y="35075"/>
                    <a:pt x="2421774" y="78343"/>
                  </a:cubicBezTo>
                  <a:lnTo>
                    <a:pt x="2421774" y="1578660"/>
                  </a:lnTo>
                  <a:lnTo>
                    <a:pt x="2416027" y="1607127"/>
                  </a:lnTo>
                  <a:lnTo>
                    <a:pt x="5747" y="1607127"/>
                  </a:lnTo>
                  <a:lnTo>
                    <a:pt x="0" y="1578660"/>
                  </a:lnTo>
                  <a:lnTo>
                    <a:pt x="0" y="78343"/>
                  </a:lnTo>
                  <a:cubicBezTo>
                    <a:pt x="0" y="35075"/>
                    <a:pt x="35075" y="0"/>
                    <a:pt x="78343" y="0"/>
                  </a:cubicBezTo>
                  <a:close/>
                </a:path>
              </a:pathLst>
            </a:custGeom>
            <a:solidFill>
              <a:srgbClr val="3A3F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88"/>
            <p:cNvSpPr/>
            <p:nvPr/>
          </p:nvSpPr>
          <p:spPr>
            <a:xfrm>
              <a:off x="6163625" y="313979"/>
              <a:ext cx="2784374" cy="1753124"/>
            </a:xfrm>
            <a:prstGeom prst="rect">
              <a:avLst/>
            </a:prstGeom>
            <a:solidFill>
              <a:srgbClr val="4852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92"/>
            <p:cNvSpPr/>
            <p:nvPr/>
          </p:nvSpPr>
          <p:spPr>
            <a:xfrm>
              <a:off x="7431406" y="203979"/>
              <a:ext cx="1619720" cy="2055623"/>
            </a:xfrm>
            <a:custGeom>
              <a:avLst/>
              <a:gdLst>
                <a:gd name="connsiteX0" fmla="*/ 0 w 1305629"/>
                <a:gd name="connsiteY0" fmla="*/ 0 h 1657003"/>
                <a:gd name="connsiteX1" fmla="*/ 1227286 w 1305629"/>
                <a:gd name="connsiteY1" fmla="*/ 0 h 1657003"/>
                <a:gd name="connsiteX2" fmla="*/ 1305629 w 1305629"/>
                <a:gd name="connsiteY2" fmla="*/ 78343 h 1657003"/>
                <a:gd name="connsiteX3" fmla="*/ 1305629 w 1305629"/>
                <a:gd name="connsiteY3" fmla="*/ 1578660 h 1657003"/>
                <a:gd name="connsiteX4" fmla="*/ 1227286 w 1305629"/>
                <a:gd name="connsiteY4" fmla="*/ 1657003 h 1657003"/>
                <a:gd name="connsiteX5" fmla="*/ 580167 w 1305629"/>
                <a:gd name="connsiteY5" fmla="*/ 1657003 h 1657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5629" h="1657003">
                  <a:moveTo>
                    <a:pt x="0" y="0"/>
                  </a:moveTo>
                  <a:lnTo>
                    <a:pt x="1227286" y="0"/>
                  </a:lnTo>
                  <a:cubicBezTo>
                    <a:pt x="1270554" y="0"/>
                    <a:pt x="1305629" y="35075"/>
                    <a:pt x="1305629" y="78343"/>
                  </a:cubicBezTo>
                  <a:lnTo>
                    <a:pt x="1305629" y="1578660"/>
                  </a:lnTo>
                  <a:cubicBezTo>
                    <a:pt x="1305629" y="1621928"/>
                    <a:pt x="1270554" y="1657003"/>
                    <a:pt x="1227286" y="1657003"/>
                  </a:cubicBezTo>
                  <a:lnTo>
                    <a:pt x="580167" y="1657003"/>
                  </a:lnTo>
                  <a:close/>
                </a:path>
              </a:pathLst>
            </a:cu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93"/>
            <p:cNvSpPr/>
            <p:nvPr/>
          </p:nvSpPr>
          <p:spPr>
            <a:xfrm>
              <a:off x="7531787" y="239767"/>
              <a:ext cx="48051"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55"/>
          <p:cNvSpPr/>
          <p:nvPr/>
        </p:nvSpPr>
        <p:spPr>
          <a:xfrm>
            <a:off x="962688" y="3053535"/>
            <a:ext cx="1779691" cy="535531"/>
          </a:xfrm>
          <a:prstGeom prst="rect">
            <a:avLst/>
          </a:prstGeom>
        </p:spPr>
        <p:txBody>
          <a:bodyPr wrap="square">
            <a:spAutoFit/>
          </a:bodyPr>
          <a:lstStyle/>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t>
            </a:r>
            <a:endParaRPr lang="en-US" altLang="zh-CN" sz="800" dirty="0" smtClean="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endParaRPr>
          </a:p>
          <a:p>
            <a:pPr>
              <a:lnSpc>
                <a:spcPct val="120000"/>
              </a:lnSpc>
            </a:pPr>
            <a:r>
              <a:rPr lang="zh-CN" altLang="zh-CN" sz="800" dirty="0" smtClean="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adipisicing </a:t>
            </a: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elit, sed do eiusmod tempor </a:t>
            </a:r>
            <a:endParaRPr lang="en-US" altLang="zh-CN" sz="800" dirty="0" smtClean="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endParaRPr>
          </a:p>
          <a:p>
            <a:pPr>
              <a:lnSpc>
                <a:spcPct val="120000"/>
              </a:lnSpc>
            </a:pPr>
            <a:r>
              <a:rPr lang="zh-CN" altLang="zh-CN" sz="800" dirty="0" smtClean="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incididunt </a:t>
            </a: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ut labore et dolore magna</a:t>
            </a:r>
            <a:endParaRPr lang="zh-CN" altLang="en-US"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cxnSp>
        <p:nvCxnSpPr>
          <p:cNvPr id="13" name="直接连接符 12"/>
          <p:cNvCxnSpPr/>
          <p:nvPr/>
        </p:nvCxnSpPr>
        <p:spPr>
          <a:xfrm>
            <a:off x="1033538" y="3642092"/>
            <a:ext cx="1779362" cy="0"/>
          </a:xfrm>
          <a:prstGeom prst="line">
            <a:avLst/>
          </a:prstGeom>
          <a:ln>
            <a:solidFill>
              <a:srgbClr val="FFC000"/>
            </a:solidFill>
            <a:prstDash val="sysDot"/>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1033538" y="3776927"/>
            <a:ext cx="482721" cy="482721"/>
            <a:chOff x="1033538" y="3776927"/>
            <a:chExt cx="482721" cy="482721"/>
          </a:xfrm>
        </p:grpSpPr>
        <p:sp>
          <p:nvSpPr>
            <p:cNvPr id="15" name="Oval 59"/>
            <p:cNvSpPr/>
            <p:nvPr/>
          </p:nvSpPr>
          <p:spPr>
            <a:xfrm>
              <a:off x="1033538" y="3776927"/>
              <a:ext cx="482721" cy="48272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Group 60"/>
            <p:cNvGrpSpPr/>
            <p:nvPr/>
          </p:nvGrpSpPr>
          <p:grpSpPr>
            <a:xfrm>
              <a:off x="1101203" y="3848357"/>
              <a:ext cx="347391" cy="411291"/>
              <a:chOff x="1375885" y="1198807"/>
              <a:chExt cx="1009650" cy="1195367"/>
            </a:xfrm>
            <a:solidFill>
              <a:srgbClr val="FFC000"/>
            </a:solidFill>
          </p:grpSpPr>
          <p:grpSp>
            <p:nvGrpSpPr>
              <p:cNvPr id="17" name="Group 61"/>
              <p:cNvGrpSpPr/>
              <p:nvPr/>
            </p:nvGrpSpPr>
            <p:grpSpPr>
              <a:xfrm>
                <a:off x="1375885" y="1198807"/>
                <a:ext cx="1009650" cy="1139826"/>
                <a:chOff x="1368786" y="1195986"/>
                <a:chExt cx="1009650" cy="1139826"/>
              </a:xfrm>
              <a:grpFill/>
            </p:grpSpPr>
            <p:sp>
              <p:nvSpPr>
                <p:cNvPr id="19"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2" name="文本框 21"/>
          <p:cNvSpPr txBox="1"/>
          <p:nvPr/>
        </p:nvSpPr>
        <p:spPr>
          <a:xfrm>
            <a:off x="1543090" y="3725899"/>
            <a:ext cx="1282050" cy="584775"/>
          </a:xfrm>
          <a:prstGeom prst="rect">
            <a:avLst/>
          </a:prstGeom>
          <a:noFill/>
        </p:spPr>
        <p:txBody>
          <a:bodyPr wrap="square" rtlCol="0">
            <a:spAutoFit/>
          </a:bodyPr>
          <a:lstStyle/>
          <a:p>
            <a:r>
              <a:rPr lang="en-US" altLang="zh-CN" sz="3200" dirty="0" smtClean="0">
                <a:solidFill>
                  <a:schemeClr val="bg1"/>
                </a:solidFill>
                <a:latin typeface="HelveticaNeueLT Pro 67 MdCn" panose="020B0606030502030204" pitchFamily="34" charset="0"/>
              </a:rPr>
              <a:t>81,680</a:t>
            </a:r>
            <a:endParaRPr lang="zh-CN" altLang="en-US" sz="3200" dirty="0">
              <a:solidFill>
                <a:schemeClr val="bg1"/>
              </a:solidFill>
              <a:latin typeface="HelveticaNeueLT Pro 67 MdCn" panose="020B0606030502030204" pitchFamily="34" charset="0"/>
            </a:endParaRPr>
          </a:p>
        </p:txBody>
      </p:sp>
      <p:grpSp>
        <p:nvGrpSpPr>
          <p:cNvPr id="10" name="组合 9"/>
          <p:cNvGrpSpPr/>
          <p:nvPr/>
        </p:nvGrpSpPr>
        <p:grpSpPr>
          <a:xfrm>
            <a:off x="3787065" y="1479796"/>
            <a:ext cx="1599397" cy="833794"/>
            <a:chOff x="3787065" y="1479796"/>
            <a:chExt cx="1599397" cy="833794"/>
          </a:xfrm>
        </p:grpSpPr>
        <p:grpSp>
          <p:nvGrpSpPr>
            <p:cNvPr id="23" name="组合 37"/>
            <p:cNvGrpSpPr/>
            <p:nvPr/>
          </p:nvGrpSpPr>
          <p:grpSpPr>
            <a:xfrm rot="16200000" flipV="1">
              <a:off x="3962834" y="1304027"/>
              <a:ext cx="833794" cy="1185331"/>
              <a:chOff x="2132515" y="1040815"/>
              <a:chExt cx="2233745" cy="3175519"/>
            </a:xfrm>
          </p:grpSpPr>
          <p:sp>
            <p:nvSpPr>
              <p:cNvPr id="24" name="任意多边形 22"/>
              <p:cNvSpPr/>
              <p:nvPr/>
            </p:nvSpPr>
            <p:spPr>
              <a:xfrm>
                <a:off x="3275469" y="2618168"/>
                <a:ext cx="658570" cy="205171"/>
              </a:xfrm>
              <a:custGeom>
                <a:avLst/>
                <a:gdLst>
                  <a:gd name="connsiteX0" fmla="*/ 110736 w 658570"/>
                  <a:gd name="connsiteY0" fmla="*/ 0 h 205171"/>
                  <a:gd name="connsiteX1" fmla="*/ 550365 w 658570"/>
                  <a:gd name="connsiteY1" fmla="*/ 0 h 205171"/>
                  <a:gd name="connsiteX2" fmla="*/ 550297 w 658570"/>
                  <a:gd name="connsiteY2" fmla="*/ 50330 h 205171"/>
                  <a:gd name="connsiteX3" fmla="*/ 565304 w 658570"/>
                  <a:gd name="connsiteY3" fmla="*/ 147236 h 205171"/>
                  <a:gd name="connsiteX4" fmla="*/ 575233 w 658570"/>
                  <a:gd name="connsiteY4" fmla="*/ 176233 h 205171"/>
                  <a:gd name="connsiteX5" fmla="*/ 632693 w 658570"/>
                  <a:gd name="connsiteY5" fmla="*/ 184755 h 205171"/>
                  <a:gd name="connsiteX6" fmla="*/ 658570 w 658570"/>
                  <a:gd name="connsiteY6" fmla="*/ 197572 h 205171"/>
                  <a:gd name="connsiteX7" fmla="*/ 643228 w 658570"/>
                  <a:gd name="connsiteY7" fmla="*/ 205171 h 205171"/>
                  <a:gd name="connsiteX8" fmla="*/ 15342 w 658570"/>
                  <a:gd name="connsiteY8" fmla="*/ 205171 h 205171"/>
                  <a:gd name="connsiteX9" fmla="*/ 0 w 658570"/>
                  <a:gd name="connsiteY9" fmla="*/ 197572 h 205171"/>
                  <a:gd name="connsiteX10" fmla="*/ 25877 w 658570"/>
                  <a:gd name="connsiteY10" fmla="*/ 184755 h 205171"/>
                  <a:gd name="connsiteX11" fmla="*/ 86003 w 658570"/>
                  <a:gd name="connsiteY11" fmla="*/ 175837 h 205171"/>
                  <a:gd name="connsiteX12" fmla="*/ 95797 w 658570"/>
                  <a:gd name="connsiteY12" fmla="*/ 147236 h 205171"/>
                  <a:gd name="connsiteX13" fmla="*/ 110805 w 658570"/>
                  <a:gd name="connsiteY13" fmla="*/ 50331 h 205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58570" h="205171">
                    <a:moveTo>
                      <a:pt x="110736" y="0"/>
                    </a:moveTo>
                    <a:lnTo>
                      <a:pt x="550365" y="0"/>
                    </a:lnTo>
                    <a:lnTo>
                      <a:pt x="550297" y="50330"/>
                    </a:lnTo>
                    <a:cubicBezTo>
                      <a:pt x="552935" y="84909"/>
                      <a:pt x="558144" y="117646"/>
                      <a:pt x="565304" y="147236"/>
                    </a:cubicBezTo>
                    <a:lnTo>
                      <a:pt x="575233" y="176233"/>
                    </a:lnTo>
                    <a:lnTo>
                      <a:pt x="632693" y="184755"/>
                    </a:lnTo>
                    <a:cubicBezTo>
                      <a:pt x="649356" y="188694"/>
                      <a:pt x="658570" y="193026"/>
                      <a:pt x="658570" y="197572"/>
                    </a:cubicBezTo>
                    <a:lnTo>
                      <a:pt x="643228" y="205171"/>
                    </a:lnTo>
                    <a:lnTo>
                      <a:pt x="15342" y="205171"/>
                    </a:lnTo>
                    <a:lnTo>
                      <a:pt x="0" y="197572"/>
                    </a:lnTo>
                    <a:cubicBezTo>
                      <a:pt x="0" y="193026"/>
                      <a:pt x="9214" y="188694"/>
                      <a:pt x="25877" y="184755"/>
                    </a:cubicBezTo>
                    <a:lnTo>
                      <a:pt x="86003" y="175837"/>
                    </a:lnTo>
                    <a:lnTo>
                      <a:pt x="95797" y="147236"/>
                    </a:lnTo>
                    <a:cubicBezTo>
                      <a:pt x="102958" y="117645"/>
                      <a:pt x="108167" y="84909"/>
                      <a:pt x="110805" y="50331"/>
                    </a:cubicBezTo>
                    <a:close/>
                  </a:path>
                </a:pathLst>
              </a:custGeom>
              <a:solidFill>
                <a:srgbClr val="E6E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5"/>
              <p:cNvSpPr/>
              <p:nvPr/>
            </p:nvSpPr>
            <p:spPr>
              <a:xfrm>
                <a:off x="3084729" y="2624246"/>
                <a:ext cx="439629" cy="37466"/>
              </a:xfrm>
              <a:custGeom>
                <a:avLst/>
                <a:gdLst>
                  <a:gd name="connsiteX0" fmla="*/ 0 w 439629"/>
                  <a:gd name="connsiteY0" fmla="*/ 0 h 37466"/>
                  <a:gd name="connsiteX1" fmla="*/ 439629 w 439629"/>
                  <a:gd name="connsiteY1" fmla="*/ 0 h 37466"/>
                  <a:gd name="connsiteX2" fmla="*/ 439579 w 439629"/>
                  <a:gd name="connsiteY2" fmla="*/ 37466 h 37466"/>
                  <a:gd name="connsiteX3" fmla="*/ 51 w 439629"/>
                  <a:gd name="connsiteY3" fmla="*/ 37466 h 37466"/>
                </a:gdLst>
                <a:ahLst/>
                <a:cxnLst>
                  <a:cxn ang="0">
                    <a:pos x="connsiteX0" y="connsiteY0"/>
                  </a:cxn>
                  <a:cxn ang="0">
                    <a:pos x="connsiteX1" y="connsiteY1"/>
                  </a:cxn>
                  <a:cxn ang="0">
                    <a:pos x="connsiteX2" y="connsiteY2"/>
                  </a:cxn>
                  <a:cxn ang="0">
                    <a:pos x="connsiteX3" y="connsiteY3"/>
                  </a:cxn>
                </a:cxnLst>
                <a:rect l="l" t="t" r="r" b="b"/>
                <a:pathLst>
                  <a:path w="439629" h="37466">
                    <a:moveTo>
                      <a:pt x="0" y="0"/>
                    </a:moveTo>
                    <a:lnTo>
                      <a:pt x="439629" y="0"/>
                    </a:lnTo>
                    <a:lnTo>
                      <a:pt x="439579" y="37466"/>
                    </a:lnTo>
                    <a:lnTo>
                      <a:pt x="51" y="37466"/>
                    </a:lnTo>
                    <a:close/>
                  </a:path>
                </a:pathLst>
              </a:custGeom>
              <a:solidFill>
                <a:srgbClr val="D5D9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9"/>
              <p:cNvSpPr/>
              <p:nvPr/>
            </p:nvSpPr>
            <p:spPr>
              <a:xfrm>
                <a:off x="2132516" y="1040815"/>
                <a:ext cx="2233744" cy="3175519"/>
              </a:xfrm>
              <a:prstGeom prst="roundRect">
                <a:avLst>
                  <a:gd name="adj" fmla="val 5726"/>
                </a:avLst>
              </a:prstGeom>
              <a:solidFill>
                <a:srgbClr val="E6E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30"/>
              <p:cNvSpPr/>
              <p:nvPr/>
            </p:nvSpPr>
            <p:spPr>
              <a:xfrm>
                <a:off x="2280590" y="1323752"/>
                <a:ext cx="1937589" cy="2609641"/>
              </a:xfrm>
              <a:prstGeom prst="rect">
                <a:avLst/>
              </a:prstGeom>
              <a:solidFill>
                <a:srgbClr val="4852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31"/>
              <p:cNvSpPr/>
              <p:nvPr/>
            </p:nvSpPr>
            <p:spPr>
              <a:xfrm>
                <a:off x="3138414" y="4010265"/>
                <a:ext cx="144880" cy="144880"/>
              </a:xfrm>
              <a:prstGeom prst="ellipse">
                <a:avLst/>
              </a:prstGeom>
              <a:solidFill>
                <a:srgbClr val="BFC1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32"/>
              <p:cNvSpPr/>
              <p:nvPr/>
            </p:nvSpPr>
            <p:spPr>
              <a:xfrm>
                <a:off x="3182713" y="1159424"/>
                <a:ext cx="45719" cy="45719"/>
              </a:xfrm>
              <a:prstGeom prst="ellipse">
                <a:avLst/>
              </a:prstGeom>
              <a:solidFill>
                <a:srgbClr val="BFC1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35"/>
              <p:cNvSpPr/>
              <p:nvPr/>
            </p:nvSpPr>
            <p:spPr>
              <a:xfrm rot="16200000" flipV="1">
                <a:off x="2635538" y="537792"/>
                <a:ext cx="1227700" cy="2233745"/>
              </a:xfrm>
              <a:custGeom>
                <a:avLst/>
                <a:gdLst>
                  <a:gd name="connsiteX0" fmla="*/ 0 w 387419"/>
                  <a:gd name="connsiteY0" fmla="*/ 0 h 1002082"/>
                  <a:gd name="connsiteX1" fmla="*/ 347057 w 387419"/>
                  <a:gd name="connsiteY1" fmla="*/ 0 h 1002082"/>
                  <a:gd name="connsiteX2" fmla="*/ 387419 w 387419"/>
                  <a:gd name="connsiteY2" fmla="*/ 40362 h 1002082"/>
                  <a:gd name="connsiteX3" fmla="*/ 387419 w 387419"/>
                  <a:gd name="connsiteY3" fmla="*/ 961720 h 1002082"/>
                  <a:gd name="connsiteX4" fmla="*/ 347057 w 387419"/>
                  <a:gd name="connsiteY4" fmla="*/ 1002082 h 1002082"/>
                  <a:gd name="connsiteX5" fmla="*/ 324264 w 387419"/>
                  <a:gd name="connsiteY5" fmla="*/ 1002082 h 100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7419" h="1002082">
                    <a:moveTo>
                      <a:pt x="0" y="0"/>
                    </a:moveTo>
                    <a:lnTo>
                      <a:pt x="347057" y="0"/>
                    </a:lnTo>
                    <a:cubicBezTo>
                      <a:pt x="369348" y="0"/>
                      <a:pt x="387419" y="18071"/>
                      <a:pt x="387419" y="40362"/>
                    </a:cubicBezTo>
                    <a:lnTo>
                      <a:pt x="387419" y="961720"/>
                    </a:lnTo>
                    <a:cubicBezTo>
                      <a:pt x="387419" y="984011"/>
                      <a:pt x="369348" y="1002082"/>
                      <a:pt x="347057" y="1002082"/>
                    </a:cubicBezTo>
                    <a:lnTo>
                      <a:pt x="324264" y="1002082"/>
                    </a:lnTo>
                    <a:close/>
                  </a:path>
                </a:pathLst>
              </a:cu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48"/>
            <p:cNvGrpSpPr/>
            <p:nvPr/>
          </p:nvGrpSpPr>
          <p:grpSpPr>
            <a:xfrm>
              <a:off x="5092888" y="1701227"/>
              <a:ext cx="293574" cy="612363"/>
              <a:chOff x="2981358" y="2687571"/>
              <a:chExt cx="566719" cy="1182114"/>
            </a:xfrm>
          </p:grpSpPr>
          <p:sp>
            <p:nvSpPr>
              <p:cNvPr id="32" name="圆角矩形 39"/>
              <p:cNvSpPr/>
              <p:nvPr/>
            </p:nvSpPr>
            <p:spPr>
              <a:xfrm>
                <a:off x="2981358" y="2687571"/>
                <a:ext cx="566719" cy="1182114"/>
              </a:xfrm>
              <a:prstGeom prst="roundRect">
                <a:avLst>
                  <a:gd name="adj" fmla="val 12986"/>
                </a:avLst>
              </a:prstGeom>
              <a:solidFill>
                <a:srgbClr val="E6E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40"/>
              <p:cNvSpPr/>
              <p:nvPr/>
            </p:nvSpPr>
            <p:spPr>
              <a:xfrm>
                <a:off x="3026252" y="2849243"/>
                <a:ext cx="476930" cy="858771"/>
              </a:xfrm>
              <a:prstGeom prst="rect">
                <a:avLst/>
              </a:prstGeom>
              <a:solidFill>
                <a:srgbClr val="4852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41"/>
              <p:cNvSpPr/>
              <p:nvPr/>
            </p:nvSpPr>
            <p:spPr>
              <a:xfrm>
                <a:off x="3214467" y="3733090"/>
                <a:ext cx="104250" cy="104250"/>
              </a:xfrm>
              <a:prstGeom prst="ellipse">
                <a:avLst/>
              </a:prstGeom>
              <a:solidFill>
                <a:srgbClr val="BFC1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44"/>
              <p:cNvGrpSpPr/>
              <p:nvPr/>
            </p:nvGrpSpPr>
            <p:grpSpPr>
              <a:xfrm>
                <a:off x="3210717" y="2731028"/>
                <a:ext cx="108000" cy="64676"/>
                <a:chOff x="3208161" y="2724121"/>
                <a:chExt cx="108000" cy="64676"/>
              </a:xfrm>
            </p:grpSpPr>
            <p:sp>
              <p:nvSpPr>
                <p:cNvPr id="37" name="椭圆 42"/>
                <p:cNvSpPr/>
                <p:nvPr/>
              </p:nvSpPr>
              <p:spPr>
                <a:xfrm>
                  <a:off x="3251361" y="2724121"/>
                  <a:ext cx="21600" cy="21600"/>
                </a:xfrm>
                <a:prstGeom prst="ellipse">
                  <a:avLst/>
                </a:prstGeom>
                <a:solidFill>
                  <a:srgbClr val="A7A5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43"/>
                <p:cNvSpPr/>
                <p:nvPr/>
              </p:nvSpPr>
              <p:spPr>
                <a:xfrm>
                  <a:off x="3208161" y="2770797"/>
                  <a:ext cx="108000" cy="18000"/>
                </a:xfrm>
                <a:prstGeom prst="roundRect">
                  <a:avLst/>
                </a:prstGeom>
                <a:solidFill>
                  <a:srgbClr val="A7A5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任意多边形 47"/>
              <p:cNvSpPr/>
              <p:nvPr/>
            </p:nvSpPr>
            <p:spPr>
              <a:xfrm>
                <a:off x="3207527" y="2687571"/>
                <a:ext cx="340550" cy="1034024"/>
              </a:xfrm>
              <a:custGeom>
                <a:avLst/>
                <a:gdLst>
                  <a:gd name="connsiteX0" fmla="*/ 0 w 340550"/>
                  <a:gd name="connsiteY0" fmla="*/ 0 h 1034024"/>
                  <a:gd name="connsiteX1" fmla="*/ 266956 w 340550"/>
                  <a:gd name="connsiteY1" fmla="*/ 0 h 1034024"/>
                  <a:gd name="connsiteX2" fmla="*/ 340550 w 340550"/>
                  <a:gd name="connsiteY2" fmla="*/ 73594 h 1034024"/>
                  <a:gd name="connsiteX3" fmla="*/ 340550 w 340550"/>
                  <a:gd name="connsiteY3" fmla="*/ 1034024 h 1034024"/>
                </a:gdLst>
                <a:ahLst/>
                <a:cxnLst>
                  <a:cxn ang="0">
                    <a:pos x="connsiteX0" y="connsiteY0"/>
                  </a:cxn>
                  <a:cxn ang="0">
                    <a:pos x="connsiteX1" y="connsiteY1"/>
                  </a:cxn>
                  <a:cxn ang="0">
                    <a:pos x="connsiteX2" y="connsiteY2"/>
                  </a:cxn>
                  <a:cxn ang="0">
                    <a:pos x="connsiteX3" y="connsiteY3"/>
                  </a:cxn>
                </a:cxnLst>
                <a:rect l="l" t="t" r="r" b="b"/>
                <a:pathLst>
                  <a:path w="340550" h="1034024">
                    <a:moveTo>
                      <a:pt x="0" y="0"/>
                    </a:moveTo>
                    <a:lnTo>
                      <a:pt x="266956" y="0"/>
                    </a:lnTo>
                    <a:cubicBezTo>
                      <a:pt x="307601" y="0"/>
                      <a:pt x="340550" y="32949"/>
                      <a:pt x="340550" y="73594"/>
                    </a:cubicBezTo>
                    <a:lnTo>
                      <a:pt x="340550" y="1034024"/>
                    </a:lnTo>
                    <a:close/>
                  </a:path>
                </a:pathLst>
              </a:cu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1" name="矩形 55"/>
          <p:cNvSpPr/>
          <p:nvPr/>
        </p:nvSpPr>
        <p:spPr>
          <a:xfrm>
            <a:off x="3624285" y="3053535"/>
            <a:ext cx="1779691" cy="535531"/>
          </a:xfrm>
          <a:prstGeom prst="rect">
            <a:avLst/>
          </a:prstGeom>
        </p:spPr>
        <p:txBody>
          <a:bodyPr wrap="square">
            <a:spAutoFit/>
          </a:bodyPr>
          <a:lstStyle/>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t>
            </a:r>
            <a:endParaRPr lang="en-US"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endParaRPr>
          </a:p>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adipisicing elit, sed do eiusmod tempor </a:t>
            </a:r>
            <a:endParaRPr lang="en-US"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endParaRPr>
          </a:p>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incididunt ut labore et dolore magna</a:t>
            </a:r>
            <a:endParaRPr lang="zh-CN" altLang="en-US"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cxnSp>
        <p:nvCxnSpPr>
          <p:cNvPr id="42" name="直接连接符 41"/>
          <p:cNvCxnSpPr/>
          <p:nvPr/>
        </p:nvCxnSpPr>
        <p:spPr>
          <a:xfrm>
            <a:off x="3695135" y="3642092"/>
            <a:ext cx="1779362" cy="0"/>
          </a:xfrm>
          <a:prstGeom prst="line">
            <a:avLst/>
          </a:prstGeom>
          <a:ln>
            <a:solidFill>
              <a:srgbClr val="FFC000"/>
            </a:solidFill>
            <a:prstDash val="sysDot"/>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3695135" y="3776927"/>
            <a:ext cx="482721" cy="482721"/>
            <a:chOff x="3695135" y="3776927"/>
            <a:chExt cx="482721" cy="482721"/>
          </a:xfrm>
        </p:grpSpPr>
        <p:sp>
          <p:nvSpPr>
            <p:cNvPr id="44" name="Oval 59"/>
            <p:cNvSpPr/>
            <p:nvPr/>
          </p:nvSpPr>
          <p:spPr>
            <a:xfrm>
              <a:off x="3695135" y="3776927"/>
              <a:ext cx="482721" cy="48272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Group 60"/>
            <p:cNvGrpSpPr/>
            <p:nvPr/>
          </p:nvGrpSpPr>
          <p:grpSpPr>
            <a:xfrm>
              <a:off x="3762800" y="3848357"/>
              <a:ext cx="347391" cy="411291"/>
              <a:chOff x="1375885" y="1198807"/>
              <a:chExt cx="1009650" cy="1195367"/>
            </a:xfrm>
            <a:solidFill>
              <a:srgbClr val="FFC000"/>
            </a:solidFill>
          </p:grpSpPr>
          <p:grpSp>
            <p:nvGrpSpPr>
              <p:cNvPr id="46" name="Group 61"/>
              <p:cNvGrpSpPr/>
              <p:nvPr/>
            </p:nvGrpSpPr>
            <p:grpSpPr>
              <a:xfrm>
                <a:off x="1375885" y="1198807"/>
                <a:ext cx="1009650" cy="1139826"/>
                <a:chOff x="1368786" y="1195986"/>
                <a:chExt cx="1009650" cy="1139826"/>
              </a:xfrm>
              <a:grpFill/>
            </p:grpSpPr>
            <p:sp>
              <p:nvSpPr>
                <p:cNvPr id="4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7"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51" name="文本框 50"/>
          <p:cNvSpPr txBox="1"/>
          <p:nvPr/>
        </p:nvSpPr>
        <p:spPr>
          <a:xfrm>
            <a:off x="4204687" y="3725899"/>
            <a:ext cx="1282050" cy="584775"/>
          </a:xfrm>
          <a:prstGeom prst="rect">
            <a:avLst/>
          </a:prstGeom>
          <a:noFill/>
        </p:spPr>
        <p:txBody>
          <a:bodyPr wrap="square" rtlCol="0">
            <a:spAutoFit/>
          </a:bodyPr>
          <a:lstStyle/>
          <a:p>
            <a:r>
              <a:rPr lang="en-US" altLang="zh-CN" sz="3200" dirty="0" smtClean="0">
                <a:solidFill>
                  <a:schemeClr val="bg1"/>
                </a:solidFill>
                <a:latin typeface="HelveticaNeueLT Pro 67 MdCn" panose="020B0606030502030204" pitchFamily="34" charset="0"/>
              </a:rPr>
              <a:t>98,530</a:t>
            </a:r>
            <a:endParaRPr lang="zh-CN" altLang="en-US" sz="3200" dirty="0">
              <a:solidFill>
                <a:schemeClr val="bg1"/>
              </a:solidFill>
              <a:latin typeface="HelveticaNeueLT Pro 67 MdCn" panose="020B0606030502030204" pitchFamily="34" charset="0"/>
            </a:endParaRPr>
          </a:p>
        </p:txBody>
      </p:sp>
      <p:grpSp>
        <p:nvGrpSpPr>
          <p:cNvPr id="52" name="组合 78"/>
          <p:cNvGrpSpPr/>
          <p:nvPr/>
        </p:nvGrpSpPr>
        <p:grpSpPr>
          <a:xfrm>
            <a:off x="6467542" y="1026562"/>
            <a:ext cx="1563861" cy="1287028"/>
            <a:chOff x="-1217269" y="266895"/>
            <a:chExt cx="3569569" cy="2937688"/>
          </a:xfrm>
        </p:grpSpPr>
        <p:grpSp>
          <p:nvGrpSpPr>
            <p:cNvPr id="53" name="组合 71"/>
            <p:cNvGrpSpPr/>
            <p:nvPr/>
          </p:nvGrpSpPr>
          <p:grpSpPr>
            <a:xfrm>
              <a:off x="-1217269" y="266898"/>
              <a:ext cx="3569569" cy="2937685"/>
              <a:chOff x="1348610" y="-2290712"/>
              <a:chExt cx="3569569" cy="2937685"/>
            </a:xfrm>
          </p:grpSpPr>
          <p:grpSp>
            <p:nvGrpSpPr>
              <p:cNvPr id="56" name="组合 70"/>
              <p:cNvGrpSpPr/>
              <p:nvPr/>
            </p:nvGrpSpPr>
            <p:grpSpPr>
              <a:xfrm>
                <a:off x="1348610" y="-2290712"/>
                <a:ext cx="3569569" cy="2937685"/>
                <a:chOff x="-21492" y="-2290712"/>
                <a:chExt cx="3569569" cy="2937685"/>
              </a:xfrm>
            </p:grpSpPr>
            <p:grpSp>
              <p:nvGrpSpPr>
                <p:cNvPr id="60" name="组合 69"/>
                <p:cNvGrpSpPr/>
                <p:nvPr/>
              </p:nvGrpSpPr>
              <p:grpSpPr>
                <a:xfrm>
                  <a:off x="-21492" y="-2290712"/>
                  <a:ext cx="3569569" cy="2556808"/>
                  <a:chOff x="-763280" y="-778128"/>
                  <a:chExt cx="1918011" cy="1373831"/>
                </a:xfrm>
              </p:grpSpPr>
              <p:sp>
                <p:nvSpPr>
                  <p:cNvPr id="63" name="圆角矩形 4"/>
                  <p:cNvSpPr/>
                  <p:nvPr/>
                </p:nvSpPr>
                <p:spPr>
                  <a:xfrm>
                    <a:off x="-763280" y="-778128"/>
                    <a:ext cx="1918011" cy="1373831"/>
                  </a:xfrm>
                  <a:prstGeom prst="roundRect">
                    <a:avLst>
                      <a:gd name="adj" fmla="val 2948"/>
                    </a:avLst>
                  </a:prstGeom>
                  <a:solidFill>
                    <a:srgbClr val="3A3F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7"/>
                  <p:cNvSpPr/>
                  <p:nvPr/>
                </p:nvSpPr>
                <p:spPr>
                  <a:xfrm>
                    <a:off x="-763280" y="421744"/>
                    <a:ext cx="1918011" cy="173959"/>
                  </a:xfrm>
                  <a:custGeom>
                    <a:avLst/>
                    <a:gdLst>
                      <a:gd name="connsiteX0" fmla="*/ 0 w 1918011"/>
                      <a:gd name="connsiteY0" fmla="*/ 0 h 173959"/>
                      <a:gd name="connsiteX1" fmla="*/ 1918011 w 1918011"/>
                      <a:gd name="connsiteY1" fmla="*/ 0 h 173959"/>
                      <a:gd name="connsiteX2" fmla="*/ 1918011 w 1918011"/>
                      <a:gd name="connsiteY2" fmla="*/ 133458 h 173959"/>
                      <a:gd name="connsiteX3" fmla="*/ 1877510 w 1918011"/>
                      <a:gd name="connsiteY3" fmla="*/ 173959 h 173959"/>
                      <a:gd name="connsiteX4" fmla="*/ 40501 w 1918011"/>
                      <a:gd name="connsiteY4" fmla="*/ 173959 h 173959"/>
                      <a:gd name="connsiteX5" fmla="*/ 0 w 1918011"/>
                      <a:gd name="connsiteY5" fmla="*/ 133458 h 1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8011" h="173959">
                        <a:moveTo>
                          <a:pt x="0" y="0"/>
                        </a:moveTo>
                        <a:lnTo>
                          <a:pt x="1918011" y="0"/>
                        </a:lnTo>
                        <a:lnTo>
                          <a:pt x="1918011" y="133458"/>
                        </a:lnTo>
                        <a:cubicBezTo>
                          <a:pt x="1918011" y="155826"/>
                          <a:pt x="1899878" y="173959"/>
                          <a:pt x="1877510" y="173959"/>
                        </a:cubicBezTo>
                        <a:lnTo>
                          <a:pt x="40501" y="173959"/>
                        </a:lnTo>
                        <a:cubicBezTo>
                          <a:pt x="18133" y="173959"/>
                          <a:pt x="0" y="155826"/>
                          <a:pt x="0" y="133458"/>
                        </a:cubicBezTo>
                        <a:close/>
                      </a:path>
                    </a:pathLst>
                  </a:custGeom>
                  <a:solidFill>
                    <a:srgbClr val="E6E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任意多边形 68"/>
                <p:cNvSpPr/>
                <p:nvPr/>
              </p:nvSpPr>
              <p:spPr>
                <a:xfrm>
                  <a:off x="1155113" y="266095"/>
                  <a:ext cx="1216358" cy="380878"/>
                </a:xfrm>
                <a:custGeom>
                  <a:avLst/>
                  <a:gdLst>
                    <a:gd name="connsiteX0" fmla="*/ 203153 w 1216358"/>
                    <a:gd name="connsiteY0" fmla="*/ 0 h 380878"/>
                    <a:gd name="connsiteX1" fmla="*/ 1019707 w 1216358"/>
                    <a:gd name="connsiteY1" fmla="*/ 0 h 380878"/>
                    <a:gd name="connsiteX2" fmla="*/ 1023583 w 1216358"/>
                    <a:gd name="connsiteY2" fmla="*/ 112253 h 380878"/>
                    <a:gd name="connsiteX3" fmla="*/ 1060952 w 1216358"/>
                    <a:gd name="connsiteY3" fmla="*/ 327385 h 380878"/>
                    <a:gd name="connsiteX4" fmla="*/ 1063272 w 1216358"/>
                    <a:gd name="connsiteY4" fmla="*/ 334327 h 380878"/>
                    <a:gd name="connsiteX5" fmla="*/ 1168564 w 1216358"/>
                    <a:gd name="connsiteY5" fmla="*/ 345571 h 380878"/>
                    <a:gd name="connsiteX6" fmla="*/ 1216358 w 1216358"/>
                    <a:gd name="connsiteY6" fmla="*/ 362614 h 380878"/>
                    <a:gd name="connsiteX7" fmla="*/ 1168564 w 1216358"/>
                    <a:gd name="connsiteY7" fmla="*/ 379657 h 380878"/>
                    <a:gd name="connsiteX8" fmla="*/ 1157133 w 1216358"/>
                    <a:gd name="connsiteY8" fmla="*/ 380878 h 380878"/>
                    <a:gd name="connsiteX9" fmla="*/ 59225 w 1216358"/>
                    <a:gd name="connsiteY9" fmla="*/ 380878 h 380878"/>
                    <a:gd name="connsiteX10" fmla="*/ 47794 w 1216358"/>
                    <a:gd name="connsiteY10" fmla="*/ 379657 h 380878"/>
                    <a:gd name="connsiteX11" fmla="*/ 0 w 1216358"/>
                    <a:gd name="connsiteY11" fmla="*/ 362614 h 380878"/>
                    <a:gd name="connsiteX12" fmla="*/ 47794 w 1216358"/>
                    <a:gd name="connsiteY12" fmla="*/ 345571 h 380878"/>
                    <a:gd name="connsiteX13" fmla="*/ 159828 w 1216358"/>
                    <a:gd name="connsiteY13" fmla="*/ 333607 h 380878"/>
                    <a:gd name="connsiteX14" fmla="*/ 161908 w 1216358"/>
                    <a:gd name="connsiteY14" fmla="*/ 327384 h 380878"/>
                    <a:gd name="connsiteX15" fmla="*/ 199278 w 1216358"/>
                    <a:gd name="connsiteY15" fmla="*/ 112252 h 38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6358" h="380878">
                      <a:moveTo>
                        <a:pt x="203153" y="0"/>
                      </a:moveTo>
                      <a:lnTo>
                        <a:pt x="1019707" y="0"/>
                      </a:lnTo>
                      <a:lnTo>
                        <a:pt x="1023583" y="112253"/>
                      </a:lnTo>
                      <a:cubicBezTo>
                        <a:pt x="1029774" y="189132"/>
                        <a:pt x="1042763" y="261802"/>
                        <a:pt x="1060952" y="327385"/>
                      </a:cubicBezTo>
                      <a:lnTo>
                        <a:pt x="1063272" y="334327"/>
                      </a:lnTo>
                      <a:lnTo>
                        <a:pt x="1168564" y="345571"/>
                      </a:lnTo>
                      <a:cubicBezTo>
                        <a:pt x="1199340" y="350809"/>
                        <a:pt x="1216358" y="356569"/>
                        <a:pt x="1216358" y="362614"/>
                      </a:cubicBezTo>
                      <a:cubicBezTo>
                        <a:pt x="1216358" y="368660"/>
                        <a:pt x="1199340" y="374419"/>
                        <a:pt x="1168564" y="379657"/>
                      </a:cubicBezTo>
                      <a:lnTo>
                        <a:pt x="1157133" y="380878"/>
                      </a:lnTo>
                      <a:lnTo>
                        <a:pt x="59225" y="380878"/>
                      </a:lnTo>
                      <a:lnTo>
                        <a:pt x="47794" y="379657"/>
                      </a:lnTo>
                      <a:cubicBezTo>
                        <a:pt x="17018" y="374419"/>
                        <a:pt x="0" y="368660"/>
                        <a:pt x="0" y="362614"/>
                      </a:cubicBezTo>
                      <a:cubicBezTo>
                        <a:pt x="0" y="356569"/>
                        <a:pt x="17018" y="350809"/>
                        <a:pt x="47794" y="345571"/>
                      </a:cubicBezTo>
                      <a:lnTo>
                        <a:pt x="159828" y="333607"/>
                      </a:lnTo>
                      <a:lnTo>
                        <a:pt x="161908" y="327384"/>
                      </a:lnTo>
                      <a:cubicBezTo>
                        <a:pt x="180097" y="261801"/>
                        <a:pt x="193086" y="189131"/>
                        <a:pt x="199278" y="112252"/>
                      </a:cubicBezTo>
                      <a:close/>
                    </a:path>
                  </a:pathLst>
                </a:custGeom>
                <a:solidFill>
                  <a:srgbClr val="E6E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7"/>
                <p:cNvSpPr/>
                <p:nvPr/>
              </p:nvSpPr>
              <p:spPr>
                <a:xfrm>
                  <a:off x="1352991" y="266095"/>
                  <a:ext cx="820602" cy="58625"/>
                </a:xfrm>
                <a:custGeom>
                  <a:avLst/>
                  <a:gdLst>
                    <a:gd name="connsiteX0" fmla="*/ 2024 w 820602"/>
                    <a:gd name="connsiteY0" fmla="*/ 0 h 58625"/>
                    <a:gd name="connsiteX1" fmla="*/ 818578 w 820602"/>
                    <a:gd name="connsiteY1" fmla="*/ 0 h 58625"/>
                    <a:gd name="connsiteX2" fmla="*/ 820602 w 820602"/>
                    <a:gd name="connsiteY2" fmla="*/ 58625 h 58625"/>
                    <a:gd name="connsiteX3" fmla="*/ 0 w 820602"/>
                    <a:gd name="connsiteY3" fmla="*/ 58625 h 58625"/>
                  </a:gdLst>
                  <a:ahLst/>
                  <a:cxnLst>
                    <a:cxn ang="0">
                      <a:pos x="connsiteX0" y="connsiteY0"/>
                    </a:cxn>
                    <a:cxn ang="0">
                      <a:pos x="connsiteX1" y="connsiteY1"/>
                    </a:cxn>
                    <a:cxn ang="0">
                      <a:pos x="connsiteX2" y="connsiteY2"/>
                    </a:cxn>
                    <a:cxn ang="0">
                      <a:pos x="connsiteX3" y="connsiteY3"/>
                    </a:cxn>
                  </a:cxnLst>
                  <a:rect l="l" t="t" r="r" b="b"/>
                  <a:pathLst>
                    <a:path w="820602" h="58625">
                      <a:moveTo>
                        <a:pt x="2024" y="0"/>
                      </a:moveTo>
                      <a:lnTo>
                        <a:pt x="818578" y="0"/>
                      </a:lnTo>
                      <a:lnTo>
                        <a:pt x="820602" y="58625"/>
                      </a:lnTo>
                      <a:lnTo>
                        <a:pt x="0" y="58625"/>
                      </a:lnTo>
                      <a:close/>
                    </a:path>
                  </a:pathLst>
                </a:custGeom>
                <a:solidFill>
                  <a:srgbClr val="D7D9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49"/>
              <p:cNvGrpSpPr/>
              <p:nvPr/>
            </p:nvGrpSpPr>
            <p:grpSpPr>
              <a:xfrm>
                <a:off x="3055446" y="0"/>
                <a:ext cx="155896" cy="183640"/>
                <a:chOff x="5238751" y="592138"/>
                <a:chExt cx="3068638" cy="3614737"/>
              </a:xfrm>
              <a:solidFill>
                <a:schemeClr val="tx1">
                  <a:lumMod val="75000"/>
                  <a:lumOff val="25000"/>
                </a:schemeClr>
              </a:solidFill>
            </p:grpSpPr>
            <p:sp>
              <p:nvSpPr>
                <p:cNvPr id="58" name="Freeform 5"/>
                <p:cNvSpPr>
                  <a:spLocks/>
                </p:cNvSpPr>
                <p:nvPr/>
              </p:nvSpPr>
              <p:spPr bwMode="auto">
                <a:xfrm>
                  <a:off x="5238751" y="1416050"/>
                  <a:ext cx="3068638" cy="2790825"/>
                </a:xfrm>
                <a:custGeom>
                  <a:avLst/>
                  <a:gdLst>
                    <a:gd name="T0" fmla="*/ 787 w 815"/>
                    <a:gd name="T1" fmla="*/ 104 h 742"/>
                    <a:gd name="T2" fmla="*/ 815 w 815"/>
                    <a:gd name="T3" fmla="*/ 480 h 742"/>
                    <a:gd name="T4" fmla="*/ 792 w 815"/>
                    <a:gd name="T5" fmla="*/ 528 h 742"/>
                    <a:gd name="T6" fmla="*/ 675 w 815"/>
                    <a:gd name="T7" fmla="*/ 690 h 742"/>
                    <a:gd name="T8" fmla="*/ 572 w 815"/>
                    <a:gd name="T9" fmla="*/ 727 h 742"/>
                    <a:gd name="T10" fmla="*/ 524 w 815"/>
                    <a:gd name="T11" fmla="*/ 712 h 742"/>
                    <a:gd name="T12" fmla="*/ 337 w 815"/>
                    <a:gd name="T13" fmla="*/ 710 h 742"/>
                    <a:gd name="T14" fmla="*/ 169 w 815"/>
                    <a:gd name="T15" fmla="*/ 680 h 742"/>
                    <a:gd name="T16" fmla="*/ 23 w 815"/>
                    <a:gd name="T17" fmla="*/ 409 h 742"/>
                    <a:gd name="T18" fmla="*/ 27 w 815"/>
                    <a:gd name="T19" fmla="*/ 181 h 742"/>
                    <a:gd name="T20" fmla="*/ 228 w 815"/>
                    <a:gd name="T21" fmla="*/ 11 h 742"/>
                    <a:gd name="T22" fmla="*/ 333 w 815"/>
                    <a:gd name="T23" fmla="*/ 26 h 742"/>
                    <a:gd name="T24" fmla="*/ 382 w 815"/>
                    <a:gd name="T25" fmla="*/ 43 h 742"/>
                    <a:gd name="T26" fmla="*/ 484 w 815"/>
                    <a:gd name="T27" fmla="*/ 39 h 742"/>
                    <a:gd name="T28" fmla="*/ 579 w 815"/>
                    <a:gd name="T29" fmla="*/ 12 h 742"/>
                    <a:gd name="T30" fmla="*/ 787 w 815"/>
                    <a:gd name="T31" fmla="*/ 104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5" h="742">
                      <a:moveTo>
                        <a:pt x="787" y="104"/>
                      </a:moveTo>
                      <a:cubicBezTo>
                        <a:pt x="632" y="191"/>
                        <a:pt x="654" y="415"/>
                        <a:pt x="815" y="480"/>
                      </a:cubicBezTo>
                      <a:cubicBezTo>
                        <a:pt x="807" y="496"/>
                        <a:pt x="800" y="512"/>
                        <a:pt x="792" y="528"/>
                      </a:cubicBezTo>
                      <a:cubicBezTo>
                        <a:pt x="760" y="587"/>
                        <a:pt x="725" y="644"/>
                        <a:pt x="675" y="690"/>
                      </a:cubicBezTo>
                      <a:cubicBezTo>
                        <a:pt x="646" y="717"/>
                        <a:pt x="613" y="734"/>
                        <a:pt x="572" y="727"/>
                      </a:cubicBezTo>
                      <a:cubicBezTo>
                        <a:pt x="555" y="724"/>
                        <a:pt x="539" y="719"/>
                        <a:pt x="524" y="712"/>
                      </a:cubicBezTo>
                      <a:cubicBezTo>
                        <a:pt x="461" y="682"/>
                        <a:pt x="400" y="682"/>
                        <a:pt x="337" y="710"/>
                      </a:cubicBezTo>
                      <a:cubicBezTo>
                        <a:pt x="269" y="742"/>
                        <a:pt x="221" y="735"/>
                        <a:pt x="169" y="680"/>
                      </a:cubicBezTo>
                      <a:cubicBezTo>
                        <a:pt x="95" y="604"/>
                        <a:pt x="47" y="512"/>
                        <a:pt x="23" y="409"/>
                      </a:cubicBezTo>
                      <a:cubicBezTo>
                        <a:pt x="5" y="333"/>
                        <a:pt x="0" y="256"/>
                        <a:pt x="27" y="181"/>
                      </a:cubicBezTo>
                      <a:cubicBezTo>
                        <a:pt x="61" y="88"/>
                        <a:pt x="127" y="28"/>
                        <a:pt x="228" y="11"/>
                      </a:cubicBezTo>
                      <a:cubicBezTo>
                        <a:pt x="264" y="5"/>
                        <a:pt x="299" y="14"/>
                        <a:pt x="333" y="26"/>
                      </a:cubicBezTo>
                      <a:cubicBezTo>
                        <a:pt x="349" y="32"/>
                        <a:pt x="365" y="38"/>
                        <a:pt x="382" y="43"/>
                      </a:cubicBezTo>
                      <a:cubicBezTo>
                        <a:pt x="416" y="54"/>
                        <a:pt x="450" y="51"/>
                        <a:pt x="484" y="39"/>
                      </a:cubicBezTo>
                      <a:cubicBezTo>
                        <a:pt x="515" y="28"/>
                        <a:pt x="547" y="17"/>
                        <a:pt x="579" y="12"/>
                      </a:cubicBezTo>
                      <a:cubicBezTo>
                        <a:pt x="666" y="0"/>
                        <a:pt x="731" y="40"/>
                        <a:pt x="787"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sp>
              <p:nvSpPr>
                <p:cNvPr id="59" name="Freeform 6"/>
                <p:cNvSpPr>
                  <a:spLocks/>
                </p:cNvSpPr>
                <p:nvPr/>
              </p:nvSpPr>
              <p:spPr bwMode="auto">
                <a:xfrm>
                  <a:off x="6650038" y="592138"/>
                  <a:ext cx="869950" cy="903287"/>
                </a:xfrm>
                <a:custGeom>
                  <a:avLst/>
                  <a:gdLst>
                    <a:gd name="T0" fmla="*/ 213 w 231"/>
                    <a:gd name="T1" fmla="*/ 11 h 240"/>
                    <a:gd name="T2" fmla="*/ 25 w 231"/>
                    <a:gd name="T3" fmla="*/ 233 h 240"/>
                    <a:gd name="T4" fmla="*/ 213 w 231"/>
                    <a:gd name="T5" fmla="*/ 11 h 240"/>
                  </a:gdLst>
                  <a:ahLst/>
                  <a:cxnLst>
                    <a:cxn ang="0">
                      <a:pos x="T0" y="T1"/>
                    </a:cxn>
                    <a:cxn ang="0">
                      <a:pos x="T2" y="T3"/>
                    </a:cxn>
                    <a:cxn ang="0">
                      <a:pos x="T4" y="T5"/>
                    </a:cxn>
                  </a:cxnLst>
                  <a:rect l="0" t="0" r="r" b="b"/>
                  <a:pathLst>
                    <a:path w="231" h="240">
                      <a:moveTo>
                        <a:pt x="213" y="11"/>
                      </a:moveTo>
                      <a:cubicBezTo>
                        <a:pt x="231" y="108"/>
                        <a:pt x="138" y="240"/>
                        <a:pt x="25" y="233"/>
                      </a:cubicBezTo>
                      <a:cubicBezTo>
                        <a:pt x="0" y="140"/>
                        <a:pt x="118" y="0"/>
                        <a:pt x="21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grpSp>
        </p:grpSp>
        <p:sp>
          <p:nvSpPr>
            <p:cNvPr id="54" name="矩形 72"/>
            <p:cNvSpPr/>
            <p:nvPr/>
          </p:nvSpPr>
          <p:spPr>
            <a:xfrm>
              <a:off x="-1075915" y="399011"/>
              <a:ext cx="3274359" cy="1956547"/>
            </a:xfrm>
            <a:prstGeom prst="rect">
              <a:avLst/>
            </a:prstGeom>
            <a:solidFill>
              <a:srgbClr val="485262"/>
            </a:solidFill>
            <a:ln>
              <a:solidFill>
                <a:srgbClr val="4852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77"/>
            <p:cNvSpPr/>
            <p:nvPr/>
          </p:nvSpPr>
          <p:spPr>
            <a:xfrm>
              <a:off x="419047" y="266895"/>
              <a:ext cx="1930060" cy="2556808"/>
            </a:xfrm>
            <a:custGeom>
              <a:avLst/>
              <a:gdLst>
                <a:gd name="connsiteX0" fmla="*/ 0 w 1930060"/>
                <a:gd name="connsiteY0" fmla="*/ 0 h 2556808"/>
                <a:gd name="connsiteX1" fmla="*/ 1854685 w 1930060"/>
                <a:gd name="connsiteY1" fmla="*/ 0 h 2556808"/>
                <a:gd name="connsiteX2" fmla="*/ 1930060 w 1930060"/>
                <a:gd name="connsiteY2" fmla="*/ 75375 h 2556808"/>
                <a:gd name="connsiteX3" fmla="*/ 1930060 w 1930060"/>
                <a:gd name="connsiteY3" fmla="*/ 2481433 h 2556808"/>
                <a:gd name="connsiteX4" fmla="*/ 1854685 w 1930060"/>
                <a:gd name="connsiteY4" fmla="*/ 2556808 h 2556808"/>
                <a:gd name="connsiteX5" fmla="*/ 934013 w 1930060"/>
                <a:gd name="connsiteY5" fmla="*/ 2556808 h 2556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30060" h="2556808">
                  <a:moveTo>
                    <a:pt x="0" y="0"/>
                  </a:moveTo>
                  <a:lnTo>
                    <a:pt x="1854685" y="0"/>
                  </a:lnTo>
                  <a:cubicBezTo>
                    <a:pt x="1896313" y="0"/>
                    <a:pt x="1930060" y="33747"/>
                    <a:pt x="1930060" y="75375"/>
                  </a:cubicBezTo>
                  <a:lnTo>
                    <a:pt x="1930060" y="2481433"/>
                  </a:lnTo>
                  <a:cubicBezTo>
                    <a:pt x="1930060" y="2523061"/>
                    <a:pt x="1896313" y="2556808"/>
                    <a:pt x="1854685" y="2556808"/>
                  </a:cubicBezTo>
                  <a:lnTo>
                    <a:pt x="934013" y="2556808"/>
                  </a:lnTo>
                  <a:close/>
                </a:path>
              </a:pathLst>
            </a:cu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矩形 55"/>
          <p:cNvSpPr/>
          <p:nvPr/>
        </p:nvSpPr>
        <p:spPr>
          <a:xfrm>
            <a:off x="6285882" y="3053535"/>
            <a:ext cx="1779691" cy="535531"/>
          </a:xfrm>
          <a:prstGeom prst="rect">
            <a:avLst/>
          </a:prstGeom>
        </p:spPr>
        <p:txBody>
          <a:bodyPr wrap="square">
            <a:spAutoFit/>
          </a:bodyPr>
          <a:lstStyle/>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t>
            </a:r>
            <a:endParaRPr lang="en-US"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endParaRPr>
          </a:p>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adipisicing elit, sed do eiusmod tempor </a:t>
            </a:r>
            <a:endParaRPr lang="en-US"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endParaRPr>
          </a:p>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incididunt ut labore et dolore magna</a:t>
            </a:r>
            <a:endParaRPr lang="zh-CN" altLang="en-US"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cxnSp>
        <p:nvCxnSpPr>
          <p:cNvPr id="68" name="直接连接符 67"/>
          <p:cNvCxnSpPr/>
          <p:nvPr/>
        </p:nvCxnSpPr>
        <p:spPr>
          <a:xfrm>
            <a:off x="6357053" y="3642092"/>
            <a:ext cx="1779362" cy="0"/>
          </a:xfrm>
          <a:prstGeom prst="line">
            <a:avLst/>
          </a:prstGeom>
          <a:ln>
            <a:solidFill>
              <a:srgbClr val="FFC000"/>
            </a:solidFill>
            <a:prstDash val="sysDot"/>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6357053" y="3776927"/>
            <a:ext cx="482721" cy="482721"/>
            <a:chOff x="6357053" y="3776927"/>
            <a:chExt cx="482721" cy="482721"/>
          </a:xfrm>
        </p:grpSpPr>
        <p:sp>
          <p:nvSpPr>
            <p:cNvPr id="70" name="Oval 59"/>
            <p:cNvSpPr/>
            <p:nvPr/>
          </p:nvSpPr>
          <p:spPr>
            <a:xfrm>
              <a:off x="6357053" y="3776927"/>
              <a:ext cx="482721" cy="48272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Group 60"/>
            <p:cNvGrpSpPr/>
            <p:nvPr/>
          </p:nvGrpSpPr>
          <p:grpSpPr>
            <a:xfrm>
              <a:off x="6424718" y="3848357"/>
              <a:ext cx="347391" cy="411291"/>
              <a:chOff x="1375885" y="1198807"/>
              <a:chExt cx="1009650" cy="1195367"/>
            </a:xfrm>
            <a:solidFill>
              <a:srgbClr val="FFC000"/>
            </a:solidFill>
          </p:grpSpPr>
          <p:grpSp>
            <p:nvGrpSpPr>
              <p:cNvPr id="72" name="Group 61"/>
              <p:cNvGrpSpPr/>
              <p:nvPr/>
            </p:nvGrpSpPr>
            <p:grpSpPr>
              <a:xfrm>
                <a:off x="1375885" y="1198807"/>
                <a:ext cx="1009650" cy="1139826"/>
                <a:chOff x="1368786" y="1195986"/>
                <a:chExt cx="1009650" cy="1139826"/>
              </a:xfrm>
              <a:grpFill/>
            </p:grpSpPr>
            <p:sp>
              <p:nvSpPr>
                <p:cNvPr id="7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3"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7" name="文本框 76"/>
          <p:cNvSpPr txBox="1"/>
          <p:nvPr/>
        </p:nvSpPr>
        <p:spPr>
          <a:xfrm>
            <a:off x="6866605" y="3725899"/>
            <a:ext cx="1282050" cy="584775"/>
          </a:xfrm>
          <a:prstGeom prst="rect">
            <a:avLst/>
          </a:prstGeom>
          <a:noFill/>
        </p:spPr>
        <p:txBody>
          <a:bodyPr wrap="square" rtlCol="0">
            <a:spAutoFit/>
          </a:bodyPr>
          <a:lstStyle/>
          <a:p>
            <a:r>
              <a:rPr lang="en-US" altLang="zh-CN" sz="3200" dirty="0" smtClean="0">
                <a:solidFill>
                  <a:schemeClr val="bg1"/>
                </a:solidFill>
                <a:latin typeface="HelveticaNeueLT Pro 67 MdCn" panose="020B0606030502030204" pitchFamily="34" charset="0"/>
              </a:rPr>
              <a:t>43,890</a:t>
            </a:r>
            <a:endParaRPr lang="zh-CN" altLang="en-US" sz="3200" dirty="0">
              <a:solidFill>
                <a:schemeClr val="bg1"/>
              </a:solidFill>
              <a:latin typeface="HelveticaNeueLT Pro 67 MdCn" panose="020B0606030502030204" pitchFamily="34" charset="0"/>
            </a:endParaRPr>
          </a:p>
        </p:txBody>
      </p:sp>
      <p:sp>
        <p:nvSpPr>
          <p:cNvPr id="81" name="矩形 39"/>
          <p:cNvSpPr/>
          <p:nvPr/>
        </p:nvSpPr>
        <p:spPr>
          <a:xfrm>
            <a:off x="1036721" y="2433083"/>
            <a:ext cx="1874937"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82" name="矩形 81"/>
          <p:cNvSpPr/>
          <p:nvPr/>
        </p:nvSpPr>
        <p:spPr>
          <a:xfrm>
            <a:off x="1036721" y="2770080"/>
            <a:ext cx="1337226"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83" name="矩形 39"/>
          <p:cNvSpPr/>
          <p:nvPr/>
        </p:nvSpPr>
        <p:spPr>
          <a:xfrm>
            <a:off x="3695135" y="2433083"/>
            <a:ext cx="1874937"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84" name="矩形 83"/>
          <p:cNvSpPr/>
          <p:nvPr/>
        </p:nvSpPr>
        <p:spPr>
          <a:xfrm>
            <a:off x="3695135" y="2770080"/>
            <a:ext cx="1337226"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85" name="矩形 39"/>
          <p:cNvSpPr/>
          <p:nvPr/>
        </p:nvSpPr>
        <p:spPr>
          <a:xfrm>
            <a:off x="6356644" y="2433083"/>
            <a:ext cx="1874937"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86" name="矩形 85"/>
          <p:cNvSpPr/>
          <p:nvPr/>
        </p:nvSpPr>
        <p:spPr>
          <a:xfrm>
            <a:off x="6356644" y="2770080"/>
            <a:ext cx="1337226"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79" name="矩形 78"/>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05</a:t>
            </a:r>
            <a:endParaRPr lang="zh-CN" altLang="en-US" dirty="0"/>
          </a:p>
        </p:txBody>
      </p:sp>
      <p:sp>
        <p:nvSpPr>
          <p:cNvPr id="89"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90"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Tree>
    <p:extLst>
      <p:ext uri="{BB962C8B-B14F-4D97-AF65-F5344CB8AC3E}">
        <p14:creationId xmlns:p14="http://schemas.microsoft.com/office/powerpoint/2010/main" val="3389830894"/>
      </p:ext>
    </p:extLst>
  </p:cSld>
  <p:clrMapOvr>
    <a:masterClrMapping/>
  </p:clrMapOvr>
  <mc:AlternateContent xmlns:mc="http://schemas.openxmlformats.org/markup-compatibility/2006" xmlns:p14="http://schemas.microsoft.com/office/powerpoint/2010/main">
    <mc:Choice Requires="p14">
      <p:transition spd="slow" p14:dur="1600" advClick="0" advTm="1000">
        <p14:conveyor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1"/>
                                        </p:tgtEl>
                                        <p:attrNameLst>
                                          <p:attrName>style.visibility</p:attrName>
                                        </p:attrNameLst>
                                      </p:cBhvr>
                                      <p:to>
                                        <p:strVal val="visible"/>
                                      </p:to>
                                    </p:set>
                                    <p:animEffect transition="in" filter="fade">
                                      <p:cBhvr>
                                        <p:cTn id="13" dur="500"/>
                                        <p:tgtEl>
                                          <p:spTgt spid="81"/>
                                        </p:tgtEl>
                                      </p:cBhvr>
                                    </p:animEffect>
                                  </p:childTnLst>
                                </p:cTn>
                              </p:par>
                              <p:par>
                                <p:cTn id="14" presetID="26" presetClass="emph" presetSubtype="0" fill="hold" grpId="1" nodeType="withEffect">
                                  <p:stCondLst>
                                    <p:cond delay="0"/>
                                  </p:stCondLst>
                                  <p:childTnLst>
                                    <p:animEffect transition="out" filter="fade">
                                      <p:cBhvr>
                                        <p:cTn id="15" dur="500" tmFilter="0, 0; .2, .5; .8, .5; 1, 0"/>
                                        <p:tgtEl>
                                          <p:spTgt spid="81"/>
                                        </p:tgtEl>
                                      </p:cBhvr>
                                    </p:animEffect>
                                    <p:animScale>
                                      <p:cBhvr>
                                        <p:cTn id="16" dur="250" autoRev="1" fill="hold"/>
                                        <p:tgtEl>
                                          <p:spTgt spid="81"/>
                                        </p:tgtEl>
                                      </p:cBhvr>
                                      <p:by x="105000" y="105000"/>
                                    </p:animScale>
                                  </p:childTnLst>
                                </p:cTn>
                              </p:par>
                              <p:par>
                                <p:cTn id="17" presetID="10" presetClass="entr" presetSubtype="0" fill="hold" grpId="0" nodeType="withEffect">
                                  <p:stCondLst>
                                    <p:cond delay="100"/>
                                  </p:stCondLst>
                                  <p:childTnLst>
                                    <p:set>
                                      <p:cBhvr>
                                        <p:cTn id="18" dur="1" fill="hold">
                                          <p:stCondLst>
                                            <p:cond delay="0"/>
                                          </p:stCondLst>
                                        </p:cTn>
                                        <p:tgtEl>
                                          <p:spTgt spid="82"/>
                                        </p:tgtEl>
                                        <p:attrNameLst>
                                          <p:attrName>style.visibility</p:attrName>
                                        </p:attrNameLst>
                                      </p:cBhvr>
                                      <p:to>
                                        <p:strVal val="visible"/>
                                      </p:to>
                                    </p:set>
                                    <p:animEffect transition="in" filter="fade">
                                      <p:cBhvr>
                                        <p:cTn id="19" dur="500"/>
                                        <p:tgtEl>
                                          <p:spTgt spid="82"/>
                                        </p:tgtEl>
                                      </p:cBhvr>
                                    </p:animEffect>
                                  </p:childTnLst>
                                </p:cTn>
                              </p:par>
                              <p:par>
                                <p:cTn id="20" presetID="26" presetClass="emph" presetSubtype="0" fill="hold" grpId="1" nodeType="withEffect">
                                  <p:stCondLst>
                                    <p:cond delay="0"/>
                                  </p:stCondLst>
                                  <p:childTnLst>
                                    <p:animEffect transition="out" filter="fade">
                                      <p:cBhvr>
                                        <p:cTn id="21" dur="500" tmFilter="0, 0; .2, .5; .8, .5; 1, 0"/>
                                        <p:tgtEl>
                                          <p:spTgt spid="82"/>
                                        </p:tgtEl>
                                      </p:cBhvr>
                                    </p:animEffect>
                                    <p:animScale>
                                      <p:cBhvr>
                                        <p:cTn id="22" dur="250" autoRev="1" fill="hold"/>
                                        <p:tgtEl>
                                          <p:spTgt spid="82"/>
                                        </p:tgtEl>
                                      </p:cBhvr>
                                      <p:by x="105000" y="105000"/>
                                    </p:animScale>
                                  </p:childTnLst>
                                </p:cTn>
                              </p:par>
                            </p:childTnLst>
                          </p:cTn>
                        </p:par>
                        <p:par>
                          <p:cTn id="23" fill="hold">
                            <p:stCondLst>
                              <p:cond delay="1100"/>
                            </p:stCondLst>
                            <p:childTnLst>
                              <p:par>
                                <p:cTn id="24" presetID="50" presetClass="entr" presetSubtype="0" decel="100000" fill="hold" grpId="0" nodeType="afterEffect">
                                  <p:stCondLst>
                                    <p:cond delay="0"/>
                                  </p:stCondLst>
                                  <p:iterate type="lt">
                                    <p:tmPct val="10000"/>
                                  </p:iterate>
                                  <p:childTnLst>
                                    <p:set>
                                      <p:cBhvr>
                                        <p:cTn id="25" dur="1" fill="hold">
                                          <p:stCondLst>
                                            <p:cond delay="0"/>
                                          </p:stCondLst>
                                        </p:cTn>
                                        <p:tgtEl>
                                          <p:spTgt spid="12">
                                            <p:txEl>
                                              <p:pRg st="0" end="0"/>
                                            </p:txEl>
                                          </p:spTgt>
                                        </p:tgtEl>
                                        <p:attrNameLst>
                                          <p:attrName>style.visibility</p:attrName>
                                        </p:attrNameLst>
                                      </p:cBhvr>
                                      <p:to>
                                        <p:strVal val="visible"/>
                                      </p:to>
                                    </p:set>
                                    <p:anim calcmode="lin" valueType="num">
                                      <p:cBhvr>
                                        <p:cTn id="26" dur="50" fill="hold"/>
                                        <p:tgtEl>
                                          <p:spTgt spid="12">
                                            <p:txEl>
                                              <p:pRg st="0" end="0"/>
                                            </p:txEl>
                                          </p:spTgt>
                                        </p:tgtEl>
                                        <p:attrNameLst>
                                          <p:attrName>ppt_w</p:attrName>
                                        </p:attrNameLst>
                                      </p:cBhvr>
                                      <p:tavLst>
                                        <p:tav tm="0">
                                          <p:val>
                                            <p:strVal val="#ppt_w+.3"/>
                                          </p:val>
                                        </p:tav>
                                        <p:tav tm="100000">
                                          <p:val>
                                            <p:strVal val="#ppt_w"/>
                                          </p:val>
                                        </p:tav>
                                      </p:tavLst>
                                    </p:anim>
                                    <p:anim calcmode="lin" valueType="num">
                                      <p:cBhvr>
                                        <p:cTn id="27" dur="50" fill="hold"/>
                                        <p:tgtEl>
                                          <p:spTgt spid="12">
                                            <p:txEl>
                                              <p:pRg st="0" end="0"/>
                                            </p:txEl>
                                          </p:spTgt>
                                        </p:tgtEl>
                                        <p:attrNameLst>
                                          <p:attrName>ppt_h</p:attrName>
                                        </p:attrNameLst>
                                      </p:cBhvr>
                                      <p:tavLst>
                                        <p:tav tm="0">
                                          <p:val>
                                            <p:strVal val="#ppt_h"/>
                                          </p:val>
                                        </p:tav>
                                        <p:tav tm="100000">
                                          <p:val>
                                            <p:strVal val="#ppt_h"/>
                                          </p:val>
                                        </p:tav>
                                      </p:tavLst>
                                    </p:anim>
                                    <p:animEffect transition="in" filter="fade">
                                      <p:cBhvr>
                                        <p:cTn id="28" dur="50"/>
                                        <p:tgtEl>
                                          <p:spTgt spid="12">
                                            <p:txEl>
                                              <p:pRg st="0" end="0"/>
                                            </p:txEl>
                                          </p:spTgt>
                                        </p:tgtEl>
                                      </p:cBhvr>
                                    </p:animEffect>
                                  </p:childTnLst>
                                </p:cTn>
                              </p:par>
                              <p:par>
                                <p:cTn id="29" presetID="50" presetClass="entr" presetSubtype="0" decel="100000" fill="hold" grpId="0" nodeType="withEffect">
                                  <p:stCondLst>
                                    <p:cond delay="0"/>
                                  </p:stCondLst>
                                  <p:iterate type="lt">
                                    <p:tmPct val="10000"/>
                                  </p:iterate>
                                  <p:childTnLst>
                                    <p:set>
                                      <p:cBhvr>
                                        <p:cTn id="30" dur="1" fill="hold">
                                          <p:stCondLst>
                                            <p:cond delay="0"/>
                                          </p:stCondLst>
                                        </p:cTn>
                                        <p:tgtEl>
                                          <p:spTgt spid="12">
                                            <p:txEl>
                                              <p:pRg st="1" end="1"/>
                                            </p:txEl>
                                          </p:spTgt>
                                        </p:tgtEl>
                                        <p:attrNameLst>
                                          <p:attrName>style.visibility</p:attrName>
                                        </p:attrNameLst>
                                      </p:cBhvr>
                                      <p:to>
                                        <p:strVal val="visible"/>
                                      </p:to>
                                    </p:set>
                                    <p:anim calcmode="lin" valueType="num">
                                      <p:cBhvr>
                                        <p:cTn id="31" dur="50" fill="hold"/>
                                        <p:tgtEl>
                                          <p:spTgt spid="12">
                                            <p:txEl>
                                              <p:pRg st="1" end="1"/>
                                            </p:txEl>
                                          </p:spTgt>
                                        </p:tgtEl>
                                        <p:attrNameLst>
                                          <p:attrName>ppt_w</p:attrName>
                                        </p:attrNameLst>
                                      </p:cBhvr>
                                      <p:tavLst>
                                        <p:tav tm="0">
                                          <p:val>
                                            <p:strVal val="#ppt_w+.3"/>
                                          </p:val>
                                        </p:tav>
                                        <p:tav tm="100000">
                                          <p:val>
                                            <p:strVal val="#ppt_w"/>
                                          </p:val>
                                        </p:tav>
                                      </p:tavLst>
                                    </p:anim>
                                    <p:anim calcmode="lin" valueType="num">
                                      <p:cBhvr>
                                        <p:cTn id="32" dur="50" fill="hold"/>
                                        <p:tgtEl>
                                          <p:spTgt spid="12">
                                            <p:txEl>
                                              <p:pRg st="1" end="1"/>
                                            </p:txEl>
                                          </p:spTgt>
                                        </p:tgtEl>
                                        <p:attrNameLst>
                                          <p:attrName>ppt_h</p:attrName>
                                        </p:attrNameLst>
                                      </p:cBhvr>
                                      <p:tavLst>
                                        <p:tav tm="0">
                                          <p:val>
                                            <p:strVal val="#ppt_h"/>
                                          </p:val>
                                        </p:tav>
                                        <p:tav tm="100000">
                                          <p:val>
                                            <p:strVal val="#ppt_h"/>
                                          </p:val>
                                        </p:tav>
                                      </p:tavLst>
                                    </p:anim>
                                    <p:animEffect transition="in" filter="fade">
                                      <p:cBhvr>
                                        <p:cTn id="33" dur="50"/>
                                        <p:tgtEl>
                                          <p:spTgt spid="12">
                                            <p:txEl>
                                              <p:pRg st="1" end="1"/>
                                            </p:txEl>
                                          </p:spTgt>
                                        </p:tgtEl>
                                      </p:cBhvr>
                                    </p:animEffect>
                                  </p:childTnLst>
                                </p:cTn>
                              </p:par>
                              <p:par>
                                <p:cTn id="34" presetID="50" presetClass="entr" presetSubtype="0" decel="100000" fill="hold" grpId="0" nodeType="withEffect">
                                  <p:stCondLst>
                                    <p:cond delay="0"/>
                                  </p:stCondLst>
                                  <p:iterate type="lt">
                                    <p:tmPct val="10000"/>
                                  </p:iterate>
                                  <p:childTnLst>
                                    <p:set>
                                      <p:cBhvr>
                                        <p:cTn id="35" dur="1" fill="hold">
                                          <p:stCondLst>
                                            <p:cond delay="0"/>
                                          </p:stCondLst>
                                        </p:cTn>
                                        <p:tgtEl>
                                          <p:spTgt spid="12">
                                            <p:txEl>
                                              <p:pRg st="2" end="2"/>
                                            </p:txEl>
                                          </p:spTgt>
                                        </p:tgtEl>
                                        <p:attrNameLst>
                                          <p:attrName>style.visibility</p:attrName>
                                        </p:attrNameLst>
                                      </p:cBhvr>
                                      <p:to>
                                        <p:strVal val="visible"/>
                                      </p:to>
                                    </p:set>
                                    <p:anim calcmode="lin" valueType="num">
                                      <p:cBhvr>
                                        <p:cTn id="36" dur="50" fill="hold"/>
                                        <p:tgtEl>
                                          <p:spTgt spid="12">
                                            <p:txEl>
                                              <p:pRg st="2" end="2"/>
                                            </p:txEl>
                                          </p:spTgt>
                                        </p:tgtEl>
                                        <p:attrNameLst>
                                          <p:attrName>ppt_w</p:attrName>
                                        </p:attrNameLst>
                                      </p:cBhvr>
                                      <p:tavLst>
                                        <p:tav tm="0">
                                          <p:val>
                                            <p:strVal val="#ppt_w+.3"/>
                                          </p:val>
                                        </p:tav>
                                        <p:tav tm="100000">
                                          <p:val>
                                            <p:strVal val="#ppt_w"/>
                                          </p:val>
                                        </p:tav>
                                      </p:tavLst>
                                    </p:anim>
                                    <p:anim calcmode="lin" valueType="num">
                                      <p:cBhvr>
                                        <p:cTn id="37" dur="50" fill="hold"/>
                                        <p:tgtEl>
                                          <p:spTgt spid="12">
                                            <p:txEl>
                                              <p:pRg st="2" end="2"/>
                                            </p:txEl>
                                          </p:spTgt>
                                        </p:tgtEl>
                                        <p:attrNameLst>
                                          <p:attrName>ppt_h</p:attrName>
                                        </p:attrNameLst>
                                      </p:cBhvr>
                                      <p:tavLst>
                                        <p:tav tm="0">
                                          <p:val>
                                            <p:strVal val="#ppt_h"/>
                                          </p:val>
                                        </p:tav>
                                        <p:tav tm="100000">
                                          <p:val>
                                            <p:strVal val="#ppt_h"/>
                                          </p:val>
                                        </p:tav>
                                      </p:tavLst>
                                    </p:anim>
                                    <p:animEffect transition="in" filter="fade">
                                      <p:cBhvr>
                                        <p:cTn id="38" dur="50"/>
                                        <p:tgtEl>
                                          <p:spTgt spid="12">
                                            <p:txEl>
                                              <p:pRg st="2" end="2"/>
                                            </p:txEl>
                                          </p:spTgt>
                                        </p:tgtEl>
                                      </p:cBhvr>
                                    </p:animEffect>
                                  </p:childTnLst>
                                </p:cTn>
                              </p:par>
                            </p:childTnLst>
                          </p:cTn>
                        </p:par>
                        <p:par>
                          <p:cTn id="39" fill="hold">
                            <p:stCondLst>
                              <p:cond delay="1315"/>
                            </p:stCondLst>
                            <p:childTnLst>
                              <p:par>
                                <p:cTn id="40" presetID="53" presetClass="entr" presetSubtype="16"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childTnLst>
                          </p:cTn>
                        </p:par>
                        <p:par>
                          <p:cTn id="45" fill="hold">
                            <p:stCondLst>
                              <p:cond delay="1815"/>
                            </p:stCondLst>
                            <p:childTnLst>
                              <p:par>
                                <p:cTn id="46" presetID="10" presetClass="entr" presetSubtype="0" fill="hold" grpId="0" nodeType="afterEffect">
                                  <p:stCondLst>
                                    <p:cond delay="0"/>
                                  </p:stCondLst>
                                  <p:childTnLst>
                                    <p:set>
                                      <p:cBhvr>
                                        <p:cTn id="47" dur="1" fill="hold">
                                          <p:stCondLst>
                                            <p:cond delay="0"/>
                                          </p:stCondLst>
                                        </p:cTn>
                                        <p:tgtEl>
                                          <p:spTgt spid="83"/>
                                        </p:tgtEl>
                                        <p:attrNameLst>
                                          <p:attrName>style.visibility</p:attrName>
                                        </p:attrNameLst>
                                      </p:cBhvr>
                                      <p:to>
                                        <p:strVal val="visible"/>
                                      </p:to>
                                    </p:set>
                                    <p:animEffect transition="in" filter="fade">
                                      <p:cBhvr>
                                        <p:cTn id="48" dur="500"/>
                                        <p:tgtEl>
                                          <p:spTgt spid="83"/>
                                        </p:tgtEl>
                                      </p:cBhvr>
                                    </p:animEffect>
                                  </p:childTnLst>
                                </p:cTn>
                              </p:par>
                              <p:par>
                                <p:cTn id="49" presetID="26" presetClass="emph" presetSubtype="0" fill="hold" grpId="1" nodeType="withEffect">
                                  <p:stCondLst>
                                    <p:cond delay="0"/>
                                  </p:stCondLst>
                                  <p:childTnLst>
                                    <p:animEffect transition="out" filter="fade">
                                      <p:cBhvr>
                                        <p:cTn id="50" dur="500" tmFilter="0, 0; .2, .5; .8, .5; 1, 0"/>
                                        <p:tgtEl>
                                          <p:spTgt spid="83"/>
                                        </p:tgtEl>
                                      </p:cBhvr>
                                    </p:animEffect>
                                    <p:animScale>
                                      <p:cBhvr>
                                        <p:cTn id="51" dur="250" autoRev="1" fill="hold"/>
                                        <p:tgtEl>
                                          <p:spTgt spid="83"/>
                                        </p:tgtEl>
                                      </p:cBhvr>
                                      <p:by x="105000" y="105000"/>
                                    </p:animScale>
                                  </p:childTnLst>
                                </p:cTn>
                              </p:par>
                              <p:par>
                                <p:cTn id="52" presetID="10" presetClass="entr" presetSubtype="0" fill="hold" grpId="0" nodeType="withEffect">
                                  <p:stCondLst>
                                    <p:cond delay="100"/>
                                  </p:stCondLst>
                                  <p:childTnLst>
                                    <p:set>
                                      <p:cBhvr>
                                        <p:cTn id="53" dur="1" fill="hold">
                                          <p:stCondLst>
                                            <p:cond delay="0"/>
                                          </p:stCondLst>
                                        </p:cTn>
                                        <p:tgtEl>
                                          <p:spTgt spid="84"/>
                                        </p:tgtEl>
                                        <p:attrNameLst>
                                          <p:attrName>style.visibility</p:attrName>
                                        </p:attrNameLst>
                                      </p:cBhvr>
                                      <p:to>
                                        <p:strVal val="visible"/>
                                      </p:to>
                                    </p:set>
                                    <p:animEffect transition="in" filter="fade">
                                      <p:cBhvr>
                                        <p:cTn id="54" dur="500"/>
                                        <p:tgtEl>
                                          <p:spTgt spid="84"/>
                                        </p:tgtEl>
                                      </p:cBhvr>
                                    </p:animEffect>
                                  </p:childTnLst>
                                </p:cTn>
                              </p:par>
                              <p:par>
                                <p:cTn id="55" presetID="26" presetClass="emph" presetSubtype="0" fill="hold" grpId="1" nodeType="withEffect">
                                  <p:stCondLst>
                                    <p:cond delay="0"/>
                                  </p:stCondLst>
                                  <p:childTnLst>
                                    <p:animEffect transition="out" filter="fade">
                                      <p:cBhvr>
                                        <p:cTn id="56" dur="500" tmFilter="0, 0; .2, .5; .8, .5; 1, 0"/>
                                        <p:tgtEl>
                                          <p:spTgt spid="84"/>
                                        </p:tgtEl>
                                      </p:cBhvr>
                                    </p:animEffect>
                                    <p:animScale>
                                      <p:cBhvr>
                                        <p:cTn id="57" dur="250" autoRev="1" fill="hold"/>
                                        <p:tgtEl>
                                          <p:spTgt spid="84"/>
                                        </p:tgtEl>
                                      </p:cBhvr>
                                      <p:by x="105000" y="105000"/>
                                    </p:animScale>
                                  </p:childTnLst>
                                </p:cTn>
                              </p:par>
                            </p:childTnLst>
                          </p:cTn>
                        </p:par>
                        <p:par>
                          <p:cTn id="58" fill="hold">
                            <p:stCondLst>
                              <p:cond delay="2415"/>
                            </p:stCondLst>
                            <p:childTnLst>
                              <p:par>
                                <p:cTn id="59" presetID="50" presetClass="entr" presetSubtype="0" decel="100000" fill="hold" grpId="0" nodeType="afterEffect">
                                  <p:stCondLst>
                                    <p:cond delay="0"/>
                                  </p:stCondLst>
                                  <p:iterate type="lt">
                                    <p:tmPct val="10000"/>
                                  </p:iterate>
                                  <p:childTnLst>
                                    <p:set>
                                      <p:cBhvr>
                                        <p:cTn id="60" dur="1" fill="hold">
                                          <p:stCondLst>
                                            <p:cond delay="0"/>
                                          </p:stCondLst>
                                        </p:cTn>
                                        <p:tgtEl>
                                          <p:spTgt spid="41">
                                            <p:txEl>
                                              <p:pRg st="0" end="0"/>
                                            </p:txEl>
                                          </p:spTgt>
                                        </p:tgtEl>
                                        <p:attrNameLst>
                                          <p:attrName>style.visibility</p:attrName>
                                        </p:attrNameLst>
                                      </p:cBhvr>
                                      <p:to>
                                        <p:strVal val="visible"/>
                                      </p:to>
                                    </p:set>
                                    <p:anim calcmode="lin" valueType="num">
                                      <p:cBhvr>
                                        <p:cTn id="61" dur="50" fill="hold"/>
                                        <p:tgtEl>
                                          <p:spTgt spid="41">
                                            <p:txEl>
                                              <p:pRg st="0" end="0"/>
                                            </p:txEl>
                                          </p:spTgt>
                                        </p:tgtEl>
                                        <p:attrNameLst>
                                          <p:attrName>ppt_w</p:attrName>
                                        </p:attrNameLst>
                                      </p:cBhvr>
                                      <p:tavLst>
                                        <p:tav tm="0">
                                          <p:val>
                                            <p:strVal val="#ppt_w+.3"/>
                                          </p:val>
                                        </p:tav>
                                        <p:tav tm="100000">
                                          <p:val>
                                            <p:strVal val="#ppt_w"/>
                                          </p:val>
                                        </p:tav>
                                      </p:tavLst>
                                    </p:anim>
                                    <p:anim calcmode="lin" valueType="num">
                                      <p:cBhvr>
                                        <p:cTn id="62" dur="50" fill="hold"/>
                                        <p:tgtEl>
                                          <p:spTgt spid="41">
                                            <p:txEl>
                                              <p:pRg st="0" end="0"/>
                                            </p:txEl>
                                          </p:spTgt>
                                        </p:tgtEl>
                                        <p:attrNameLst>
                                          <p:attrName>ppt_h</p:attrName>
                                        </p:attrNameLst>
                                      </p:cBhvr>
                                      <p:tavLst>
                                        <p:tav tm="0">
                                          <p:val>
                                            <p:strVal val="#ppt_h"/>
                                          </p:val>
                                        </p:tav>
                                        <p:tav tm="100000">
                                          <p:val>
                                            <p:strVal val="#ppt_h"/>
                                          </p:val>
                                        </p:tav>
                                      </p:tavLst>
                                    </p:anim>
                                    <p:animEffect transition="in" filter="fade">
                                      <p:cBhvr>
                                        <p:cTn id="63" dur="50"/>
                                        <p:tgtEl>
                                          <p:spTgt spid="41">
                                            <p:txEl>
                                              <p:pRg st="0" end="0"/>
                                            </p:txEl>
                                          </p:spTgt>
                                        </p:tgtEl>
                                      </p:cBhvr>
                                    </p:animEffect>
                                  </p:childTnLst>
                                </p:cTn>
                              </p:par>
                              <p:par>
                                <p:cTn id="64" presetID="50" presetClass="entr" presetSubtype="0" decel="100000" fill="hold" grpId="0" nodeType="withEffect">
                                  <p:stCondLst>
                                    <p:cond delay="0"/>
                                  </p:stCondLst>
                                  <p:iterate type="lt">
                                    <p:tmPct val="10000"/>
                                  </p:iterate>
                                  <p:childTnLst>
                                    <p:set>
                                      <p:cBhvr>
                                        <p:cTn id="65" dur="1" fill="hold">
                                          <p:stCondLst>
                                            <p:cond delay="0"/>
                                          </p:stCondLst>
                                        </p:cTn>
                                        <p:tgtEl>
                                          <p:spTgt spid="41">
                                            <p:txEl>
                                              <p:pRg st="1" end="1"/>
                                            </p:txEl>
                                          </p:spTgt>
                                        </p:tgtEl>
                                        <p:attrNameLst>
                                          <p:attrName>style.visibility</p:attrName>
                                        </p:attrNameLst>
                                      </p:cBhvr>
                                      <p:to>
                                        <p:strVal val="visible"/>
                                      </p:to>
                                    </p:set>
                                    <p:anim calcmode="lin" valueType="num">
                                      <p:cBhvr>
                                        <p:cTn id="66" dur="50" fill="hold"/>
                                        <p:tgtEl>
                                          <p:spTgt spid="41">
                                            <p:txEl>
                                              <p:pRg st="1" end="1"/>
                                            </p:txEl>
                                          </p:spTgt>
                                        </p:tgtEl>
                                        <p:attrNameLst>
                                          <p:attrName>ppt_w</p:attrName>
                                        </p:attrNameLst>
                                      </p:cBhvr>
                                      <p:tavLst>
                                        <p:tav tm="0">
                                          <p:val>
                                            <p:strVal val="#ppt_w+.3"/>
                                          </p:val>
                                        </p:tav>
                                        <p:tav tm="100000">
                                          <p:val>
                                            <p:strVal val="#ppt_w"/>
                                          </p:val>
                                        </p:tav>
                                      </p:tavLst>
                                    </p:anim>
                                    <p:anim calcmode="lin" valueType="num">
                                      <p:cBhvr>
                                        <p:cTn id="67" dur="50" fill="hold"/>
                                        <p:tgtEl>
                                          <p:spTgt spid="41">
                                            <p:txEl>
                                              <p:pRg st="1" end="1"/>
                                            </p:txEl>
                                          </p:spTgt>
                                        </p:tgtEl>
                                        <p:attrNameLst>
                                          <p:attrName>ppt_h</p:attrName>
                                        </p:attrNameLst>
                                      </p:cBhvr>
                                      <p:tavLst>
                                        <p:tav tm="0">
                                          <p:val>
                                            <p:strVal val="#ppt_h"/>
                                          </p:val>
                                        </p:tav>
                                        <p:tav tm="100000">
                                          <p:val>
                                            <p:strVal val="#ppt_h"/>
                                          </p:val>
                                        </p:tav>
                                      </p:tavLst>
                                    </p:anim>
                                    <p:animEffect transition="in" filter="fade">
                                      <p:cBhvr>
                                        <p:cTn id="68" dur="50"/>
                                        <p:tgtEl>
                                          <p:spTgt spid="41">
                                            <p:txEl>
                                              <p:pRg st="1" end="1"/>
                                            </p:txEl>
                                          </p:spTgt>
                                        </p:tgtEl>
                                      </p:cBhvr>
                                    </p:animEffect>
                                  </p:childTnLst>
                                </p:cTn>
                              </p:par>
                              <p:par>
                                <p:cTn id="69" presetID="50" presetClass="entr" presetSubtype="0" decel="100000" fill="hold" grpId="0" nodeType="withEffect">
                                  <p:stCondLst>
                                    <p:cond delay="0"/>
                                  </p:stCondLst>
                                  <p:iterate type="lt">
                                    <p:tmPct val="10000"/>
                                  </p:iterate>
                                  <p:childTnLst>
                                    <p:set>
                                      <p:cBhvr>
                                        <p:cTn id="70" dur="1" fill="hold">
                                          <p:stCondLst>
                                            <p:cond delay="0"/>
                                          </p:stCondLst>
                                        </p:cTn>
                                        <p:tgtEl>
                                          <p:spTgt spid="41">
                                            <p:txEl>
                                              <p:pRg st="2" end="2"/>
                                            </p:txEl>
                                          </p:spTgt>
                                        </p:tgtEl>
                                        <p:attrNameLst>
                                          <p:attrName>style.visibility</p:attrName>
                                        </p:attrNameLst>
                                      </p:cBhvr>
                                      <p:to>
                                        <p:strVal val="visible"/>
                                      </p:to>
                                    </p:set>
                                    <p:anim calcmode="lin" valueType="num">
                                      <p:cBhvr>
                                        <p:cTn id="71" dur="50" fill="hold"/>
                                        <p:tgtEl>
                                          <p:spTgt spid="41">
                                            <p:txEl>
                                              <p:pRg st="2" end="2"/>
                                            </p:txEl>
                                          </p:spTgt>
                                        </p:tgtEl>
                                        <p:attrNameLst>
                                          <p:attrName>ppt_w</p:attrName>
                                        </p:attrNameLst>
                                      </p:cBhvr>
                                      <p:tavLst>
                                        <p:tav tm="0">
                                          <p:val>
                                            <p:strVal val="#ppt_w+.3"/>
                                          </p:val>
                                        </p:tav>
                                        <p:tav tm="100000">
                                          <p:val>
                                            <p:strVal val="#ppt_w"/>
                                          </p:val>
                                        </p:tav>
                                      </p:tavLst>
                                    </p:anim>
                                    <p:anim calcmode="lin" valueType="num">
                                      <p:cBhvr>
                                        <p:cTn id="72" dur="50" fill="hold"/>
                                        <p:tgtEl>
                                          <p:spTgt spid="41">
                                            <p:txEl>
                                              <p:pRg st="2" end="2"/>
                                            </p:txEl>
                                          </p:spTgt>
                                        </p:tgtEl>
                                        <p:attrNameLst>
                                          <p:attrName>ppt_h</p:attrName>
                                        </p:attrNameLst>
                                      </p:cBhvr>
                                      <p:tavLst>
                                        <p:tav tm="0">
                                          <p:val>
                                            <p:strVal val="#ppt_h"/>
                                          </p:val>
                                        </p:tav>
                                        <p:tav tm="100000">
                                          <p:val>
                                            <p:strVal val="#ppt_h"/>
                                          </p:val>
                                        </p:tav>
                                      </p:tavLst>
                                    </p:anim>
                                    <p:animEffect transition="in" filter="fade">
                                      <p:cBhvr>
                                        <p:cTn id="73" dur="50"/>
                                        <p:tgtEl>
                                          <p:spTgt spid="41">
                                            <p:txEl>
                                              <p:pRg st="2" end="2"/>
                                            </p:txEl>
                                          </p:spTgt>
                                        </p:tgtEl>
                                      </p:cBhvr>
                                    </p:animEffect>
                                  </p:childTnLst>
                                </p:cTn>
                              </p:par>
                            </p:childTnLst>
                          </p:cTn>
                        </p:par>
                        <p:par>
                          <p:cTn id="74" fill="hold">
                            <p:stCondLst>
                              <p:cond delay="2630"/>
                            </p:stCondLst>
                            <p:childTnLst>
                              <p:par>
                                <p:cTn id="75" presetID="53" presetClass="entr" presetSubtype="16" fill="hold" nodeType="afterEffect">
                                  <p:stCondLst>
                                    <p:cond delay="0"/>
                                  </p:stCondLst>
                                  <p:childTnLst>
                                    <p:set>
                                      <p:cBhvr>
                                        <p:cTn id="76" dur="1" fill="hold">
                                          <p:stCondLst>
                                            <p:cond delay="0"/>
                                          </p:stCondLst>
                                        </p:cTn>
                                        <p:tgtEl>
                                          <p:spTgt spid="52"/>
                                        </p:tgtEl>
                                        <p:attrNameLst>
                                          <p:attrName>style.visibility</p:attrName>
                                        </p:attrNameLst>
                                      </p:cBhvr>
                                      <p:to>
                                        <p:strVal val="visible"/>
                                      </p:to>
                                    </p:set>
                                    <p:anim calcmode="lin" valueType="num">
                                      <p:cBhvr>
                                        <p:cTn id="77" dur="500" fill="hold"/>
                                        <p:tgtEl>
                                          <p:spTgt spid="52"/>
                                        </p:tgtEl>
                                        <p:attrNameLst>
                                          <p:attrName>ppt_w</p:attrName>
                                        </p:attrNameLst>
                                      </p:cBhvr>
                                      <p:tavLst>
                                        <p:tav tm="0">
                                          <p:val>
                                            <p:fltVal val="0"/>
                                          </p:val>
                                        </p:tav>
                                        <p:tav tm="100000">
                                          <p:val>
                                            <p:strVal val="#ppt_w"/>
                                          </p:val>
                                        </p:tav>
                                      </p:tavLst>
                                    </p:anim>
                                    <p:anim calcmode="lin" valueType="num">
                                      <p:cBhvr>
                                        <p:cTn id="78" dur="500" fill="hold"/>
                                        <p:tgtEl>
                                          <p:spTgt spid="52"/>
                                        </p:tgtEl>
                                        <p:attrNameLst>
                                          <p:attrName>ppt_h</p:attrName>
                                        </p:attrNameLst>
                                      </p:cBhvr>
                                      <p:tavLst>
                                        <p:tav tm="0">
                                          <p:val>
                                            <p:fltVal val="0"/>
                                          </p:val>
                                        </p:tav>
                                        <p:tav tm="100000">
                                          <p:val>
                                            <p:strVal val="#ppt_h"/>
                                          </p:val>
                                        </p:tav>
                                      </p:tavLst>
                                    </p:anim>
                                    <p:animEffect transition="in" filter="fade">
                                      <p:cBhvr>
                                        <p:cTn id="79" dur="500"/>
                                        <p:tgtEl>
                                          <p:spTgt spid="52"/>
                                        </p:tgtEl>
                                      </p:cBhvr>
                                    </p:animEffect>
                                  </p:childTnLst>
                                </p:cTn>
                              </p:par>
                            </p:childTnLst>
                          </p:cTn>
                        </p:par>
                        <p:par>
                          <p:cTn id="80" fill="hold">
                            <p:stCondLst>
                              <p:cond delay="3130"/>
                            </p:stCondLst>
                            <p:childTnLst>
                              <p:par>
                                <p:cTn id="81" presetID="10" presetClass="entr" presetSubtype="0" fill="hold" grpId="0" nodeType="afterEffect">
                                  <p:stCondLst>
                                    <p:cond delay="0"/>
                                  </p:stCondLst>
                                  <p:childTnLst>
                                    <p:set>
                                      <p:cBhvr>
                                        <p:cTn id="82" dur="1" fill="hold">
                                          <p:stCondLst>
                                            <p:cond delay="0"/>
                                          </p:stCondLst>
                                        </p:cTn>
                                        <p:tgtEl>
                                          <p:spTgt spid="85"/>
                                        </p:tgtEl>
                                        <p:attrNameLst>
                                          <p:attrName>style.visibility</p:attrName>
                                        </p:attrNameLst>
                                      </p:cBhvr>
                                      <p:to>
                                        <p:strVal val="visible"/>
                                      </p:to>
                                    </p:set>
                                    <p:animEffect transition="in" filter="fade">
                                      <p:cBhvr>
                                        <p:cTn id="83" dur="500"/>
                                        <p:tgtEl>
                                          <p:spTgt spid="85"/>
                                        </p:tgtEl>
                                      </p:cBhvr>
                                    </p:animEffect>
                                  </p:childTnLst>
                                </p:cTn>
                              </p:par>
                              <p:par>
                                <p:cTn id="84" presetID="26" presetClass="emph" presetSubtype="0" fill="hold" grpId="1" nodeType="withEffect">
                                  <p:stCondLst>
                                    <p:cond delay="0"/>
                                  </p:stCondLst>
                                  <p:childTnLst>
                                    <p:animEffect transition="out" filter="fade">
                                      <p:cBhvr>
                                        <p:cTn id="85" dur="500" tmFilter="0, 0; .2, .5; .8, .5; 1, 0"/>
                                        <p:tgtEl>
                                          <p:spTgt spid="85"/>
                                        </p:tgtEl>
                                      </p:cBhvr>
                                    </p:animEffect>
                                    <p:animScale>
                                      <p:cBhvr>
                                        <p:cTn id="86" dur="250" autoRev="1" fill="hold"/>
                                        <p:tgtEl>
                                          <p:spTgt spid="85"/>
                                        </p:tgtEl>
                                      </p:cBhvr>
                                      <p:by x="105000" y="105000"/>
                                    </p:animScale>
                                  </p:childTnLst>
                                </p:cTn>
                              </p:par>
                              <p:par>
                                <p:cTn id="87" presetID="10" presetClass="entr" presetSubtype="0" fill="hold" grpId="0" nodeType="withEffect">
                                  <p:stCondLst>
                                    <p:cond delay="100"/>
                                  </p:stCondLst>
                                  <p:childTnLst>
                                    <p:set>
                                      <p:cBhvr>
                                        <p:cTn id="88" dur="1" fill="hold">
                                          <p:stCondLst>
                                            <p:cond delay="0"/>
                                          </p:stCondLst>
                                        </p:cTn>
                                        <p:tgtEl>
                                          <p:spTgt spid="86"/>
                                        </p:tgtEl>
                                        <p:attrNameLst>
                                          <p:attrName>style.visibility</p:attrName>
                                        </p:attrNameLst>
                                      </p:cBhvr>
                                      <p:to>
                                        <p:strVal val="visible"/>
                                      </p:to>
                                    </p:set>
                                    <p:animEffect transition="in" filter="fade">
                                      <p:cBhvr>
                                        <p:cTn id="89" dur="500"/>
                                        <p:tgtEl>
                                          <p:spTgt spid="86"/>
                                        </p:tgtEl>
                                      </p:cBhvr>
                                    </p:animEffect>
                                  </p:childTnLst>
                                </p:cTn>
                              </p:par>
                              <p:par>
                                <p:cTn id="90" presetID="26" presetClass="emph" presetSubtype="0" fill="hold" grpId="1" nodeType="withEffect">
                                  <p:stCondLst>
                                    <p:cond delay="0"/>
                                  </p:stCondLst>
                                  <p:childTnLst>
                                    <p:animEffect transition="out" filter="fade">
                                      <p:cBhvr>
                                        <p:cTn id="91" dur="500" tmFilter="0, 0; .2, .5; .8, .5; 1, 0"/>
                                        <p:tgtEl>
                                          <p:spTgt spid="86"/>
                                        </p:tgtEl>
                                      </p:cBhvr>
                                    </p:animEffect>
                                    <p:animScale>
                                      <p:cBhvr>
                                        <p:cTn id="92" dur="250" autoRev="1" fill="hold"/>
                                        <p:tgtEl>
                                          <p:spTgt spid="86"/>
                                        </p:tgtEl>
                                      </p:cBhvr>
                                      <p:by x="105000" y="105000"/>
                                    </p:animScale>
                                  </p:childTnLst>
                                </p:cTn>
                              </p:par>
                            </p:childTnLst>
                          </p:cTn>
                        </p:par>
                        <p:par>
                          <p:cTn id="93" fill="hold">
                            <p:stCondLst>
                              <p:cond delay="3730"/>
                            </p:stCondLst>
                            <p:childTnLst>
                              <p:par>
                                <p:cTn id="94" presetID="50" presetClass="entr" presetSubtype="0" decel="100000" fill="hold" grpId="0" nodeType="afterEffect">
                                  <p:stCondLst>
                                    <p:cond delay="0"/>
                                  </p:stCondLst>
                                  <p:iterate type="lt">
                                    <p:tmPct val="10000"/>
                                  </p:iterate>
                                  <p:childTnLst>
                                    <p:set>
                                      <p:cBhvr>
                                        <p:cTn id="95" dur="1" fill="hold">
                                          <p:stCondLst>
                                            <p:cond delay="0"/>
                                          </p:stCondLst>
                                        </p:cTn>
                                        <p:tgtEl>
                                          <p:spTgt spid="67">
                                            <p:txEl>
                                              <p:pRg st="0" end="0"/>
                                            </p:txEl>
                                          </p:spTgt>
                                        </p:tgtEl>
                                        <p:attrNameLst>
                                          <p:attrName>style.visibility</p:attrName>
                                        </p:attrNameLst>
                                      </p:cBhvr>
                                      <p:to>
                                        <p:strVal val="visible"/>
                                      </p:to>
                                    </p:set>
                                    <p:anim calcmode="lin" valueType="num">
                                      <p:cBhvr>
                                        <p:cTn id="96" dur="50" fill="hold"/>
                                        <p:tgtEl>
                                          <p:spTgt spid="67">
                                            <p:txEl>
                                              <p:pRg st="0" end="0"/>
                                            </p:txEl>
                                          </p:spTgt>
                                        </p:tgtEl>
                                        <p:attrNameLst>
                                          <p:attrName>ppt_w</p:attrName>
                                        </p:attrNameLst>
                                      </p:cBhvr>
                                      <p:tavLst>
                                        <p:tav tm="0">
                                          <p:val>
                                            <p:strVal val="#ppt_w+.3"/>
                                          </p:val>
                                        </p:tav>
                                        <p:tav tm="100000">
                                          <p:val>
                                            <p:strVal val="#ppt_w"/>
                                          </p:val>
                                        </p:tav>
                                      </p:tavLst>
                                    </p:anim>
                                    <p:anim calcmode="lin" valueType="num">
                                      <p:cBhvr>
                                        <p:cTn id="97" dur="50" fill="hold"/>
                                        <p:tgtEl>
                                          <p:spTgt spid="67">
                                            <p:txEl>
                                              <p:pRg st="0" end="0"/>
                                            </p:txEl>
                                          </p:spTgt>
                                        </p:tgtEl>
                                        <p:attrNameLst>
                                          <p:attrName>ppt_h</p:attrName>
                                        </p:attrNameLst>
                                      </p:cBhvr>
                                      <p:tavLst>
                                        <p:tav tm="0">
                                          <p:val>
                                            <p:strVal val="#ppt_h"/>
                                          </p:val>
                                        </p:tav>
                                        <p:tav tm="100000">
                                          <p:val>
                                            <p:strVal val="#ppt_h"/>
                                          </p:val>
                                        </p:tav>
                                      </p:tavLst>
                                    </p:anim>
                                    <p:animEffect transition="in" filter="fade">
                                      <p:cBhvr>
                                        <p:cTn id="98" dur="50"/>
                                        <p:tgtEl>
                                          <p:spTgt spid="67">
                                            <p:txEl>
                                              <p:pRg st="0" end="0"/>
                                            </p:txEl>
                                          </p:spTgt>
                                        </p:tgtEl>
                                      </p:cBhvr>
                                    </p:animEffect>
                                  </p:childTnLst>
                                </p:cTn>
                              </p:par>
                              <p:par>
                                <p:cTn id="99" presetID="50" presetClass="entr" presetSubtype="0" decel="100000" fill="hold" grpId="0" nodeType="withEffect">
                                  <p:stCondLst>
                                    <p:cond delay="0"/>
                                  </p:stCondLst>
                                  <p:iterate type="lt">
                                    <p:tmPct val="10000"/>
                                  </p:iterate>
                                  <p:childTnLst>
                                    <p:set>
                                      <p:cBhvr>
                                        <p:cTn id="100" dur="1" fill="hold">
                                          <p:stCondLst>
                                            <p:cond delay="0"/>
                                          </p:stCondLst>
                                        </p:cTn>
                                        <p:tgtEl>
                                          <p:spTgt spid="67">
                                            <p:txEl>
                                              <p:pRg st="1" end="1"/>
                                            </p:txEl>
                                          </p:spTgt>
                                        </p:tgtEl>
                                        <p:attrNameLst>
                                          <p:attrName>style.visibility</p:attrName>
                                        </p:attrNameLst>
                                      </p:cBhvr>
                                      <p:to>
                                        <p:strVal val="visible"/>
                                      </p:to>
                                    </p:set>
                                    <p:anim calcmode="lin" valueType="num">
                                      <p:cBhvr>
                                        <p:cTn id="101" dur="50" fill="hold"/>
                                        <p:tgtEl>
                                          <p:spTgt spid="67">
                                            <p:txEl>
                                              <p:pRg st="1" end="1"/>
                                            </p:txEl>
                                          </p:spTgt>
                                        </p:tgtEl>
                                        <p:attrNameLst>
                                          <p:attrName>ppt_w</p:attrName>
                                        </p:attrNameLst>
                                      </p:cBhvr>
                                      <p:tavLst>
                                        <p:tav tm="0">
                                          <p:val>
                                            <p:strVal val="#ppt_w+.3"/>
                                          </p:val>
                                        </p:tav>
                                        <p:tav tm="100000">
                                          <p:val>
                                            <p:strVal val="#ppt_w"/>
                                          </p:val>
                                        </p:tav>
                                      </p:tavLst>
                                    </p:anim>
                                    <p:anim calcmode="lin" valueType="num">
                                      <p:cBhvr>
                                        <p:cTn id="102" dur="50" fill="hold"/>
                                        <p:tgtEl>
                                          <p:spTgt spid="67">
                                            <p:txEl>
                                              <p:pRg st="1" end="1"/>
                                            </p:txEl>
                                          </p:spTgt>
                                        </p:tgtEl>
                                        <p:attrNameLst>
                                          <p:attrName>ppt_h</p:attrName>
                                        </p:attrNameLst>
                                      </p:cBhvr>
                                      <p:tavLst>
                                        <p:tav tm="0">
                                          <p:val>
                                            <p:strVal val="#ppt_h"/>
                                          </p:val>
                                        </p:tav>
                                        <p:tav tm="100000">
                                          <p:val>
                                            <p:strVal val="#ppt_h"/>
                                          </p:val>
                                        </p:tav>
                                      </p:tavLst>
                                    </p:anim>
                                    <p:animEffect transition="in" filter="fade">
                                      <p:cBhvr>
                                        <p:cTn id="103" dur="50"/>
                                        <p:tgtEl>
                                          <p:spTgt spid="67">
                                            <p:txEl>
                                              <p:pRg st="1" end="1"/>
                                            </p:txEl>
                                          </p:spTgt>
                                        </p:tgtEl>
                                      </p:cBhvr>
                                    </p:animEffect>
                                  </p:childTnLst>
                                </p:cTn>
                              </p:par>
                              <p:par>
                                <p:cTn id="104" presetID="50" presetClass="entr" presetSubtype="0" decel="100000" fill="hold" grpId="0" nodeType="withEffect">
                                  <p:stCondLst>
                                    <p:cond delay="0"/>
                                  </p:stCondLst>
                                  <p:iterate type="lt">
                                    <p:tmPct val="10000"/>
                                  </p:iterate>
                                  <p:childTnLst>
                                    <p:set>
                                      <p:cBhvr>
                                        <p:cTn id="105" dur="1" fill="hold">
                                          <p:stCondLst>
                                            <p:cond delay="0"/>
                                          </p:stCondLst>
                                        </p:cTn>
                                        <p:tgtEl>
                                          <p:spTgt spid="67">
                                            <p:txEl>
                                              <p:pRg st="2" end="2"/>
                                            </p:txEl>
                                          </p:spTgt>
                                        </p:tgtEl>
                                        <p:attrNameLst>
                                          <p:attrName>style.visibility</p:attrName>
                                        </p:attrNameLst>
                                      </p:cBhvr>
                                      <p:to>
                                        <p:strVal val="visible"/>
                                      </p:to>
                                    </p:set>
                                    <p:anim calcmode="lin" valueType="num">
                                      <p:cBhvr>
                                        <p:cTn id="106" dur="50" fill="hold"/>
                                        <p:tgtEl>
                                          <p:spTgt spid="67">
                                            <p:txEl>
                                              <p:pRg st="2" end="2"/>
                                            </p:txEl>
                                          </p:spTgt>
                                        </p:tgtEl>
                                        <p:attrNameLst>
                                          <p:attrName>ppt_w</p:attrName>
                                        </p:attrNameLst>
                                      </p:cBhvr>
                                      <p:tavLst>
                                        <p:tav tm="0">
                                          <p:val>
                                            <p:strVal val="#ppt_w+.3"/>
                                          </p:val>
                                        </p:tav>
                                        <p:tav tm="100000">
                                          <p:val>
                                            <p:strVal val="#ppt_w"/>
                                          </p:val>
                                        </p:tav>
                                      </p:tavLst>
                                    </p:anim>
                                    <p:anim calcmode="lin" valueType="num">
                                      <p:cBhvr>
                                        <p:cTn id="107" dur="50" fill="hold"/>
                                        <p:tgtEl>
                                          <p:spTgt spid="67">
                                            <p:txEl>
                                              <p:pRg st="2" end="2"/>
                                            </p:txEl>
                                          </p:spTgt>
                                        </p:tgtEl>
                                        <p:attrNameLst>
                                          <p:attrName>ppt_h</p:attrName>
                                        </p:attrNameLst>
                                      </p:cBhvr>
                                      <p:tavLst>
                                        <p:tav tm="0">
                                          <p:val>
                                            <p:strVal val="#ppt_h"/>
                                          </p:val>
                                        </p:tav>
                                        <p:tav tm="100000">
                                          <p:val>
                                            <p:strVal val="#ppt_h"/>
                                          </p:val>
                                        </p:tav>
                                      </p:tavLst>
                                    </p:anim>
                                    <p:animEffect transition="in" filter="fade">
                                      <p:cBhvr>
                                        <p:cTn id="108" dur="50"/>
                                        <p:tgtEl>
                                          <p:spTgt spid="67">
                                            <p:txEl>
                                              <p:pRg st="2" end="2"/>
                                            </p:txEl>
                                          </p:spTgt>
                                        </p:tgtEl>
                                      </p:cBhvr>
                                    </p:animEffect>
                                  </p:childTnLst>
                                </p:cTn>
                              </p:par>
                              <p:par>
                                <p:cTn id="109" presetID="16" presetClass="entr" presetSubtype="37" fill="hold" nodeType="withEffect">
                                  <p:stCondLst>
                                    <p:cond delay="250"/>
                                  </p:stCondLst>
                                  <p:childTnLst>
                                    <p:set>
                                      <p:cBhvr>
                                        <p:cTn id="110" dur="1" fill="hold">
                                          <p:stCondLst>
                                            <p:cond delay="0"/>
                                          </p:stCondLst>
                                        </p:cTn>
                                        <p:tgtEl>
                                          <p:spTgt spid="13"/>
                                        </p:tgtEl>
                                        <p:attrNameLst>
                                          <p:attrName>style.visibility</p:attrName>
                                        </p:attrNameLst>
                                      </p:cBhvr>
                                      <p:to>
                                        <p:strVal val="visible"/>
                                      </p:to>
                                    </p:set>
                                    <p:animEffect transition="in" filter="barn(outVertical)">
                                      <p:cBhvr>
                                        <p:cTn id="111" dur="500"/>
                                        <p:tgtEl>
                                          <p:spTgt spid="13"/>
                                        </p:tgtEl>
                                      </p:cBhvr>
                                    </p:animEffect>
                                  </p:childTnLst>
                                </p:cTn>
                              </p:par>
                              <p:par>
                                <p:cTn id="112" presetID="16" presetClass="entr" presetSubtype="37" fill="hold" nodeType="withEffect">
                                  <p:stCondLst>
                                    <p:cond delay="250"/>
                                  </p:stCondLst>
                                  <p:childTnLst>
                                    <p:set>
                                      <p:cBhvr>
                                        <p:cTn id="113" dur="1" fill="hold">
                                          <p:stCondLst>
                                            <p:cond delay="0"/>
                                          </p:stCondLst>
                                        </p:cTn>
                                        <p:tgtEl>
                                          <p:spTgt spid="42"/>
                                        </p:tgtEl>
                                        <p:attrNameLst>
                                          <p:attrName>style.visibility</p:attrName>
                                        </p:attrNameLst>
                                      </p:cBhvr>
                                      <p:to>
                                        <p:strVal val="visible"/>
                                      </p:to>
                                    </p:set>
                                    <p:animEffect transition="in" filter="barn(outVertical)">
                                      <p:cBhvr>
                                        <p:cTn id="114" dur="500"/>
                                        <p:tgtEl>
                                          <p:spTgt spid="42"/>
                                        </p:tgtEl>
                                      </p:cBhvr>
                                    </p:animEffect>
                                  </p:childTnLst>
                                </p:cTn>
                              </p:par>
                              <p:par>
                                <p:cTn id="115" presetID="16" presetClass="entr" presetSubtype="37" fill="hold" nodeType="withEffect">
                                  <p:stCondLst>
                                    <p:cond delay="250"/>
                                  </p:stCondLst>
                                  <p:childTnLst>
                                    <p:set>
                                      <p:cBhvr>
                                        <p:cTn id="116" dur="1" fill="hold">
                                          <p:stCondLst>
                                            <p:cond delay="0"/>
                                          </p:stCondLst>
                                        </p:cTn>
                                        <p:tgtEl>
                                          <p:spTgt spid="68"/>
                                        </p:tgtEl>
                                        <p:attrNameLst>
                                          <p:attrName>style.visibility</p:attrName>
                                        </p:attrNameLst>
                                      </p:cBhvr>
                                      <p:to>
                                        <p:strVal val="visible"/>
                                      </p:to>
                                    </p:set>
                                    <p:animEffect transition="in" filter="barn(outVertical)">
                                      <p:cBhvr>
                                        <p:cTn id="117" dur="500"/>
                                        <p:tgtEl>
                                          <p:spTgt spid="68"/>
                                        </p:tgtEl>
                                      </p:cBhvr>
                                    </p:animEffect>
                                  </p:childTnLst>
                                </p:cTn>
                              </p:par>
                            </p:childTnLst>
                          </p:cTn>
                        </p:par>
                        <p:par>
                          <p:cTn id="118" fill="hold">
                            <p:stCondLst>
                              <p:cond delay="4480"/>
                            </p:stCondLst>
                            <p:childTnLst>
                              <p:par>
                                <p:cTn id="119" presetID="45" presetClass="entr" presetSubtype="0" fill="hold" nodeType="afterEffect">
                                  <p:stCondLst>
                                    <p:cond delay="0"/>
                                  </p:stCondLst>
                                  <p:childTnLst>
                                    <p:set>
                                      <p:cBhvr>
                                        <p:cTn id="120" dur="1" fill="hold">
                                          <p:stCondLst>
                                            <p:cond delay="0"/>
                                          </p:stCondLst>
                                        </p:cTn>
                                        <p:tgtEl>
                                          <p:spTgt spid="11"/>
                                        </p:tgtEl>
                                        <p:attrNameLst>
                                          <p:attrName>style.visibility</p:attrName>
                                        </p:attrNameLst>
                                      </p:cBhvr>
                                      <p:to>
                                        <p:strVal val="visible"/>
                                      </p:to>
                                    </p:set>
                                    <p:animEffect transition="in" filter="fade">
                                      <p:cBhvr>
                                        <p:cTn id="121" dur="500"/>
                                        <p:tgtEl>
                                          <p:spTgt spid="11"/>
                                        </p:tgtEl>
                                      </p:cBhvr>
                                    </p:animEffect>
                                    <p:anim calcmode="lin" valueType="num">
                                      <p:cBhvr>
                                        <p:cTn id="122" dur="500" fill="hold"/>
                                        <p:tgtEl>
                                          <p:spTgt spid="11"/>
                                        </p:tgtEl>
                                        <p:attrNameLst>
                                          <p:attrName>ppt_w</p:attrName>
                                        </p:attrNameLst>
                                      </p:cBhvr>
                                      <p:tavLst>
                                        <p:tav tm="0" fmla="#ppt_w*sin(2.5*pi*$)">
                                          <p:val>
                                            <p:fltVal val="0"/>
                                          </p:val>
                                        </p:tav>
                                        <p:tav tm="100000">
                                          <p:val>
                                            <p:fltVal val="1"/>
                                          </p:val>
                                        </p:tav>
                                      </p:tavLst>
                                    </p:anim>
                                    <p:anim calcmode="lin" valueType="num">
                                      <p:cBhvr>
                                        <p:cTn id="123" dur="500" fill="hold"/>
                                        <p:tgtEl>
                                          <p:spTgt spid="11"/>
                                        </p:tgtEl>
                                        <p:attrNameLst>
                                          <p:attrName>ppt_h</p:attrName>
                                        </p:attrNameLst>
                                      </p:cBhvr>
                                      <p:tavLst>
                                        <p:tav tm="0">
                                          <p:val>
                                            <p:strVal val="#ppt_h"/>
                                          </p:val>
                                        </p:tav>
                                        <p:tav tm="100000">
                                          <p:val>
                                            <p:strVal val="#ppt_h"/>
                                          </p:val>
                                        </p:tav>
                                      </p:tavLst>
                                    </p:anim>
                                  </p:childTnLst>
                                </p:cTn>
                              </p:par>
                              <p:par>
                                <p:cTn id="124" presetID="45" presetClass="entr" presetSubtype="0" fill="hold" nodeType="withEffect">
                                  <p:stCondLst>
                                    <p:cond delay="0"/>
                                  </p:stCondLst>
                                  <p:childTnLst>
                                    <p:set>
                                      <p:cBhvr>
                                        <p:cTn id="125" dur="1" fill="hold">
                                          <p:stCondLst>
                                            <p:cond delay="0"/>
                                          </p:stCondLst>
                                        </p:cTn>
                                        <p:tgtEl>
                                          <p:spTgt spid="14"/>
                                        </p:tgtEl>
                                        <p:attrNameLst>
                                          <p:attrName>style.visibility</p:attrName>
                                        </p:attrNameLst>
                                      </p:cBhvr>
                                      <p:to>
                                        <p:strVal val="visible"/>
                                      </p:to>
                                    </p:set>
                                    <p:animEffect transition="in" filter="fade">
                                      <p:cBhvr>
                                        <p:cTn id="126" dur="500"/>
                                        <p:tgtEl>
                                          <p:spTgt spid="14"/>
                                        </p:tgtEl>
                                      </p:cBhvr>
                                    </p:animEffect>
                                    <p:anim calcmode="lin" valueType="num">
                                      <p:cBhvr>
                                        <p:cTn id="127" dur="500" fill="hold"/>
                                        <p:tgtEl>
                                          <p:spTgt spid="14"/>
                                        </p:tgtEl>
                                        <p:attrNameLst>
                                          <p:attrName>ppt_w</p:attrName>
                                        </p:attrNameLst>
                                      </p:cBhvr>
                                      <p:tavLst>
                                        <p:tav tm="0" fmla="#ppt_w*sin(2.5*pi*$)">
                                          <p:val>
                                            <p:fltVal val="0"/>
                                          </p:val>
                                        </p:tav>
                                        <p:tav tm="100000">
                                          <p:val>
                                            <p:fltVal val="1"/>
                                          </p:val>
                                        </p:tav>
                                      </p:tavLst>
                                    </p:anim>
                                    <p:anim calcmode="lin" valueType="num">
                                      <p:cBhvr>
                                        <p:cTn id="128" dur="500" fill="hold"/>
                                        <p:tgtEl>
                                          <p:spTgt spid="14"/>
                                        </p:tgtEl>
                                        <p:attrNameLst>
                                          <p:attrName>ppt_h</p:attrName>
                                        </p:attrNameLst>
                                      </p:cBhvr>
                                      <p:tavLst>
                                        <p:tav tm="0">
                                          <p:val>
                                            <p:strVal val="#ppt_h"/>
                                          </p:val>
                                        </p:tav>
                                        <p:tav tm="100000">
                                          <p:val>
                                            <p:strVal val="#ppt_h"/>
                                          </p:val>
                                        </p:tav>
                                      </p:tavLst>
                                    </p:anim>
                                  </p:childTnLst>
                                </p:cTn>
                              </p:par>
                              <p:par>
                                <p:cTn id="129" presetID="45" presetClass="entr" presetSubtype="0" fill="hold" nodeType="withEffect">
                                  <p:stCondLst>
                                    <p:cond delay="0"/>
                                  </p:stCondLst>
                                  <p:childTnLst>
                                    <p:set>
                                      <p:cBhvr>
                                        <p:cTn id="130" dur="1" fill="hold">
                                          <p:stCondLst>
                                            <p:cond delay="0"/>
                                          </p:stCondLst>
                                        </p:cTn>
                                        <p:tgtEl>
                                          <p:spTgt spid="39"/>
                                        </p:tgtEl>
                                        <p:attrNameLst>
                                          <p:attrName>style.visibility</p:attrName>
                                        </p:attrNameLst>
                                      </p:cBhvr>
                                      <p:to>
                                        <p:strVal val="visible"/>
                                      </p:to>
                                    </p:set>
                                    <p:animEffect transition="in" filter="fade">
                                      <p:cBhvr>
                                        <p:cTn id="131" dur="500"/>
                                        <p:tgtEl>
                                          <p:spTgt spid="39"/>
                                        </p:tgtEl>
                                      </p:cBhvr>
                                    </p:animEffect>
                                    <p:anim calcmode="lin" valueType="num">
                                      <p:cBhvr>
                                        <p:cTn id="132" dur="500" fill="hold"/>
                                        <p:tgtEl>
                                          <p:spTgt spid="39"/>
                                        </p:tgtEl>
                                        <p:attrNameLst>
                                          <p:attrName>ppt_w</p:attrName>
                                        </p:attrNameLst>
                                      </p:cBhvr>
                                      <p:tavLst>
                                        <p:tav tm="0" fmla="#ppt_w*sin(2.5*pi*$)">
                                          <p:val>
                                            <p:fltVal val="0"/>
                                          </p:val>
                                        </p:tav>
                                        <p:tav tm="100000">
                                          <p:val>
                                            <p:fltVal val="1"/>
                                          </p:val>
                                        </p:tav>
                                      </p:tavLst>
                                    </p:anim>
                                    <p:anim calcmode="lin" valueType="num">
                                      <p:cBhvr>
                                        <p:cTn id="133" dur="500" fill="hold"/>
                                        <p:tgtEl>
                                          <p:spTgt spid="39"/>
                                        </p:tgtEl>
                                        <p:attrNameLst>
                                          <p:attrName>ppt_h</p:attrName>
                                        </p:attrNameLst>
                                      </p:cBhvr>
                                      <p:tavLst>
                                        <p:tav tm="0">
                                          <p:val>
                                            <p:strVal val="#ppt_h"/>
                                          </p:val>
                                        </p:tav>
                                        <p:tav tm="100000">
                                          <p:val>
                                            <p:strVal val="#ppt_h"/>
                                          </p:val>
                                        </p:tav>
                                      </p:tavLst>
                                    </p:anim>
                                  </p:childTnLst>
                                </p:cTn>
                              </p:par>
                              <p:par>
                                <p:cTn id="134" presetID="10" presetClass="entr" presetSubtype="0" fill="hold" grpId="0" nodeType="withEffect">
                                  <p:stCondLst>
                                    <p:cond delay="500"/>
                                  </p:stCondLst>
                                  <p:childTnLst>
                                    <p:set>
                                      <p:cBhvr>
                                        <p:cTn id="135" dur="1" fill="hold">
                                          <p:stCondLst>
                                            <p:cond delay="0"/>
                                          </p:stCondLst>
                                        </p:cTn>
                                        <p:tgtEl>
                                          <p:spTgt spid="22"/>
                                        </p:tgtEl>
                                        <p:attrNameLst>
                                          <p:attrName>style.visibility</p:attrName>
                                        </p:attrNameLst>
                                      </p:cBhvr>
                                      <p:to>
                                        <p:strVal val="visible"/>
                                      </p:to>
                                    </p:set>
                                    <p:animEffect transition="in" filter="fade">
                                      <p:cBhvr>
                                        <p:cTn id="136" dur="1000"/>
                                        <p:tgtEl>
                                          <p:spTgt spid="22"/>
                                        </p:tgtEl>
                                      </p:cBhvr>
                                    </p:animEffect>
                                  </p:childTnLst>
                                </p:cTn>
                              </p:par>
                              <p:par>
                                <p:cTn id="137" presetID="10" presetClass="entr" presetSubtype="0" fill="hold" grpId="0" nodeType="withEffect">
                                  <p:stCondLst>
                                    <p:cond delay="500"/>
                                  </p:stCondLst>
                                  <p:childTnLst>
                                    <p:set>
                                      <p:cBhvr>
                                        <p:cTn id="138" dur="1" fill="hold">
                                          <p:stCondLst>
                                            <p:cond delay="0"/>
                                          </p:stCondLst>
                                        </p:cTn>
                                        <p:tgtEl>
                                          <p:spTgt spid="51"/>
                                        </p:tgtEl>
                                        <p:attrNameLst>
                                          <p:attrName>style.visibility</p:attrName>
                                        </p:attrNameLst>
                                      </p:cBhvr>
                                      <p:to>
                                        <p:strVal val="visible"/>
                                      </p:to>
                                    </p:set>
                                    <p:animEffect transition="in" filter="fade">
                                      <p:cBhvr>
                                        <p:cTn id="139" dur="1000"/>
                                        <p:tgtEl>
                                          <p:spTgt spid="51"/>
                                        </p:tgtEl>
                                      </p:cBhvr>
                                    </p:animEffect>
                                  </p:childTnLst>
                                </p:cTn>
                              </p:par>
                              <p:par>
                                <p:cTn id="140" presetID="10" presetClass="entr" presetSubtype="0" fill="hold" grpId="0" nodeType="withEffect">
                                  <p:stCondLst>
                                    <p:cond delay="500"/>
                                  </p:stCondLst>
                                  <p:childTnLst>
                                    <p:set>
                                      <p:cBhvr>
                                        <p:cTn id="141" dur="1" fill="hold">
                                          <p:stCondLst>
                                            <p:cond delay="0"/>
                                          </p:stCondLst>
                                        </p:cTn>
                                        <p:tgtEl>
                                          <p:spTgt spid="77"/>
                                        </p:tgtEl>
                                        <p:attrNameLst>
                                          <p:attrName>style.visibility</p:attrName>
                                        </p:attrNameLst>
                                      </p:cBhvr>
                                      <p:to>
                                        <p:strVal val="visible"/>
                                      </p:to>
                                    </p:set>
                                    <p:animEffect transition="in" filter="fade">
                                      <p:cBhvr>
                                        <p:cTn id="142" dur="10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uiExpand="1" build="allAtOnce"/>
      <p:bldP spid="22" grpId="0"/>
      <p:bldP spid="41" grpId="0" uiExpand="1" build="allAtOnce"/>
      <p:bldP spid="51" grpId="0"/>
      <p:bldP spid="67" grpId="0" uiExpand="1" build="allAtOnce"/>
      <p:bldP spid="77" grpId="0"/>
      <p:bldP spid="81" grpId="0" animBg="1"/>
      <p:bldP spid="81" grpId="1" animBg="1"/>
      <p:bldP spid="82" grpId="0" animBg="1"/>
      <p:bldP spid="82" grpId="1" animBg="1"/>
      <p:bldP spid="83" grpId="0" animBg="1"/>
      <p:bldP spid="83" grpId="1" animBg="1"/>
      <p:bldP spid="84" grpId="0" animBg="1"/>
      <p:bldP spid="84" grpId="1" animBg="1"/>
      <p:bldP spid="85" grpId="0" animBg="1"/>
      <p:bldP spid="85" grpId="1" animBg="1"/>
      <p:bldP spid="86" grpId="0" animBg="1"/>
      <p:bldP spid="86"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06</a:t>
            </a:r>
            <a:endParaRPr lang="zh-CN" altLang="en-US" dirty="0"/>
          </a:p>
        </p:txBody>
      </p:sp>
      <p:grpSp>
        <p:nvGrpSpPr>
          <p:cNvPr id="9" name="组合 8"/>
          <p:cNvGrpSpPr/>
          <p:nvPr/>
        </p:nvGrpSpPr>
        <p:grpSpPr>
          <a:xfrm>
            <a:off x="589237" y="1418796"/>
            <a:ext cx="872891" cy="993808"/>
            <a:chOff x="727309" y="3451411"/>
            <a:chExt cx="872891" cy="993808"/>
          </a:xfrm>
        </p:grpSpPr>
        <p:sp>
          <p:nvSpPr>
            <p:cNvPr id="10" name="Freeform 63"/>
            <p:cNvSpPr>
              <a:spLocks noChangeAspect="1"/>
            </p:cNvSpPr>
            <p:nvPr/>
          </p:nvSpPr>
          <p:spPr bwMode="auto">
            <a:xfrm>
              <a:off x="871569" y="3602655"/>
              <a:ext cx="584370" cy="567090"/>
            </a:xfrm>
            <a:custGeom>
              <a:avLst/>
              <a:gdLst>
                <a:gd name="T0" fmla="*/ 244 w 312"/>
                <a:gd name="T1" fmla="*/ 0 h 303"/>
                <a:gd name="T2" fmla="*/ 209 w 312"/>
                <a:gd name="T3" fmla="*/ 12 h 303"/>
                <a:gd name="T4" fmla="*/ 181 w 312"/>
                <a:gd name="T5" fmla="*/ 49 h 303"/>
                <a:gd name="T6" fmla="*/ 198 w 312"/>
                <a:gd name="T7" fmla="*/ 112 h 303"/>
                <a:gd name="T8" fmla="*/ 195 w 312"/>
                <a:gd name="T9" fmla="*/ 112 h 303"/>
                <a:gd name="T10" fmla="*/ 177 w 312"/>
                <a:gd name="T11" fmla="*/ 92 h 303"/>
                <a:gd name="T12" fmla="*/ 92 w 312"/>
                <a:gd name="T13" fmla="*/ 177 h 303"/>
                <a:gd name="T14" fmla="*/ 71 w 312"/>
                <a:gd name="T15" fmla="*/ 174 h 303"/>
                <a:gd name="T16" fmla="*/ 29 w 312"/>
                <a:gd name="T17" fmla="*/ 192 h 303"/>
                <a:gd name="T18" fmla="*/ 7 w 312"/>
                <a:gd name="T19" fmla="*/ 255 h 303"/>
                <a:gd name="T20" fmla="*/ 14 w 312"/>
                <a:gd name="T21" fmla="*/ 266 h 303"/>
                <a:gd name="T22" fmla="*/ 14 w 312"/>
                <a:gd name="T23" fmla="*/ 266 h 303"/>
                <a:gd name="T24" fmla="*/ 53 w 312"/>
                <a:gd name="T25" fmla="*/ 228 h 303"/>
                <a:gd name="T26" fmla="*/ 80 w 312"/>
                <a:gd name="T27" fmla="*/ 255 h 303"/>
                <a:gd name="T28" fmla="*/ 40 w 312"/>
                <a:gd name="T29" fmla="*/ 296 h 303"/>
                <a:gd name="T30" fmla="*/ 70 w 312"/>
                <a:gd name="T31" fmla="*/ 303 h 303"/>
                <a:gd name="T32" fmla="*/ 100 w 312"/>
                <a:gd name="T33" fmla="*/ 295 h 303"/>
                <a:gd name="T34" fmla="*/ 134 w 312"/>
                <a:gd name="T35" fmla="*/ 244 h 303"/>
                <a:gd name="T36" fmla="*/ 116 w 312"/>
                <a:gd name="T37" fmla="*/ 191 h 303"/>
                <a:gd name="T38" fmla="*/ 118 w 312"/>
                <a:gd name="T39" fmla="*/ 190 h 303"/>
                <a:gd name="T40" fmla="*/ 138 w 312"/>
                <a:gd name="T41" fmla="*/ 209 h 303"/>
                <a:gd name="T42" fmla="*/ 222 w 312"/>
                <a:gd name="T43" fmla="*/ 126 h 303"/>
                <a:gd name="T44" fmla="*/ 245 w 312"/>
                <a:gd name="T45" fmla="*/ 129 h 303"/>
                <a:gd name="T46" fmla="*/ 256 w 312"/>
                <a:gd name="T47" fmla="*/ 127 h 303"/>
                <a:gd name="T48" fmla="*/ 298 w 312"/>
                <a:gd name="T49" fmla="*/ 97 h 303"/>
                <a:gd name="T50" fmla="*/ 302 w 312"/>
                <a:gd name="T51" fmla="*/ 34 h 303"/>
                <a:gd name="T52" fmla="*/ 260 w 312"/>
                <a:gd name="T53" fmla="*/ 75 h 303"/>
                <a:gd name="T54" fmla="*/ 234 w 312"/>
                <a:gd name="T55" fmla="*/ 48 h 303"/>
                <a:gd name="T56" fmla="*/ 274 w 312"/>
                <a:gd name="T57" fmla="*/ 7 h 303"/>
                <a:gd name="T58" fmla="*/ 244 w 312"/>
                <a:gd name="T59"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2" h="303">
                  <a:moveTo>
                    <a:pt x="244" y="0"/>
                  </a:moveTo>
                  <a:cubicBezTo>
                    <a:pt x="231" y="0"/>
                    <a:pt x="219" y="4"/>
                    <a:pt x="209" y="12"/>
                  </a:cubicBezTo>
                  <a:cubicBezTo>
                    <a:pt x="197" y="22"/>
                    <a:pt x="185" y="34"/>
                    <a:pt x="181" y="49"/>
                  </a:cubicBezTo>
                  <a:cubicBezTo>
                    <a:pt x="175" y="72"/>
                    <a:pt x="184" y="94"/>
                    <a:pt x="198" y="112"/>
                  </a:cubicBezTo>
                  <a:cubicBezTo>
                    <a:pt x="197" y="112"/>
                    <a:pt x="196" y="112"/>
                    <a:pt x="195" y="112"/>
                  </a:cubicBezTo>
                  <a:cubicBezTo>
                    <a:pt x="185" y="112"/>
                    <a:pt x="181" y="101"/>
                    <a:pt x="177" y="92"/>
                  </a:cubicBezTo>
                  <a:cubicBezTo>
                    <a:pt x="148" y="120"/>
                    <a:pt x="121" y="150"/>
                    <a:pt x="92" y="177"/>
                  </a:cubicBezTo>
                  <a:cubicBezTo>
                    <a:pt x="85" y="175"/>
                    <a:pt x="78" y="174"/>
                    <a:pt x="71" y="174"/>
                  </a:cubicBezTo>
                  <a:cubicBezTo>
                    <a:pt x="55" y="174"/>
                    <a:pt x="39" y="180"/>
                    <a:pt x="29" y="192"/>
                  </a:cubicBezTo>
                  <a:cubicBezTo>
                    <a:pt x="11" y="207"/>
                    <a:pt x="0" y="232"/>
                    <a:pt x="7" y="255"/>
                  </a:cubicBezTo>
                  <a:cubicBezTo>
                    <a:pt x="9" y="258"/>
                    <a:pt x="9" y="266"/>
                    <a:pt x="14" y="266"/>
                  </a:cubicBezTo>
                  <a:cubicBezTo>
                    <a:pt x="14" y="266"/>
                    <a:pt x="14" y="266"/>
                    <a:pt x="14" y="266"/>
                  </a:cubicBezTo>
                  <a:cubicBezTo>
                    <a:pt x="28" y="254"/>
                    <a:pt x="40" y="240"/>
                    <a:pt x="53" y="228"/>
                  </a:cubicBezTo>
                  <a:cubicBezTo>
                    <a:pt x="62" y="236"/>
                    <a:pt x="71" y="246"/>
                    <a:pt x="80" y="255"/>
                  </a:cubicBezTo>
                  <a:cubicBezTo>
                    <a:pt x="67" y="269"/>
                    <a:pt x="53" y="282"/>
                    <a:pt x="40" y="296"/>
                  </a:cubicBezTo>
                  <a:cubicBezTo>
                    <a:pt x="49" y="300"/>
                    <a:pt x="60" y="303"/>
                    <a:pt x="70" y="303"/>
                  </a:cubicBezTo>
                  <a:cubicBezTo>
                    <a:pt x="81" y="303"/>
                    <a:pt x="91" y="300"/>
                    <a:pt x="100" y="295"/>
                  </a:cubicBezTo>
                  <a:cubicBezTo>
                    <a:pt x="117" y="282"/>
                    <a:pt x="133" y="265"/>
                    <a:pt x="134" y="244"/>
                  </a:cubicBezTo>
                  <a:cubicBezTo>
                    <a:pt x="137" y="224"/>
                    <a:pt x="127" y="206"/>
                    <a:pt x="116" y="191"/>
                  </a:cubicBezTo>
                  <a:cubicBezTo>
                    <a:pt x="117" y="190"/>
                    <a:pt x="117" y="190"/>
                    <a:pt x="118" y="190"/>
                  </a:cubicBezTo>
                  <a:cubicBezTo>
                    <a:pt x="128" y="190"/>
                    <a:pt x="133" y="202"/>
                    <a:pt x="138" y="209"/>
                  </a:cubicBezTo>
                  <a:cubicBezTo>
                    <a:pt x="166" y="182"/>
                    <a:pt x="194" y="153"/>
                    <a:pt x="222" y="126"/>
                  </a:cubicBezTo>
                  <a:cubicBezTo>
                    <a:pt x="230" y="127"/>
                    <a:pt x="237" y="129"/>
                    <a:pt x="245" y="129"/>
                  </a:cubicBezTo>
                  <a:cubicBezTo>
                    <a:pt x="249" y="129"/>
                    <a:pt x="252" y="128"/>
                    <a:pt x="256" y="127"/>
                  </a:cubicBezTo>
                  <a:cubicBezTo>
                    <a:pt x="274" y="125"/>
                    <a:pt x="286" y="110"/>
                    <a:pt x="298" y="97"/>
                  </a:cubicBezTo>
                  <a:cubicBezTo>
                    <a:pt x="312" y="79"/>
                    <a:pt x="311" y="54"/>
                    <a:pt x="302" y="34"/>
                  </a:cubicBezTo>
                  <a:cubicBezTo>
                    <a:pt x="287" y="47"/>
                    <a:pt x="274" y="62"/>
                    <a:pt x="260" y="75"/>
                  </a:cubicBezTo>
                  <a:cubicBezTo>
                    <a:pt x="251" y="66"/>
                    <a:pt x="242" y="57"/>
                    <a:pt x="234" y="48"/>
                  </a:cubicBezTo>
                  <a:cubicBezTo>
                    <a:pt x="247" y="34"/>
                    <a:pt x="261" y="20"/>
                    <a:pt x="274" y="7"/>
                  </a:cubicBezTo>
                  <a:cubicBezTo>
                    <a:pt x="265" y="2"/>
                    <a:pt x="255" y="0"/>
                    <a:pt x="244" y="0"/>
                  </a:cubicBezTo>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1" name="任意多边形 10"/>
            <p:cNvSpPr/>
            <p:nvPr/>
          </p:nvSpPr>
          <p:spPr>
            <a:xfrm rot="10800000">
              <a:off x="727309" y="3451411"/>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3440869" y="1418796"/>
            <a:ext cx="872891" cy="993808"/>
            <a:chOff x="3440869" y="1418796"/>
            <a:chExt cx="872891" cy="993808"/>
          </a:xfrm>
        </p:grpSpPr>
        <p:grpSp>
          <p:nvGrpSpPr>
            <p:cNvPr id="14" name="Group 44"/>
            <p:cNvGrpSpPr>
              <a:grpSpLocks noChangeAspect="1"/>
            </p:cNvGrpSpPr>
            <p:nvPr/>
          </p:nvGrpSpPr>
          <p:grpSpPr bwMode="auto">
            <a:xfrm>
              <a:off x="3585330" y="1570041"/>
              <a:ext cx="583968" cy="567090"/>
              <a:chOff x="3202" y="1607"/>
              <a:chExt cx="1730" cy="1680"/>
            </a:xfrm>
            <a:solidFill>
              <a:schemeClr val="bg1"/>
            </a:solidFill>
          </p:grpSpPr>
          <p:sp>
            <p:nvSpPr>
              <p:cNvPr id="16" name="Freeform 45"/>
              <p:cNvSpPr>
                <a:spLocks/>
              </p:cNvSpPr>
              <p:nvPr/>
            </p:nvSpPr>
            <p:spPr bwMode="auto">
              <a:xfrm>
                <a:off x="3202" y="1607"/>
                <a:ext cx="1521" cy="1336"/>
              </a:xfrm>
              <a:custGeom>
                <a:avLst/>
                <a:gdLst>
                  <a:gd name="T0" fmla="*/ 93 w 327"/>
                  <a:gd name="T1" fmla="*/ 5 h 287"/>
                  <a:gd name="T2" fmla="*/ 123 w 327"/>
                  <a:gd name="T3" fmla="*/ 4 h 287"/>
                  <a:gd name="T4" fmla="*/ 201 w 327"/>
                  <a:gd name="T5" fmla="*/ 37 h 287"/>
                  <a:gd name="T6" fmla="*/ 224 w 327"/>
                  <a:gd name="T7" fmla="*/ 39 h 287"/>
                  <a:gd name="T8" fmla="*/ 299 w 327"/>
                  <a:gd name="T9" fmla="*/ 11 h 287"/>
                  <a:gd name="T10" fmla="*/ 320 w 327"/>
                  <a:gd name="T11" fmla="*/ 9 h 287"/>
                  <a:gd name="T12" fmla="*/ 325 w 327"/>
                  <a:gd name="T13" fmla="*/ 29 h 287"/>
                  <a:gd name="T14" fmla="*/ 325 w 327"/>
                  <a:gd name="T15" fmla="*/ 133 h 287"/>
                  <a:gd name="T16" fmla="*/ 297 w 327"/>
                  <a:gd name="T17" fmla="*/ 104 h 287"/>
                  <a:gd name="T18" fmla="*/ 296 w 327"/>
                  <a:gd name="T19" fmla="*/ 44 h 287"/>
                  <a:gd name="T20" fmla="*/ 214 w 327"/>
                  <a:gd name="T21" fmla="*/ 72 h 287"/>
                  <a:gd name="T22" fmla="*/ 109 w 327"/>
                  <a:gd name="T23" fmla="*/ 29 h 287"/>
                  <a:gd name="T24" fmla="*/ 27 w 327"/>
                  <a:gd name="T25" fmla="*/ 67 h 287"/>
                  <a:gd name="T26" fmla="*/ 27 w 327"/>
                  <a:gd name="T27" fmla="*/ 249 h 287"/>
                  <a:gd name="T28" fmla="*/ 94 w 327"/>
                  <a:gd name="T29" fmla="*/ 219 h 287"/>
                  <a:gd name="T30" fmla="*/ 105 w 327"/>
                  <a:gd name="T31" fmla="*/ 247 h 287"/>
                  <a:gd name="T32" fmla="*/ 23 w 327"/>
                  <a:gd name="T33" fmla="*/ 283 h 287"/>
                  <a:gd name="T34" fmla="*/ 2 w 327"/>
                  <a:gd name="T35" fmla="*/ 285 h 287"/>
                  <a:gd name="T36" fmla="*/ 2 w 327"/>
                  <a:gd name="T37" fmla="*/ 46 h 287"/>
                  <a:gd name="T38" fmla="*/ 93 w 327"/>
                  <a:gd name="T39" fmla="*/ 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7" h="287">
                    <a:moveTo>
                      <a:pt x="93" y="5"/>
                    </a:moveTo>
                    <a:cubicBezTo>
                      <a:pt x="102" y="0"/>
                      <a:pt x="113" y="0"/>
                      <a:pt x="123" y="4"/>
                    </a:cubicBezTo>
                    <a:cubicBezTo>
                      <a:pt x="149" y="15"/>
                      <a:pt x="175" y="25"/>
                      <a:pt x="201" y="37"/>
                    </a:cubicBezTo>
                    <a:cubicBezTo>
                      <a:pt x="208" y="41"/>
                      <a:pt x="216" y="42"/>
                      <a:pt x="224" y="39"/>
                    </a:cubicBezTo>
                    <a:cubicBezTo>
                      <a:pt x="249" y="30"/>
                      <a:pt x="274" y="20"/>
                      <a:pt x="299" y="11"/>
                    </a:cubicBezTo>
                    <a:cubicBezTo>
                      <a:pt x="305" y="8"/>
                      <a:pt x="313" y="7"/>
                      <a:pt x="320" y="9"/>
                    </a:cubicBezTo>
                    <a:cubicBezTo>
                      <a:pt x="327" y="13"/>
                      <a:pt x="325" y="22"/>
                      <a:pt x="325" y="29"/>
                    </a:cubicBezTo>
                    <a:cubicBezTo>
                      <a:pt x="325" y="64"/>
                      <a:pt x="326" y="99"/>
                      <a:pt x="325" y="133"/>
                    </a:cubicBezTo>
                    <a:cubicBezTo>
                      <a:pt x="316" y="123"/>
                      <a:pt x="307" y="113"/>
                      <a:pt x="297" y="104"/>
                    </a:cubicBezTo>
                    <a:cubicBezTo>
                      <a:pt x="296" y="84"/>
                      <a:pt x="297" y="64"/>
                      <a:pt x="296" y="44"/>
                    </a:cubicBezTo>
                    <a:cubicBezTo>
                      <a:pt x="268" y="50"/>
                      <a:pt x="242" y="66"/>
                      <a:pt x="214" y="72"/>
                    </a:cubicBezTo>
                    <a:cubicBezTo>
                      <a:pt x="178" y="61"/>
                      <a:pt x="144" y="43"/>
                      <a:pt x="109" y="29"/>
                    </a:cubicBezTo>
                    <a:cubicBezTo>
                      <a:pt x="98" y="34"/>
                      <a:pt x="44" y="59"/>
                      <a:pt x="27" y="67"/>
                    </a:cubicBezTo>
                    <a:cubicBezTo>
                      <a:pt x="26" y="81"/>
                      <a:pt x="25" y="203"/>
                      <a:pt x="27" y="249"/>
                    </a:cubicBezTo>
                    <a:cubicBezTo>
                      <a:pt x="50" y="241"/>
                      <a:pt x="72" y="229"/>
                      <a:pt x="94" y="219"/>
                    </a:cubicBezTo>
                    <a:cubicBezTo>
                      <a:pt x="101" y="227"/>
                      <a:pt x="103" y="237"/>
                      <a:pt x="105" y="247"/>
                    </a:cubicBezTo>
                    <a:cubicBezTo>
                      <a:pt x="77" y="258"/>
                      <a:pt x="51" y="272"/>
                      <a:pt x="23" y="283"/>
                    </a:cubicBezTo>
                    <a:cubicBezTo>
                      <a:pt x="16" y="287"/>
                      <a:pt x="9" y="285"/>
                      <a:pt x="2" y="285"/>
                    </a:cubicBezTo>
                    <a:cubicBezTo>
                      <a:pt x="1" y="235"/>
                      <a:pt x="0" y="77"/>
                      <a:pt x="2" y="46"/>
                    </a:cubicBezTo>
                    <a:cubicBezTo>
                      <a:pt x="32" y="32"/>
                      <a:pt x="63" y="19"/>
                      <a:pt x="9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7" name="Freeform 46"/>
              <p:cNvSpPr>
                <a:spLocks noEditPoints="1"/>
              </p:cNvSpPr>
              <p:nvPr/>
            </p:nvSpPr>
            <p:spPr bwMode="auto">
              <a:xfrm>
                <a:off x="3700" y="2068"/>
                <a:ext cx="1232" cy="1219"/>
              </a:xfrm>
              <a:custGeom>
                <a:avLst/>
                <a:gdLst>
                  <a:gd name="T0" fmla="*/ 13 w 265"/>
                  <a:gd name="T1" fmla="*/ 118 h 262"/>
                  <a:gd name="T2" fmla="*/ 98 w 265"/>
                  <a:gd name="T3" fmla="*/ 2 h 262"/>
                  <a:gd name="T4" fmla="*/ 167 w 265"/>
                  <a:gd name="T5" fmla="*/ 21 h 262"/>
                  <a:gd name="T6" fmla="*/ 198 w 265"/>
                  <a:gd name="T7" fmla="*/ 58 h 262"/>
                  <a:gd name="T8" fmla="*/ 206 w 265"/>
                  <a:gd name="T9" fmla="*/ 110 h 262"/>
                  <a:gd name="T10" fmla="*/ 184 w 265"/>
                  <a:gd name="T11" fmla="*/ 167 h 262"/>
                  <a:gd name="T12" fmla="*/ 215 w 265"/>
                  <a:gd name="T13" fmla="*/ 181 h 262"/>
                  <a:gd name="T14" fmla="*/ 255 w 265"/>
                  <a:gd name="T15" fmla="*/ 220 h 262"/>
                  <a:gd name="T16" fmla="*/ 224 w 265"/>
                  <a:gd name="T17" fmla="*/ 252 h 262"/>
                  <a:gd name="T18" fmla="*/ 177 w 265"/>
                  <a:gd name="T19" fmla="*/ 211 h 262"/>
                  <a:gd name="T20" fmla="*/ 161 w 265"/>
                  <a:gd name="T21" fmla="*/ 183 h 262"/>
                  <a:gd name="T22" fmla="*/ 90 w 265"/>
                  <a:gd name="T23" fmla="*/ 195 h 262"/>
                  <a:gd name="T24" fmla="*/ 13 w 265"/>
                  <a:gd name="T25" fmla="*/ 118 h 262"/>
                  <a:gd name="T26" fmla="*/ 100 w 265"/>
                  <a:gd name="T27" fmla="*/ 36 h 262"/>
                  <a:gd name="T28" fmla="*/ 50 w 265"/>
                  <a:gd name="T29" fmla="*/ 74 h 262"/>
                  <a:gd name="T30" fmla="*/ 82 w 265"/>
                  <a:gd name="T31" fmla="*/ 158 h 262"/>
                  <a:gd name="T32" fmla="*/ 171 w 265"/>
                  <a:gd name="T33" fmla="*/ 115 h 262"/>
                  <a:gd name="T34" fmla="*/ 100 w 265"/>
                  <a:gd name="T35" fmla="*/ 36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5" h="262">
                    <a:moveTo>
                      <a:pt x="13" y="118"/>
                    </a:moveTo>
                    <a:cubicBezTo>
                      <a:pt x="0" y="64"/>
                      <a:pt x="44" y="7"/>
                      <a:pt x="98" y="2"/>
                    </a:cubicBezTo>
                    <a:cubicBezTo>
                      <a:pt x="120" y="0"/>
                      <a:pt x="150" y="7"/>
                      <a:pt x="167" y="21"/>
                    </a:cubicBezTo>
                    <a:cubicBezTo>
                      <a:pt x="180" y="30"/>
                      <a:pt x="190" y="44"/>
                      <a:pt x="198" y="58"/>
                    </a:cubicBezTo>
                    <a:cubicBezTo>
                      <a:pt x="205" y="72"/>
                      <a:pt x="207" y="95"/>
                      <a:pt x="206" y="110"/>
                    </a:cubicBezTo>
                    <a:cubicBezTo>
                      <a:pt x="205" y="131"/>
                      <a:pt x="192" y="148"/>
                      <a:pt x="184" y="167"/>
                    </a:cubicBezTo>
                    <a:cubicBezTo>
                      <a:pt x="195" y="170"/>
                      <a:pt x="207" y="172"/>
                      <a:pt x="215" y="181"/>
                    </a:cubicBezTo>
                    <a:cubicBezTo>
                      <a:pt x="228" y="195"/>
                      <a:pt x="246" y="204"/>
                      <a:pt x="255" y="220"/>
                    </a:cubicBezTo>
                    <a:cubicBezTo>
                      <a:pt x="265" y="239"/>
                      <a:pt x="242" y="262"/>
                      <a:pt x="224" y="252"/>
                    </a:cubicBezTo>
                    <a:cubicBezTo>
                      <a:pt x="207" y="240"/>
                      <a:pt x="192" y="225"/>
                      <a:pt x="177" y="211"/>
                    </a:cubicBezTo>
                    <a:cubicBezTo>
                      <a:pt x="168" y="204"/>
                      <a:pt x="172" y="189"/>
                      <a:pt x="161" y="183"/>
                    </a:cubicBezTo>
                    <a:cubicBezTo>
                      <a:pt x="139" y="193"/>
                      <a:pt x="114" y="202"/>
                      <a:pt x="90" y="195"/>
                    </a:cubicBezTo>
                    <a:cubicBezTo>
                      <a:pt x="51" y="188"/>
                      <a:pt x="20" y="156"/>
                      <a:pt x="13" y="118"/>
                    </a:cubicBezTo>
                    <a:close/>
                    <a:moveTo>
                      <a:pt x="100" y="36"/>
                    </a:moveTo>
                    <a:cubicBezTo>
                      <a:pt x="78" y="40"/>
                      <a:pt x="59" y="54"/>
                      <a:pt x="50" y="74"/>
                    </a:cubicBezTo>
                    <a:cubicBezTo>
                      <a:pt x="38" y="105"/>
                      <a:pt x="50" y="145"/>
                      <a:pt x="82" y="158"/>
                    </a:cubicBezTo>
                    <a:cubicBezTo>
                      <a:pt x="117" y="175"/>
                      <a:pt x="163" y="153"/>
                      <a:pt x="171" y="115"/>
                    </a:cubicBezTo>
                    <a:cubicBezTo>
                      <a:pt x="184" y="73"/>
                      <a:pt x="142" y="28"/>
                      <a:pt x="100"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8" name="Freeform 47"/>
              <p:cNvSpPr>
                <a:spLocks/>
              </p:cNvSpPr>
              <p:nvPr/>
            </p:nvSpPr>
            <p:spPr bwMode="auto">
              <a:xfrm>
                <a:off x="3951" y="2501"/>
                <a:ext cx="279" cy="297"/>
              </a:xfrm>
              <a:custGeom>
                <a:avLst/>
                <a:gdLst>
                  <a:gd name="T0" fmla="*/ 0 w 60"/>
                  <a:gd name="T1" fmla="*/ 10 h 64"/>
                  <a:gd name="T2" fmla="*/ 19 w 60"/>
                  <a:gd name="T3" fmla="*/ 1 h 64"/>
                  <a:gd name="T4" fmla="*/ 31 w 60"/>
                  <a:gd name="T5" fmla="*/ 27 h 64"/>
                  <a:gd name="T6" fmla="*/ 59 w 60"/>
                  <a:gd name="T7" fmla="*/ 42 h 64"/>
                  <a:gd name="T8" fmla="*/ 60 w 60"/>
                  <a:gd name="T9" fmla="*/ 58 h 64"/>
                  <a:gd name="T10" fmla="*/ 0 w 60"/>
                  <a:gd name="T11" fmla="*/ 10 h 64"/>
                </a:gdLst>
                <a:ahLst/>
                <a:cxnLst>
                  <a:cxn ang="0">
                    <a:pos x="T0" y="T1"/>
                  </a:cxn>
                  <a:cxn ang="0">
                    <a:pos x="T2" y="T3"/>
                  </a:cxn>
                  <a:cxn ang="0">
                    <a:pos x="T4" y="T5"/>
                  </a:cxn>
                  <a:cxn ang="0">
                    <a:pos x="T6" y="T7"/>
                  </a:cxn>
                  <a:cxn ang="0">
                    <a:pos x="T8" y="T9"/>
                  </a:cxn>
                  <a:cxn ang="0">
                    <a:pos x="T10" y="T11"/>
                  </a:cxn>
                </a:cxnLst>
                <a:rect l="0" t="0" r="r" b="b"/>
                <a:pathLst>
                  <a:path w="60" h="64">
                    <a:moveTo>
                      <a:pt x="0" y="10"/>
                    </a:moveTo>
                    <a:cubicBezTo>
                      <a:pt x="1" y="0"/>
                      <a:pt x="12" y="0"/>
                      <a:pt x="19" y="1"/>
                    </a:cubicBezTo>
                    <a:cubicBezTo>
                      <a:pt x="21" y="10"/>
                      <a:pt x="24" y="20"/>
                      <a:pt x="31" y="27"/>
                    </a:cubicBezTo>
                    <a:cubicBezTo>
                      <a:pt x="38" y="35"/>
                      <a:pt x="49" y="38"/>
                      <a:pt x="59" y="42"/>
                    </a:cubicBezTo>
                    <a:cubicBezTo>
                      <a:pt x="60" y="47"/>
                      <a:pt x="60" y="52"/>
                      <a:pt x="60" y="58"/>
                    </a:cubicBezTo>
                    <a:cubicBezTo>
                      <a:pt x="31" y="64"/>
                      <a:pt x="4" y="38"/>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15" name="任意多边形 14"/>
            <p:cNvSpPr/>
            <p:nvPr/>
          </p:nvSpPr>
          <p:spPr>
            <a:xfrm rot="10800000">
              <a:off x="3440869" y="1418796"/>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1961137" y="1418796"/>
            <a:ext cx="936375" cy="993808"/>
            <a:chOff x="3181806" y="3451411"/>
            <a:chExt cx="936375" cy="993808"/>
          </a:xfrm>
        </p:grpSpPr>
        <p:sp>
          <p:nvSpPr>
            <p:cNvPr id="21" name="任意多边形 20"/>
            <p:cNvSpPr/>
            <p:nvPr/>
          </p:nvSpPr>
          <p:spPr>
            <a:xfrm rot="10800000">
              <a:off x="3213548" y="3451411"/>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rgbClr val="FFC0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3181806" y="3466753"/>
              <a:ext cx="936375" cy="722777"/>
              <a:chOff x="4984441" y="3312181"/>
              <a:chExt cx="1282050" cy="989600"/>
            </a:xfrm>
          </p:grpSpPr>
          <p:sp>
            <p:nvSpPr>
              <p:cNvPr id="23" name="文本框 22"/>
              <p:cNvSpPr txBox="1"/>
              <p:nvPr/>
            </p:nvSpPr>
            <p:spPr>
              <a:xfrm>
                <a:off x="4984441" y="3312181"/>
                <a:ext cx="1282050" cy="584775"/>
              </a:xfrm>
              <a:prstGeom prst="rect">
                <a:avLst/>
              </a:prstGeom>
              <a:noFill/>
            </p:spPr>
            <p:txBody>
              <a:bodyPr wrap="square" rtlCol="0">
                <a:spAutoFit/>
              </a:bodyPr>
              <a:lstStyle/>
              <a:p>
                <a:pPr algn="ctr"/>
                <a:r>
                  <a:rPr lang="en-US" altLang="zh-CN" sz="3200" dirty="0" smtClean="0">
                    <a:solidFill>
                      <a:schemeClr val="bg1"/>
                    </a:solidFill>
                    <a:latin typeface="HelveticaNeueLT Pro 67 MdCn" panose="020B0606030502030204" pitchFamily="34" charset="0"/>
                  </a:rPr>
                  <a:t>34%</a:t>
                </a:r>
                <a:endParaRPr lang="zh-CN" altLang="en-US" sz="3200" dirty="0">
                  <a:solidFill>
                    <a:schemeClr val="bg1"/>
                  </a:solidFill>
                  <a:latin typeface="HelveticaNeueLT Pro 67 MdCn" panose="020B0606030502030204" pitchFamily="34" charset="0"/>
                </a:endParaRPr>
              </a:p>
            </p:txBody>
          </p:sp>
          <p:cxnSp>
            <p:nvCxnSpPr>
              <p:cNvPr id="24" name="直接连接符 23"/>
              <p:cNvCxnSpPr/>
              <p:nvPr/>
            </p:nvCxnSpPr>
            <p:spPr>
              <a:xfrm>
                <a:off x="5149911" y="4033692"/>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4984441" y="4024782"/>
                <a:ext cx="1282050" cy="276999"/>
              </a:xfrm>
              <a:prstGeom prst="rect">
                <a:avLst/>
              </a:prstGeom>
              <a:noFill/>
            </p:spPr>
            <p:txBody>
              <a:bodyPr wrap="square" rtlCol="0">
                <a:spAutoFit/>
              </a:bodyPr>
              <a:lstStyle/>
              <a:p>
                <a:pPr algn="ctr"/>
                <a:r>
                  <a:rPr lang="en-US" altLang="zh-CN" sz="1200" dirty="0" smtClean="0">
                    <a:solidFill>
                      <a:schemeClr val="bg1"/>
                    </a:solidFill>
                    <a:latin typeface="HelveticaNeueLT Pro 67 MdCn" panose="020B0606030502030204" pitchFamily="34" charset="0"/>
                  </a:rPr>
                  <a:t>From 2014 </a:t>
                </a:r>
                <a:endParaRPr lang="zh-CN" altLang="en-US" sz="1200" dirty="0">
                  <a:solidFill>
                    <a:schemeClr val="bg1"/>
                  </a:solidFill>
                  <a:latin typeface="HelveticaNeueLT Pro 67 MdCn" panose="020B0606030502030204" pitchFamily="34" charset="0"/>
                </a:endParaRPr>
              </a:p>
            </p:txBody>
          </p:sp>
        </p:grpSp>
      </p:grpSp>
      <p:sp>
        <p:nvSpPr>
          <p:cNvPr id="35" name="矩形 55"/>
          <p:cNvSpPr/>
          <p:nvPr/>
        </p:nvSpPr>
        <p:spPr>
          <a:xfrm>
            <a:off x="295508" y="4185577"/>
            <a:ext cx="4401566" cy="683264"/>
          </a:xfrm>
          <a:prstGeom prst="rect">
            <a:avLst/>
          </a:prstGeom>
        </p:spPr>
        <p:txBody>
          <a:bodyPr wrap="square">
            <a:spAutoFit/>
          </a:bodyPr>
          <a:lstStyle/>
          <a:p>
            <a:pPr>
              <a:lnSpc>
                <a:spcPct val="120000"/>
              </a:lnSpc>
            </a:pP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a:t>
            </a:r>
            <a:endParaRPr lang="en-US" altLang="zh-CN"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endParaRPr>
          </a:p>
          <a:p>
            <a:pPr>
              <a:lnSpc>
                <a:spcPct val="120000"/>
              </a:lnSpc>
            </a:pPr>
            <a:r>
              <a:rPr lang="zh-CN" altLang="zh-CN"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magnaLorem amet, consectetur adipisicing elit, sed do eiusmod tempor incididunt ut labore et dolore magna </a:t>
            </a:r>
            <a:endParaRPr lang="en-US" altLang="zh-CN"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endParaRPr>
          </a:p>
          <a:p>
            <a:pPr>
              <a:lnSpc>
                <a:spcPct val="120000"/>
              </a:lnSpc>
            </a:pPr>
            <a:r>
              <a:rPr lang="zh-CN" altLang="zh-CN"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consectetur adipisicing elit, sed do eiusmod tempor incididunt </a:t>
            </a:r>
            <a:r>
              <a:rPr lang="en-US" altLang="zh-CN"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a:t>
            </a:r>
            <a:endParaRPr lang="zh-CN" altLang="en-US"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a:p>
            <a:pPr>
              <a:lnSpc>
                <a:spcPct val="120000"/>
              </a:lnSpc>
            </a:pPr>
            <a:endParaRPr lang="zh-CN" altLang="en-US"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36" name="矩形 39"/>
          <p:cNvSpPr/>
          <p:nvPr/>
        </p:nvSpPr>
        <p:spPr>
          <a:xfrm>
            <a:off x="369541" y="3334210"/>
            <a:ext cx="3006079" cy="400110"/>
          </a:xfrm>
          <a:prstGeom prst="rect">
            <a:avLst/>
          </a:prstGeom>
          <a:solidFill>
            <a:srgbClr val="FFC000"/>
          </a:solidFill>
        </p:spPr>
        <p:txBody>
          <a:bodyPr wrap="none">
            <a:spAutoFit/>
          </a:bodyPr>
          <a:lstStyle/>
          <a:p>
            <a:r>
              <a:rPr lang="zh-CN" altLang="zh-CN" sz="20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2000" dirty="0">
              <a:solidFill>
                <a:schemeClr val="bg1"/>
              </a:solidFill>
              <a:latin typeface="HelveticaNeueLT Pro 67 MdCn" panose="020B0606030502030204" pitchFamily="34" charset="0"/>
              <a:ea typeface="Hiragino Sans GB W3" panose="020B0300000000000000" pitchFamily="34" charset="-122"/>
            </a:endParaRPr>
          </a:p>
        </p:txBody>
      </p:sp>
      <p:sp>
        <p:nvSpPr>
          <p:cNvPr id="37" name="矩形 36"/>
          <p:cNvSpPr/>
          <p:nvPr/>
        </p:nvSpPr>
        <p:spPr>
          <a:xfrm>
            <a:off x="369541" y="3781841"/>
            <a:ext cx="2108269" cy="400110"/>
          </a:xfrm>
          <a:prstGeom prst="rect">
            <a:avLst/>
          </a:prstGeom>
          <a:solidFill>
            <a:srgbClr val="FFC000"/>
          </a:solidFill>
        </p:spPr>
        <p:txBody>
          <a:bodyPr wrap="none">
            <a:spAutoFit/>
          </a:bodyPr>
          <a:lstStyle/>
          <a:p>
            <a:r>
              <a:rPr lang="zh-CN" altLang="zh-CN" sz="20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2000" dirty="0">
              <a:solidFill>
                <a:schemeClr val="bg1"/>
              </a:solidFill>
              <a:latin typeface="HelveticaNeueLT Pro 67 MdCn" panose="020B0606030502030204" pitchFamily="34" charset="0"/>
              <a:ea typeface="Hiragino Sans GB W3" panose="020B0300000000000000" pitchFamily="34" charset="-122"/>
            </a:endParaRPr>
          </a:p>
        </p:txBody>
      </p:sp>
      <p:grpSp>
        <p:nvGrpSpPr>
          <p:cNvPr id="5" name="组合 4"/>
          <p:cNvGrpSpPr/>
          <p:nvPr/>
        </p:nvGrpSpPr>
        <p:grpSpPr>
          <a:xfrm>
            <a:off x="5280957" y="1336962"/>
            <a:ext cx="3376368" cy="4268194"/>
            <a:chOff x="5280957" y="1336962"/>
            <a:chExt cx="3376368" cy="4268194"/>
          </a:xfrm>
        </p:grpSpPr>
        <p:grpSp>
          <p:nvGrpSpPr>
            <p:cNvPr id="51" name="组合 50"/>
            <p:cNvGrpSpPr/>
            <p:nvPr/>
          </p:nvGrpSpPr>
          <p:grpSpPr>
            <a:xfrm>
              <a:off x="5524500" y="1779101"/>
              <a:ext cx="2905125" cy="3364399"/>
              <a:chOff x="5524500" y="1779101"/>
              <a:chExt cx="2905125" cy="3364399"/>
            </a:xfrm>
          </p:grpSpPr>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l="13527" r="20684"/>
              <a:stretch/>
            </p:blipFill>
            <p:spPr>
              <a:xfrm>
                <a:off x="5524500" y="1779101"/>
                <a:ext cx="2905125" cy="3364399"/>
              </a:xfrm>
              <a:prstGeom prst="rect">
                <a:avLst/>
              </a:prstGeom>
            </p:spPr>
          </p:pic>
          <p:sp>
            <p:nvSpPr>
              <p:cNvPr id="38" name="矩形 37"/>
              <p:cNvSpPr/>
              <p:nvPr/>
            </p:nvSpPr>
            <p:spPr>
              <a:xfrm>
                <a:off x="5556242" y="1779102"/>
                <a:ext cx="2873383" cy="13546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6828028" y="1875096"/>
                <a:ext cx="1282050" cy="1081933"/>
                <a:chOff x="4984441" y="3312181"/>
                <a:chExt cx="1282050" cy="1081933"/>
              </a:xfrm>
            </p:grpSpPr>
            <p:sp>
              <p:nvSpPr>
                <p:cNvPr id="40" name="文本框 39"/>
                <p:cNvSpPr txBox="1"/>
                <p:nvPr/>
              </p:nvSpPr>
              <p:spPr>
                <a:xfrm>
                  <a:off x="4984441" y="3312181"/>
                  <a:ext cx="1282050" cy="769441"/>
                </a:xfrm>
                <a:prstGeom prst="rect">
                  <a:avLst/>
                </a:prstGeom>
                <a:noFill/>
              </p:spPr>
              <p:txBody>
                <a:bodyPr wrap="square" rtlCol="0">
                  <a:spAutoFit/>
                </a:bodyPr>
                <a:lstStyle/>
                <a:p>
                  <a:pPr algn="ctr"/>
                  <a:r>
                    <a:rPr lang="en-US" altLang="zh-CN" sz="4400" dirty="0" smtClean="0">
                      <a:solidFill>
                        <a:schemeClr val="bg1"/>
                      </a:solidFill>
                      <a:latin typeface="HelveticaNeueLT Pro 67 MdCn" panose="020B0606030502030204" pitchFamily="34" charset="0"/>
                    </a:rPr>
                    <a:t>52%</a:t>
                  </a:r>
                  <a:endParaRPr lang="zh-CN" altLang="en-US" sz="4400" dirty="0">
                    <a:solidFill>
                      <a:schemeClr val="bg1"/>
                    </a:solidFill>
                    <a:latin typeface="HelveticaNeueLT Pro 67 MdCn" panose="020B0606030502030204" pitchFamily="34" charset="0"/>
                  </a:endParaRPr>
                </a:p>
              </p:txBody>
            </p:sp>
            <p:cxnSp>
              <p:nvCxnSpPr>
                <p:cNvPr id="41" name="直接连接符 40"/>
                <p:cNvCxnSpPr/>
                <p:nvPr/>
              </p:nvCxnSpPr>
              <p:spPr>
                <a:xfrm>
                  <a:off x="5149911" y="4014126"/>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4984441" y="4024782"/>
                  <a:ext cx="1282050" cy="369332"/>
                </a:xfrm>
                <a:prstGeom prst="rect">
                  <a:avLst/>
                </a:prstGeom>
                <a:noFill/>
              </p:spPr>
              <p:txBody>
                <a:bodyPr wrap="square" rtlCol="0">
                  <a:spAutoFit/>
                </a:bodyPr>
                <a:lstStyle/>
                <a:p>
                  <a:pPr algn="ctr"/>
                  <a:r>
                    <a:rPr lang="en-US" altLang="zh-CN" sz="1800" dirty="0" smtClean="0">
                      <a:solidFill>
                        <a:schemeClr val="bg1"/>
                      </a:solidFill>
                      <a:latin typeface="HelveticaNeueLT Pro 67 MdCn" panose="020B0606030502030204" pitchFamily="34" charset="0"/>
                    </a:rPr>
                    <a:t>From 2014 </a:t>
                  </a:r>
                  <a:endParaRPr lang="zh-CN" altLang="en-US" sz="1800" dirty="0">
                    <a:solidFill>
                      <a:schemeClr val="bg1"/>
                    </a:solidFill>
                    <a:latin typeface="HelveticaNeueLT Pro 67 MdCn" panose="020B0606030502030204" pitchFamily="34" charset="0"/>
                  </a:endParaRPr>
                </a:p>
              </p:txBody>
            </p:sp>
          </p:grpSp>
          <p:grpSp>
            <p:nvGrpSpPr>
              <p:cNvPr id="45" name="组合 44"/>
              <p:cNvGrpSpPr>
                <a:grpSpLocks noChangeAspect="1"/>
              </p:cNvGrpSpPr>
              <p:nvPr/>
            </p:nvGrpSpPr>
            <p:grpSpPr>
              <a:xfrm>
                <a:off x="5966656" y="2113975"/>
                <a:ext cx="777487" cy="687441"/>
                <a:chOff x="3676115" y="1160462"/>
                <a:chExt cx="5659574" cy="5004107"/>
              </a:xfrm>
              <a:solidFill>
                <a:schemeClr val="bg1"/>
              </a:solidFill>
            </p:grpSpPr>
            <p:sp>
              <p:nvSpPr>
                <p:cNvPr id="47" name="任意多边形 46"/>
                <p:cNvSpPr/>
                <p:nvPr/>
              </p:nvSpPr>
              <p:spPr>
                <a:xfrm>
                  <a:off x="3676115" y="2915504"/>
                  <a:ext cx="4433135" cy="3249065"/>
                </a:xfrm>
                <a:custGeom>
                  <a:avLst/>
                  <a:gdLst>
                    <a:gd name="connsiteX0" fmla="*/ 1383752 w 4433135"/>
                    <a:gd name="connsiteY0" fmla="*/ 867104 h 3249065"/>
                    <a:gd name="connsiteX1" fmla="*/ 1258108 w 4433135"/>
                    <a:gd name="connsiteY1" fmla="*/ 868142 h 3249065"/>
                    <a:gd name="connsiteX2" fmla="*/ 1210263 w 4433135"/>
                    <a:gd name="connsiteY2" fmla="*/ 944893 h 3249065"/>
                    <a:gd name="connsiteX3" fmla="*/ 1459057 w 4433135"/>
                    <a:gd name="connsiteY3" fmla="*/ 2196531 h 3249065"/>
                    <a:gd name="connsiteX4" fmla="*/ 1733368 w 4433135"/>
                    <a:gd name="connsiteY4" fmla="*/ 2583239 h 3249065"/>
                    <a:gd name="connsiteX5" fmla="*/ 2049146 w 4433135"/>
                    <a:gd name="connsiteY5" fmla="*/ 2583239 h 3249065"/>
                    <a:gd name="connsiteX6" fmla="*/ 2103371 w 4433135"/>
                    <a:gd name="connsiteY6" fmla="*/ 2456304 h 3249065"/>
                    <a:gd name="connsiteX7" fmla="*/ 1832248 w 4433135"/>
                    <a:gd name="connsiteY7" fmla="*/ 1054116 h 3249065"/>
                    <a:gd name="connsiteX8" fmla="*/ 1720610 w 4433135"/>
                    <a:gd name="connsiteY8" fmla="*/ 868142 h 3249065"/>
                    <a:gd name="connsiteX9" fmla="*/ 1511289 w 4433135"/>
                    <a:gd name="connsiteY9" fmla="*/ 867589 h 3249065"/>
                    <a:gd name="connsiteX10" fmla="*/ 1383752 w 4433135"/>
                    <a:gd name="connsiteY10" fmla="*/ 867104 h 3249065"/>
                    <a:gd name="connsiteX11" fmla="*/ 146071 w 4433135"/>
                    <a:gd name="connsiteY11" fmla="*/ 0 h 3249065"/>
                    <a:gd name="connsiteX12" fmla="*/ 882914 w 4433135"/>
                    <a:gd name="connsiteY12" fmla="*/ 0 h 3249065"/>
                    <a:gd name="connsiteX13" fmla="*/ 880954 w 4433135"/>
                    <a:gd name="connsiteY13" fmla="*/ 74488 h 3249065"/>
                    <a:gd name="connsiteX14" fmla="*/ 1122741 w 4433135"/>
                    <a:gd name="connsiteY14" fmla="*/ 461420 h 3249065"/>
                    <a:gd name="connsiteX15" fmla="*/ 1786399 w 4433135"/>
                    <a:gd name="connsiteY15" fmla="*/ 283593 h 3249065"/>
                    <a:gd name="connsiteX16" fmla="*/ 1950131 w 4433135"/>
                    <a:gd name="connsiteY16" fmla="*/ 0 h 3249065"/>
                    <a:gd name="connsiteX17" fmla="*/ 2992123 w 4433135"/>
                    <a:gd name="connsiteY17" fmla="*/ 0 h 3249065"/>
                    <a:gd name="connsiteX18" fmla="*/ 2975391 w 4433135"/>
                    <a:gd name="connsiteY18" fmla="*/ 34734 h 3249065"/>
                    <a:gd name="connsiteX19" fmla="*/ 2853142 w 4433135"/>
                    <a:gd name="connsiteY19" fmla="*/ 640253 h 3249065"/>
                    <a:gd name="connsiteX20" fmla="*/ 2861174 w 4433135"/>
                    <a:gd name="connsiteY20" fmla="*/ 799307 h 3249065"/>
                    <a:gd name="connsiteX21" fmla="*/ 2870542 w 4433135"/>
                    <a:gd name="connsiteY21" fmla="*/ 860687 h 3249065"/>
                    <a:gd name="connsiteX22" fmla="*/ 2849298 w 4433135"/>
                    <a:gd name="connsiteY22" fmla="*/ 859746 h 3249065"/>
                    <a:gd name="connsiteX23" fmla="*/ 2617108 w 4433135"/>
                    <a:gd name="connsiteY23" fmla="*/ 855875 h 3249065"/>
                    <a:gd name="connsiteX24" fmla="*/ 2511161 w 4433135"/>
                    <a:gd name="connsiteY24" fmla="*/ 856055 h 3249065"/>
                    <a:gd name="connsiteX25" fmla="*/ 2397787 w 4433135"/>
                    <a:gd name="connsiteY25" fmla="*/ 858300 h 3249065"/>
                    <a:gd name="connsiteX26" fmla="*/ 2267900 w 4433135"/>
                    <a:gd name="connsiteY26" fmla="*/ 1007867 h 3249065"/>
                    <a:gd name="connsiteX27" fmla="*/ 2452890 w 4433135"/>
                    <a:gd name="connsiteY27" fmla="*/ 2491724 h 3249065"/>
                    <a:gd name="connsiteX28" fmla="*/ 2523737 w 4433135"/>
                    <a:gd name="connsiteY28" fmla="*/ 2594059 h 3249065"/>
                    <a:gd name="connsiteX29" fmla="*/ 2783511 w 4433135"/>
                    <a:gd name="connsiteY29" fmla="*/ 2590123 h 3249065"/>
                    <a:gd name="connsiteX30" fmla="*/ 2846486 w 4433135"/>
                    <a:gd name="connsiteY30" fmla="*/ 2479916 h 3249065"/>
                    <a:gd name="connsiteX31" fmla="*/ 2980514 w 4433135"/>
                    <a:gd name="connsiteY31" fmla="*/ 1369603 h 3249065"/>
                    <a:gd name="connsiteX32" fmla="*/ 2991426 w 4433135"/>
                    <a:gd name="connsiteY32" fmla="*/ 1279059 h 3249065"/>
                    <a:gd name="connsiteX33" fmla="*/ 3040898 w 4433135"/>
                    <a:gd name="connsiteY33" fmla="*/ 1381756 h 3249065"/>
                    <a:gd name="connsiteX34" fmla="*/ 3308774 w 4433135"/>
                    <a:gd name="connsiteY34" fmla="*/ 1740245 h 3249065"/>
                    <a:gd name="connsiteX35" fmla="*/ 3336412 w 4433135"/>
                    <a:gd name="connsiteY35" fmla="*/ 1765365 h 3249065"/>
                    <a:gd name="connsiteX36" fmla="*/ 3296438 w 4433135"/>
                    <a:gd name="connsiteY36" fmla="*/ 1973342 h 3249065"/>
                    <a:gd name="connsiteX37" fmla="*/ 3203877 w 4433135"/>
                    <a:gd name="connsiteY37" fmla="*/ 2456304 h 3249065"/>
                    <a:gd name="connsiteX38" fmla="*/ 3258102 w 4433135"/>
                    <a:gd name="connsiteY38" fmla="*/ 2583239 h 3249065"/>
                    <a:gd name="connsiteX39" fmla="*/ 3573880 w 4433135"/>
                    <a:gd name="connsiteY39" fmla="*/ 2583239 h 3249065"/>
                    <a:gd name="connsiteX40" fmla="*/ 3848192 w 4433135"/>
                    <a:gd name="connsiteY40" fmla="*/ 2196531 h 3249065"/>
                    <a:gd name="connsiteX41" fmla="*/ 3860345 w 4433135"/>
                    <a:gd name="connsiteY41" fmla="*/ 2138945 h 3249065"/>
                    <a:gd name="connsiteX42" fmla="*/ 3868876 w 4433135"/>
                    <a:gd name="connsiteY42" fmla="*/ 2097649 h 3249065"/>
                    <a:gd name="connsiteX43" fmla="*/ 3946171 w 4433135"/>
                    <a:gd name="connsiteY43" fmla="*/ 2125939 h 3249065"/>
                    <a:gd name="connsiteX44" fmla="*/ 4408766 w 4433135"/>
                    <a:gd name="connsiteY44" fmla="*/ 2195877 h 3249065"/>
                    <a:gd name="connsiteX45" fmla="*/ 4433135 w 4433135"/>
                    <a:gd name="connsiteY45" fmla="*/ 2194647 h 3249065"/>
                    <a:gd name="connsiteX46" fmla="*/ 4229977 w 4433135"/>
                    <a:gd name="connsiteY46" fmla="*/ 2999465 h 3249065"/>
                    <a:gd name="connsiteX47" fmla="*/ 3976107 w 4433135"/>
                    <a:gd name="connsiteY47" fmla="*/ 3247430 h 3249065"/>
                    <a:gd name="connsiteX48" fmla="*/ 1337046 w 4433135"/>
                    <a:gd name="connsiteY48" fmla="*/ 3247430 h 3249065"/>
                    <a:gd name="connsiteX49" fmla="*/ 1035944 w 4433135"/>
                    <a:gd name="connsiteY49" fmla="*/ 3023080 h 3249065"/>
                    <a:gd name="connsiteX50" fmla="*/ 507540 w 4433135"/>
                    <a:gd name="connsiteY50" fmla="*/ 904676 h 3249065"/>
                    <a:gd name="connsiteX51" fmla="*/ 501007 w 4433135"/>
                    <a:gd name="connsiteY51" fmla="*/ 876408 h 3249065"/>
                    <a:gd name="connsiteX52" fmla="*/ 146071 w 4433135"/>
                    <a:gd name="connsiteY52" fmla="*/ 876408 h 3249065"/>
                    <a:gd name="connsiteX53" fmla="*/ 0 w 4433135"/>
                    <a:gd name="connsiteY53" fmla="*/ 730337 h 3249065"/>
                    <a:gd name="connsiteX54" fmla="*/ 0 w 4433135"/>
                    <a:gd name="connsiteY54" fmla="*/ 146071 h 3249065"/>
                    <a:gd name="connsiteX55" fmla="*/ 146071 w 4433135"/>
                    <a:gd name="connsiteY55" fmla="*/ 0 h 3249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433135" h="3249065">
                      <a:moveTo>
                        <a:pt x="1383752" y="867104"/>
                      </a:moveTo>
                      <a:cubicBezTo>
                        <a:pt x="1340842" y="867128"/>
                        <a:pt x="1298245" y="867404"/>
                        <a:pt x="1258108" y="868142"/>
                      </a:cubicBezTo>
                      <a:cubicBezTo>
                        <a:pt x="1226200" y="868728"/>
                        <a:pt x="1200798" y="897345"/>
                        <a:pt x="1210263" y="944893"/>
                      </a:cubicBezTo>
                      <a:cubicBezTo>
                        <a:pt x="1255501" y="1172141"/>
                        <a:pt x="1399244" y="1917234"/>
                        <a:pt x="1459057" y="2196531"/>
                      </a:cubicBezTo>
                      <a:cubicBezTo>
                        <a:pt x="1517533" y="2469589"/>
                        <a:pt x="1583985" y="2577827"/>
                        <a:pt x="1733368" y="2583239"/>
                      </a:cubicBezTo>
                      <a:cubicBezTo>
                        <a:pt x="1882751" y="2588652"/>
                        <a:pt x="1965151" y="2586683"/>
                        <a:pt x="2049146" y="2583239"/>
                      </a:cubicBezTo>
                      <a:cubicBezTo>
                        <a:pt x="2114849" y="2580546"/>
                        <a:pt x="2126761" y="2578319"/>
                        <a:pt x="2103371" y="2456304"/>
                      </a:cubicBezTo>
                      <a:cubicBezTo>
                        <a:pt x="2054855" y="2203216"/>
                        <a:pt x="1887410" y="1326877"/>
                        <a:pt x="1832248" y="1054116"/>
                      </a:cubicBezTo>
                      <a:cubicBezTo>
                        <a:pt x="1820648" y="996757"/>
                        <a:pt x="1822680" y="866667"/>
                        <a:pt x="1720610" y="868142"/>
                      </a:cubicBezTo>
                      <a:cubicBezTo>
                        <a:pt x="1669576" y="868880"/>
                        <a:pt x="1594087" y="868142"/>
                        <a:pt x="1511289" y="867589"/>
                      </a:cubicBezTo>
                      <a:cubicBezTo>
                        <a:pt x="1469890" y="867313"/>
                        <a:pt x="1426663" y="867082"/>
                        <a:pt x="1383752" y="867104"/>
                      </a:cubicBezTo>
                      <a:close/>
                      <a:moveTo>
                        <a:pt x="146071" y="0"/>
                      </a:moveTo>
                      <a:lnTo>
                        <a:pt x="882914" y="0"/>
                      </a:lnTo>
                      <a:lnTo>
                        <a:pt x="880954" y="74488"/>
                      </a:lnTo>
                      <a:cubicBezTo>
                        <a:pt x="891949" y="230061"/>
                        <a:pt x="977510" y="377571"/>
                        <a:pt x="1122741" y="461420"/>
                      </a:cubicBezTo>
                      <a:cubicBezTo>
                        <a:pt x="1355110" y="595579"/>
                        <a:pt x="1652240" y="515962"/>
                        <a:pt x="1786399" y="283593"/>
                      </a:cubicBezTo>
                      <a:lnTo>
                        <a:pt x="1950131" y="0"/>
                      </a:lnTo>
                      <a:lnTo>
                        <a:pt x="2992123" y="0"/>
                      </a:lnTo>
                      <a:lnTo>
                        <a:pt x="2975391" y="34734"/>
                      </a:lnTo>
                      <a:cubicBezTo>
                        <a:pt x="2896672" y="220847"/>
                        <a:pt x="2853142" y="425466"/>
                        <a:pt x="2853142" y="640253"/>
                      </a:cubicBezTo>
                      <a:cubicBezTo>
                        <a:pt x="2853142" y="693950"/>
                        <a:pt x="2855863" y="747011"/>
                        <a:pt x="2861174" y="799307"/>
                      </a:cubicBezTo>
                      <a:lnTo>
                        <a:pt x="2870542" y="860687"/>
                      </a:lnTo>
                      <a:lnTo>
                        <a:pt x="2849298" y="859746"/>
                      </a:lnTo>
                      <a:cubicBezTo>
                        <a:pt x="2785069" y="857540"/>
                        <a:pt x="2699546" y="856201"/>
                        <a:pt x="2617108" y="855875"/>
                      </a:cubicBezTo>
                      <a:cubicBezTo>
                        <a:pt x="2580470" y="855730"/>
                        <a:pt x="2544440" y="855786"/>
                        <a:pt x="2511161" y="856055"/>
                      </a:cubicBezTo>
                      <a:cubicBezTo>
                        <a:pt x="2466789" y="856415"/>
                        <a:pt x="2427307" y="857152"/>
                        <a:pt x="2397787" y="858300"/>
                      </a:cubicBezTo>
                      <a:cubicBezTo>
                        <a:pt x="2279708" y="862892"/>
                        <a:pt x="2261098" y="953733"/>
                        <a:pt x="2267900" y="1007867"/>
                      </a:cubicBezTo>
                      <a:cubicBezTo>
                        <a:pt x="2330617" y="1506995"/>
                        <a:pt x="2441738" y="2400541"/>
                        <a:pt x="2452890" y="2491724"/>
                      </a:cubicBezTo>
                      <a:cubicBezTo>
                        <a:pt x="2464042" y="2582907"/>
                        <a:pt x="2468634" y="2577660"/>
                        <a:pt x="2523737" y="2594059"/>
                      </a:cubicBezTo>
                      <a:lnTo>
                        <a:pt x="2783511" y="2590123"/>
                      </a:lnTo>
                      <a:cubicBezTo>
                        <a:pt x="2840561" y="2589259"/>
                        <a:pt x="2834023" y="2573068"/>
                        <a:pt x="2846486" y="2479916"/>
                      </a:cubicBezTo>
                      <a:cubicBezTo>
                        <a:pt x="2855055" y="2415875"/>
                        <a:pt x="2930735" y="1783074"/>
                        <a:pt x="2980514" y="1369603"/>
                      </a:cubicBezTo>
                      <a:lnTo>
                        <a:pt x="2991426" y="1279059"/>
                      </a:lnTo>
                      <a:lnTo>
                        <a:pt x="3040898" y="1381756"/>
                      </a:lnTo>
                      <a:cubicBezTo>
                        <a:pt x="3112742" y="1514009"/>
                        <a:pt x="3203207" y="1634678"/>
                        <a:pt x="3308774" y="1740245"/>
                      </a:cubicBezTo>
                      <a:lnTo>
                        <a:pt x="3336412" y="1765365"/>
                      </a:lnTo>
                      <a:lnTo>
                        <a:pt x="3296438" y="1973342"/>
                      </a:lnTo>
                      <a:cubicBezTo>
                        <a:pt x="3256989" y="2178844"/>
                        <a:pt x="3222071" y="2361396"/>
                        <a:pt x="3203877" y="2456304"/>
                      </a:cubicBezTo>
                      <a:cubicBezTo>
                        <a:pt x="3180486" y="2578319"/>
                        <a:pt x="3192398" y="2580546"/>
                        <a:pt x="3258102" y="2583239"/>
                      </a:cubicBezTo>
                      <a:cubicBezTo>
                        <a:pt x="3342096" y="2586683"/>
                        <a:pt x="3424497" y="2588652"/>
                        <a:pt x="3573880" y="2583239"/>
                      </a:cubicBezTo>
                      <a:cubicBezTo>
                        <a:pt x="3723264" y="2577827"/>
                        <a:pt x="3789714" y="2469589"/>
                        <a:pt x="3848192" y="2196531"/>
                      </a:cubicBezTo>
                      <a:cubicBezTo>
                        <a:pt x="3851930" y="2179075"/>
                        <a:pt x="3855996" y="2159800"/>
                        <a:pt x="3860345" y="2138945"/>
                      </a:cubicBezTo>
                      <a:lnTo>
                        <a:pt x="3868876" y="2097649"/>
                      </a:lnTo>
                      <a:lnTo>
                        <a:pt x="3946171" y="2125939"/>
                      </a:lnTo>
                      <a:cubicBezTo>
                        <a:pt x="4092305" y="2171392"/>
                        <a:pt x="4247676" y="2195877"/>
                        <a:pt x="4408766" y="2195877"/>
                      </a:cubicBezTo>
                      <a:lnTo>
                        <a:pt x="4433135" y="2194647"/>
                      </a:lnTo>
                      <a:lnTo>
                        <a:pt x="4229977" y="2999465"/>
                      </a:lnTo>
                      <a:cubicBezTo>
                        <a:pt x="4192585" y="3135255"/>
                        <a:pt x="4084504" y="3248248"/>
                        <a:pt x="3976107" y="3247430"/>
                      </a:cubicBezTo>
                      <a:cubicBezTo>
                        <a:pt x="3103632" y="3240841"/>
                        <a:pt x="1474260" y="3253335"/>
                        <a:pt x="1337046" y="3247430"/>
                      </a:cubicBezTo>
                      <a:cubicBezTo>
                        <a:pt x="1199831" y="3241526"/>
                        <a:pt x="1075123" y="3182143"/>
                        <a:pt x="1035944" y="3023080"/>
                      </a:cubicBezTo>
                      <a:cubicBezTo>
                        <a:pt x="943259" y="2646780"/>
                        <a:pt x="638350" y="1461446"/>
                        <a:pt x="507540" y="904676"/>
                      </a:cubicBezTo>
                      <a:lnTo>
                        <a:pt x="501007" y="876408"/>
                      </a:lnTo>
                      <a:lnTo>
                        <a:pt x="146071" y="876408"/>
                      </a:lnTo>
                      <a:cubicBezTo>
                        <a:pt x="65398" y="876408"/>
                        <a:pt x="0" y="811010"/>
                        <a:pt x="0" y="730337"/>
                      </a:cubicBezTo>
                      <a:lnTo>
                        <a:pt x="0" y="146071"/>
                      </a:lnTo>
                      <a:cubicBezTo>
                        <a:pt x="0" y="65398"/>
                        <a:pt x="65398" y="0"/>
                        <a:pt x="14607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8" name="圆角矩形 47"/>
                <p:cNvSpPr/>
                <p:nvPr/>
              </p:nvSpPr>
              <p:spPr>
                <a:xfrm rot="18000000">
                  <a:off x="4361123" y="1903929"/>
                  <a:ext cx="2151747" cy="66481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9" name="任意多边形 48"/>
                <p:cNvSpPr/>
                <p:nvPr/>
              </p:nvSpPr>
              <p:spPr>
                <a:xfrm rot="3600000" flipH="1">
                  <a:off x="6549512" y="1435724"/>
                  <a:ext cx="1070472" cy="664814"/>
                </a:xfrm>
                <a:custGeom>
                  <a:avLst/>
                  <a:gdLst>
                    <a:gd name="connsiteX0" fmla="*/ 1013702 w 1070472"/>
                    <a:gd name="connsiteY0" fmla="*/ 146555 h 664814"/>
                    <a:gd name="connsiteX1" fmla="*/ 738065 w 1070472"/>
                    <a:gd name="connsiteY1" fmla="*/ 0 h 664814"/>
                    <a:gd name="connsiteX2" fmla="*/ 0 w 1070472"/>
                    <a:gd name="connsiteY2" fmla="*/ 0 h 664814"/>
                    <a:gd name="connsiteX3" fmla="*/ 4980 w 1070472"/>
                    <a:gd name="connsiteY3" fmla="*/ 17857 h 664814"/>
                    <a:gd name="connsiteX4" fmla="*/ 21373 w 1070472"/>
                    <a:gd name="connsiteY4" fmla="*/ 616834 h 664814"/>
                    <a:gd name="connsiteX5" fmla="*/ 10941 w 1070472"/>
                    <a:gd name="connsiteY5" fmla="*/ 664814 h 664814"/>
                    <a:gd name="connsiteX6" fmla="*/ 738065 w 1070472"/>
                    <a:gd name="connsiteY6" fmla="*/ 664814 h 664814"/>
                    <a:gd name="connsiteX7" fmla="*/ 1070472 w 1070472"/>
                    <a:gd name="connsiteY7" fmla="*/ 332407 h 664814"/>
                    <a:gd name="connsiteX8" fmla="*/ 1013702 w 1070472"/>
                    <a:gd name="connsiteY8" fmla="*/ 146555 h 664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0472" h="664814">
                      <a:moveTo>
                        <a:pt x="1013702" y="146555"/>
                      </a:moveTo>
                      <a:cubicBezTo>
                        <a:pt x="953966" y="58134"/>
                        <a:pt x="852804" y="0"/>
                        <a:pt x="738065" y="0"/>
                      </a:cubicBezTo>
                      <a:lnTo>
                        <a:pt x="0" y="0"/>
                      </a:lnTo>
                      <a:lnTo>
                        <a:pt x="4980" y="17857"/>
                      </a:lnTo>
                      <a:cubicBezTo>
                        <a:pt x="49918" y="216899"/>
                        <a:pt x="54365" y="420356"/>
                        <a:pt x="21373" y="616834"/>
                      </a:cubicBezTo>
                      <a:lnTo>
                        <a:pt x="10941" y="664814"/>
                      </a:lnTo>
                      <a:lnTo>
                        <a:pt x="738065" y="664814"/>
                      </a:lnTo>
                      <a:cubicBezTo>
                        <a:pt x="921648" y="664814"/>
                        <a:pt x="1070472" y="515990"/>
                        <a:pt x="1070472" y="332407"/>
                      </a:cubicBezTo>
                      <a:cubicBezTo>
                        <a:pt x="1070472" y="263563"/>
                        <a:pt x="1049544" y="199608"/>
                        <a:pt x="1013702" y="14655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0" name="任意多边形 49"/>
                <p:cNvSpPr/>
                <p:nvPr/>
              </p:nvSpPr>
              <p:spPr>
                <a:xfrm>
                  <a:off x="6834073" y="2304949"/>
                  <a:ext cx="2501616" cy="2501616"/>
                </a:xfrm>
                <a:custGeom>
                  <a:avLst/>
                  <a:gdLst>
                    <a:gd name="connsiteX0" fmla="*/ 1250808 w 2501616"/>
                    <a:gd name="connsiteY0" fmla="*/ 432015 h 2501616"/>
                    <a:gd name="connsiteX1" fmla="*/ 1054370 w 2501616"/>
                    <a:gd name="connsiteY1" fmla="*/ 628453 h 2501616"/>
                    <a:gd name="connsiteX2" fmla="*/ 1054370 w 2501616"/>
                    <a:gd name="connsiteY2" fmla="*/ 1086456 h 2501616"/>
                    <a:gd name="connsiteX3" fmla="*/ 628453 w 2501616"/>
                    <a:gd name="connsiteY3" fmla="*/ 1086456 h 2501616"/>
                    <a:gd name="connsiteX4" fmla="*/ 432015 w 2501616"/>
                    <a:gd name="connsiteY4" fmla="*/ 1282894 h 2501616"/>
                    <a:gd name="connsiteX5" fmla="*/ 628453 w 2501616"/>
                    <a:gd name="connsiteY5" fmla="*/ 1479332 h 2501616"/>
                    <a:gd name="connsiteX6" fmla="*/ 1054370 w 2501616"/>
                    <a:gd name="connsiteY6" fmla="*/ 1479332 h 2501616"/>
                    <a:gd name="connsiteX7" fmla="*/ 1054370 w 2501616"/>
                    <a:gd name="connsiteY7" fmla="*/ 1873163 h 2501616"/>
                    <a:gd name="connsiteX8" fmla="*/ 1250808 w 2501616"/>
                    <a:gd name="connsiteY8" fmla="*/ 2069601 h 2501616"/>
                    <a:gd name="connsiteX9" fmla="*/ 1447246 w 2501616"/>
                    <a:gd name="connsiteY9" fmla="*/ 1873163 h 2501616"/>
                    <a:gd name="connsiteX10" fmla="*/ 1447246 w 2501616"/>
                    <a:gd name="connsiteY10" fmla="*/ 1479332 h 2501616"/>
                    <a:gd name="connsiteX11" fmla="*/ 1873163 w 2501616"/>
                    <a:gd name="connsiteY11" fmla="*/ 1479332 h 2501616"/>
                    <a:gd name="connsiteX12" fmla="*/ 2069601 w 2501616"/>
                    <a:gd name="connsiteY12" fmla="*/ 1282894 h 2501616"/>
                    <a:gd name="connsiteX13" fmla="*/ 1873163 w 2501616"/>
                    <a:gd name="connsiteY13" fmla="*/ 1086456 h 2501616"/>
                    <a:gd name="connsiteX14" fmla="*/ 1447246 w 2501616"/>
                    <a:gd name="connsiteY14" fmla="*/ 1086456 h 2501616"/>
                    <a:gd name="connsiteX15" fmla="*/ 1447246 w 2501616"/>
                    <a:gd name="connsiteY15" fmla="*/ 628453 h 2501616"/>
                    <a:gd name="connsiteX16" fmla="*/ 1250808 w 2501616"/>
                    <a:gd name="connsiteY16" fmla="*/ 432015 h 2501616"/>
                    <a:gd name="connsiteX17" fmla="*/ 1250808 w 2501616"/>
                    <a:gd name="connsiteY17" fmla="*/ 0 h 2501616"/>
                    <a:gd name="connsiteX18" fmla="*/ 2501616 w 2501616"/>
                    <a:gd name="connsiteY18" fmla="*/ 1250808 h 2501616"/>
                    <a:gd name="connsiteX19" fmla="*/ 1250808 w 2501616"/>
                    <a:gd name="connsiteY19" fmla="*/ 2501616 h 2501616"/>
                    <a:gd name="connsiteX20" fmla="*/ 0 w 2501616"/>
                    <a:gd name="connsiteY20" fmla="*/ 1250808 h 2501616"/>
                    <a:gd name="connsiteX21" fmla="*/ 1250808 w 2501616"/>
                    <a:gd name="connsiteY21" fmla="*/ 0 h 2501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01616" h="2501616">
                      <a:moveTo>
                        <a:pt x="1250808" y="432015"/>
                      </a:moveTo>
                      <a:cubicBezTo>
                        <a:pt x="1142318" y="432015"/>
                        <a:pt x="1054370" y="519963"/>
                        <a:pt x="1054370" y="628453"/>
                      </a:cubicBezTo>
                      <a:lnTo>
                        <a:pt x="1054370" y="1086456"/>
                      </a:lnTo>
                      <a:lnTo>
                        <a:pt x="628453" y="1086456"/>
                      </a:lnTo>
                      <a:cubicBezTo>
                        <a:pt x="519963" y="1086456"/>
                        <a:pt x="432015" y="1174404"/>
                        <a:pt x="432015" y="1282894"/>
                      </a:cubicBezTo>
                      <a:cubicBezTo>
                        <a:pt x="432015" y="1391384"/>
                        <a:pt x="519963" y="1479332"/>
                        <a:pt x="628453" y="1479332"/>
                      </a:cubicBezTo>
                      <a:lnTo>
                        <a:pt x="1054370" y="1479332"/>
                      </a:lnTo>
                      <a:lnTo>
                        <a:pt x="1054370" y="1873163"/>
                      </a:lnTo>
                      <a:cubicBezTo>
                        <a:pt x="1054370" y="1981653"/>
                        <a:pt x="1142318" y="2069601"/>
                        <a:pt x="1250808" y="2069601"/>
                      </a:cubicBezTo>
                      <a:cubicBezTo>
                        <a:pt x="1359298" y="2069601"/>
                        <a:pt x="1447246" y="1981653"/>
                        <a:pt x="1447246" y="1873163"/>
                      </a:cubicBezTo>
                      <a:lnTo>
                        <a:pt x="1447246" y="1479332"/>
                      </a:lnTo>
                      <a:lnTo>
                        <a:pt x="1873163" y="1479332"/>
                      </a:lnTo>
                      <a:cubicBezTo>
                        <a:pt x="1981653" y="1479332"/>
                        <a:pt x="2069601" y="1391384"/>
                        <a:pt x="2069601" y="1282894"/>
                      </a:cubicBezTo>
                      <a:cubicBezTo>
                        <a:pt x="2069601" y="1174404"/>
                        <a:pt x="1981653" y="1086456"/>
                        <a:pt x="1873163" y="1086456"/>
                      </a:cubicBezTo>
                      <a:lnTo>
                        <a:pt x="1447246" y="1086456"/>
                      </a:lnTo>
                      <a:lnTo>
                        <a:pt x="1447246" y="628453"/>
                      </a:lnTo>
                      <a:cubicBezTo>
                        <a:pt x="1447246" y="519963"/>
                        <a:pt x="1359298" y="432015"/>
                        <a:pt x="1250808" y="432015"/>
                      </a:cubicBezTo>
                      <a:close/>
                      <a:moveTo>
                        <a:pt x="1250808" y="0"/>
                      </a:moveTo>
                      <a:cubicBezTo>
                        <a:pt x="1941610" y="0"/>
                        <a:pt x="2501616" y="560006"/>
                        <a:pt x="2501616" y="1250808"/>
                      </a:cubicBezTo>
                      <a:cubicBezTo>
                        <a:pt x="2501616" y="1941610"/>
                        <a:pt x="1941610" y="2501616"/>
                        <a:pt x="1250808" y="2501616"/>
                      </a:cubicBezTo>
                      <a:cubicBezTo>
                        <a:pt x="560006" y="2501616"/>
                        <a:pt x="0" y="1941610"/>
                        <a:pt x="0" y="1250808"/>
                      </a:cubicBezTo>
                      <a:cubicBezTo>
                        <a:pt x="0" y="560006"/>
                        <a:pt x="560006" y="0"/>
                        <a:pt x="125080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3909" t="10520" r="5430" b="17484"/>
            <a:stretch/>
          </p:blipFill>
          <p:spPr>
            <a:xfrm>
              <a:off x="5280957" y="1336962"/>
              <a:ext cx="3376368" cy="4268194"/>
            </a:xfrm>
            <a:prstGeom prst="rect">
              <a:avLst/>
            </a:prstGeom>
          </p:spPr>
        </p:pic>
      </p:grpSp>
      <p:sp>
        <p:nvSpPr>
          <p:cNvPr id="52"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53"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Tree>
    <p:extLst>
      <p:ext uri="{BB962C8B-B14F-4D97-AF65-F5344CB8AC3E}">
        <p14:creationId xmlns:p14="http://schemas.microsoft.com/office/powerpoint/2010/main" val="2175882796"/>
      </p:ext>
    </p:extLst>
  </p:cSld>
  <p:clrMapOvr>
    <a:masterClrMapping/>
  </p:clrMapOvr>
  <mc:AlternateContent xmlns:mc="http://schemas.openxmlformats.org/markup-compatibility/2006" xmlns:p14="http://schemas.microsoft.com/office/powerpoint/2010/main">
    <mc:Choice Requires="p14">
      <p:transition spd="slow" p14:dur="1500" advClick="0" advTm="1000">
        <p14:window dir="vert"/>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3" presetClass="entr" presetSubtype="288"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strVal val="4/3*#ppt_w"/>
                                          </p:val>
                                        </p:tav>
                                        <p:tav tm="100000">
                                          <p:val>
                                            <p:strVal val="#ppt_w"/>
                                          </p:val>
                                        </p:tav>
                                      </p:tavLst>
                                    </p:anim>
                                    <p:anim calcmode="lin" valueType="num">
                                      <p:cBhvr>
                                        <p:cTn id="15" dur="500" fill="hold"/>
                                        <p:tgtEl>
                                          <p:spTgt spid="9"/>
                                        </p:tgtEl>
                                        <p:attrNameLst>
                                          <p:attrName>ppt_h</p:attrName>
                                        </p:attrNameLst>
                                      </p:cBhvr>
                                      <p:tavLst>
                                        <p:tav tm="0">
                                          <p:val>
                                            <p:strVal val="4/3*#ppt_h"/>
                                          </p:val>
                                        </p:tav>
                                        <p:tav tm="100000">
                                          <p:val>
                                            <p:strVal val="#ppt_h"/>
                                          </p:val>
                                        </p:tav>
                                      </p:tavLst>
                                    </p:anim>
                                  </p:childTnLst>
                                </p:cTn>
                              </p:par>
                            </p:childTnLst>
                          </p:cTn>
                        </p:par>
                        <p:par>
                          <p:cTn id="16" fill="hold">
                            <p:stCondLst>
                              <p:cond delay="1500"/>
                            </p:stCondLst>
                            <p:childTnLst>
                              <p:par>
                                <p:cTn id="17" presetID="23" presetClass="entr" presetSubtype="288"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strVal val="4/3*#ppt_w"/>
                                          </p:val>
                                        </p:tav>
                                        <p:tav tm="100000">
                                          <p:val>
                                            <p:strVal val="#ppt_w"/>
                                          </p:val>
                                        </p:tav>
                                      </p:tavLst>
                                    </p:anim>
                                    <p:anim calcmode="lin" valueType="num">
                                      <p:cBhvr>
                                        <p:cTn id="20" dur="500" fill="hold"/>
                                        <p:tgtEl>
                                          <p:spTgt spid="20"/>
                                        </p:tgtEl>
                                        <p:attrNameLst>
                                          <p:attrName>ppt_h</p:attrName>
                                        </p:attrNameLst>
                                      </p:cBhvr>
                                      <p:tavLst>
                                        <p:tav tm="0">
                                          <p:val>
                                            <p:strVal val="4/3*#ppt_h"/>
                                          </p:val>
                                        </p:tav>
                                        <p:tav tm="100000">
                                          <p:val>
                                            <p:strVal val="#ppt_h"/>
                                          </p:val>
                                        </p:tav>
                                      </p:tavLst>
                                    </p:anim>
                                  </p:childTnLst>
                                </p:cTn>
                              </p:par>
                            </p:childTnLst>
                          </p:cTn>
                        </p:par>
                        <p:par>
                          <p:cTn id="21" fill="hold">
                            <p:stCondLst>
                              <p:cond delay="2000"/>
                            </p:stCondLst>
                            <p:childTnLst>
                              <p:par>
                                <p:cTn id="22" presetID="23" presetClass="entr" presetSubtype="288"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strVal val="4/3*#ppt_w"/>
                                          </p:val>
                                        </p:tav>
                                        <p:tav tm="100000">
                                          <p:val>
                                            <p:strVal val="#ppt_w"/>
                                          </p:val>
                                        </p:tav>
                                      </p:tavLst>
                                    </p:anim>
                                    <p:anim calcmode="lin" valueType="num">
                                      <p:cBhvr>
                                        <p:cTn id="25" dur="500" fill="hold"/>
                                        <p:tgtEl>
                                          <p:spTgt spid="2"/>
                                        </p:tgtEl>
                                        <p:attrNameLst>
                                          <p:attrName>ppt_h</p:attrName>
                                        </p:attrNameLst>
                                      </p:cBhvr>
                                      <p:tavLst>
                                        <p:tav tm="0">
                                          <p:val>
                                            <p:strVal val="4/3*#ppt_h"/>
                                          </p:val>
                                        </p:tav>
                                        <p:tav tm="100000">
                                          <p:val>
                                            <p:strVal val="#ppt_h"/>
                                          </p:val>
                                        </p:tav>
                                      </p:tavLst>
                                    </p:anim>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p:cTn id="29" dur="750" fill="hold"/>
                                        <p:tgtEl>
                                          <p:spTgt spid="36"/>
                                        </p:tgtEl>
                                        <p:attrNameLst>
                                          <p:attrName>ppt_w</p:attrName>
                                        </p:attrNameLst>
                                      </p:cBhvr>
                                      <p:tavLst>
                                        <p:tav tm="0">
                                          <p:val>
                                            <p:fltVal val="0"/>
                                          </p:val>
                                        </p:tav>
                                        <p:tav tm="100000">
                                          <p:val>
                                            <p:strVal val="#ppt_w"/>
                                          </p:val>
                                        </p:tav>
                                      </p:tavLst>
                                    </p:anim>
                                    <p:anim calcmode="lin" valueType="num">
                                      <p:cBhvr>
                                        <p:cTn id="30" dur="750" fill="hold"/>
                                        <p:tgtEl>
                                          <p:spTgt spid="36"/>
                                        </p:tgtEl>
                                        <p:attrNameLst>
                                          <p:attrName>ppt_h</p:attrName>
                                        </p:attrNameLst>
                                      </p:cBhvr>
                                      <p:tavLst>
                                        <p:tav tm="0">
                                          <p:val>
                                            <p:fltVal val="0"/>
                                          </p:val>
                                        </p:tav>
                                        <p:tav tm="100000">
                                          <p:val>
                                            <p:strVal val="#ppt_h"/>
                                          </p:val>
                                        </p:tav>
                                      </p:tavLst>
                                    </p:anim>
                                    <p:animEffect transition="in" filter="fade">
                                      <p:cBhvr>
                                        <p:cTn id="31" dur="750"/>
                                        <p:tgtEl>
                                          <p:spTgt spid="36"/>
                                        </p:tgtEl>
                                      </p:cBhvr>
                                    </p:animEffect>
                                  </p:childTnLst>
                                </p:cTn>
                              </p:par>
                              <p:par>
                                <p:cTn id="32" presetID="35" presetClass="path" presetSubtype="0" accel="50000" decel="50000" fill="hold" grpId="1" nodeType="withEffect">
                                  <p:stCondLst>
                                    <p:cond delay="0"/>
                                  </p:stCondLst>
                                  <p:childTnLst>
                                    <p:animMotion origin="layout" path="M 2.77778E-7 -2.83951E-6 L -0.25 -2.83951E-6 " pathEditMode="relative" rAng="0" ptsTypes="AA">
                                      <p:cBhvr>
                                        <p:cTn id="33" dur="1250" spd="-100000" fill="hold"/>
                                        <p:tgtEl>
                                          <p:spTgt spid="36"/>
                                        </p:tgtEl>
                                        <p:attrNameLst>
                                          <p:attrName>ppt_x</p:attrName>
                                          <p:attrName>ppt_y</p:attrName>
                                        </p:attrNameLst>
                                      </p:cBhvr>
                                      <p:rCtr x="-12500" y="0"/>
                                    </p:animMotion>
                                  </p:childTnLst>
                                </p:cTn>
                              </p:par>
                              <p:par>
                                <p:cTn id="34" presetID="53" presetClass="entr" presetSubtype="16" fill="hold" grpId="0" nodeType="withEffect">
                                  <p:stCondLst>
                                    <p:cond delay="500"/>
                                  </p:stCondLst>
                                  <p:childTnLst>
                                    <p:set>
                                      <p:cBhvr>
                                        <p:cTn id="35" dur="1" fill="hold">
                                          <p:stCondLst>
                                            <p:cond delay="0"/>
                                          </p:stCondLst>
                                        </p:cTn>
                                        <p:tgtEl>
                                          <p:spTgt spid="37"/>
                                        </p:tgtEl>
                                        <p:attrNameLst>
                                          <p:attrName>style.visibility</p:attrName>
                                        </p:attrNameLst>
                                      </p:cBhvr>
                                      <p:to>
                                        <p:strVal val="visible"/>
                                      </p:to>
                                    </p:set>
                                    <p:anim calcmode="lin" valueType="num">
                                      <p:cBhvr>
                                        <p:cTn id="36" dur="750" fill="hold"/>
                                        <p:tgtEl>
                                          <p:spTgt spid="37"/>
                                        </p:tgtEl>
                                        <p:attrNameLst>
                                          <p:attrName>ppt_w</p:attrName>
                                        </p:attrNameLst>
                                      </p:cBhvr>
                                      <p:tavLst>
                                        <p:tav tm="0">
                                          <p:val>
                                            <p:fltVal val="0"/>
                                          </p:val>
                                        </p:tav>
                                        <p:tav tm="100000">
                                          <p:val>
                                            <p:strVal val="#ppt_w"/>
                                          </p:val>
                                        </p:tav>
                                      </p:tavLst>
                                    </p:anim>
                                    <p:anim calcmode="lin" valueType="num">
                                      <p:cBhvr>
                                        <p:cTn id="37" dur="750" fill="hold"/>
                                        <p:tgtEl>
                                          <p:spTgt spid="37"/>
                                        </p:tgtEl>
                                        <p:attrNameLst>
                                          <p:attrName>ppt_h</p:attrName>
                                        </p:attrNameLst>
                                      </p:cBhvr>
                                      <p:tavLst>
                                        <p:tav tm="0">
                                          <p:val>
                                            <p:fltVal val="0"/>
                                          </p:val>
                                        </p:tav>
                                        <p:tav tm="100000">
                                          <p:val>
                                            <p:strVal val="#ppt_h"/>
                                          </p:val>
                                        </p:tav>
                                      </p:tavLst>
                                    </p:anim>
                                    <p:animEffect transition="in" filter="fade">
                                      <p:cBhvr>
                                        <p:cTn id="38" dur="750"/>
                                        <p:tgtEl>
                                          <p:spTgt spid="37"/>
                                        </p:tgtEl>
                                      </p:cBhvr>
                                    </p:animEffect>
                                  </p:childTnLst>
                                </p:cTn>
                              </p:par>
                              <p:par>
                                <p:cTn id="39" presetID="35" presetClass="path" presetSubtype="0" accel="50000" decel="50000" fill="hold" grpId="1" nodeType="withEffect">
                                  <p:stCondLst>
                                    <p:cond delay="500"/>
                                  </p:stCondLst>
                                  <p:childTnLst>
                                    <p:animMotion origin="layout" path="M 1.38889E-6 -2.46914E-7 L -0.25 -2.46914E-7 " pathEditMode="relative" rAng="0" ptsTypes="AA">
                                      <p:cBhvr>
                                        <p:cTn id="40" dur="1250" spd="-100000" fill="hold"/>
                                        <p:tgtEl>
                                          <p:spTgt spid="37"/>
                                        </p:tgtEl>
                                        <p:attrNameLst>
                                          <p:attrName>ppt_x</p:attrName>
                                          <p:attrName>ppt_y</p:attrName>
                                        </p:attrNameLst>
                                      </p:cBhvr>
                                      <p:rCtr x="-12500" y="0"/>
                                    </p:animMotion>
                                  </p:childTnLst>
                                </p:cTn>
                              </p:par>
                            </p:childTnLst>
                          </p:cTn>
                        </p:par>
                        <p:par>
                          <p:cTn id="41" fill="hold">
                            <p:stCondLst>
                              <p:cond delay="4250"/>
                            </p:stCondLst>
                            <p:childTnLst>
                              <p:par>
                                <p:cTn id="42" presetID="50" presetClass="entr" presetSubtype="0" decel="100000" fill="hold" grpId="0" nodeType="afterEffect">
                                  <p:stCondLst>
                                    <p:cond delay="0"/>
                                  </p:stCondLst>
                                  <p:iterate type="lt">
                                    <p:tmPct val="10000"/>
                                  </p:iterate>
                                  <p:childTnLst>
                                    <p:set>
                                      <p:cBhvr>
                                        <p:cTn id="43" dur="1" fill="hold">
                                          <p:stCondLst>
                                            <p:cond delay="0"/>
                                          </p:stCondLst>
                                        </p:cTn>
                                        <p:tgtEl>
                                          <p:spTgt spid="35">
                                            <p:txEl>
                                              <p:pRg st="0" end="0"/>
                                            </p:txEl>
                                          </p:spTgt>
                                        </p:tgtEl>
                                        <p:attrNameLst>
                                          <p:attrName>style.visibility</p:attrName>
                                        </p:attrNameLst>
                                      </p:cBhvr>
                                      <p:to>
                                        <p:strVal val="visible"/>
                                      </p:to>
                                    </p:set>
                                    <p:anim calcmode="lin" valueType="num">
                                      <p:cBhvr>
                                        <p:cTn id="44" dur="50" fill="hold"/>
                                        <p:tgtEl>
                                          <p:spTgt spid="35">
                                            <p:txEl>
                                              <p:pRg st="0" end="0"/>
                                            </p:txEl>
                                          </p:spTgt>
                                        </p:tgtEl>
                                        <p:attrNameLst>
                                          <p:attrName>ppt_w</p:attrName>
                                        </p:attrNameLst>
                                      </p:cBhvr>
                                      <p:tavLst>
                                        <p:tav tm="0">
                                          <p:val>
                                            <p:strVal val="#ppt_w+.3"/>
                                          </p:val>
                                        </p:tav>
                                        <p:tav tm="100000">
                                          <p:val>
                                            <p:strVal val="#ppt_w"/>
                                          </p:val>
                                        </p:tav>
                                      </p:tavLst>
                                    </p:anim>
                                    <p:anim calcmode="lin" valueType="num">
                                      <p:cBhvr>
                                        <p:cTn id="45" dur="50" fill="hold"/>
                                        <p:tgtEl>
                                          <p:spTgt spid="35">
                                            <p:txEl>
                                              <p:pRg st="0" end="0"/>
                                            </p:txEl>
                                          </p:spTgt>
                                        </p:tgtEl>
                                        <p:attrNameLst>
                                          <p:attrName>ppt_h</p:attrName>
                                        </p:attrNameLst>
                                      </p:cBhvr>
                                      <p:tavLst>
                                        <p:tav tm="0">
                                          <p:val>
                                            <p:strVal val="#ppt_h"/>
                                          </p:val>
                                        </p:tav>
                                        <p:tav tm="100000">
                                          <p:val>
                                            <p:strVal val="#ppt_h"/>
                                          </p:val>
                                        </p:tav>
                                      </p:tavLst>
                                    </p:anim>
                                    <p:animEffect transition="in" filter="fade">
                                      <p:cBhvr>
                                        <p:cTn id="46" dur="50"/>
                                        <p:tgtEl>
                                          <p:spTgt spid="35">
                                            <p:txEl>
                                              <p:pRg st="0" end="0"/>
                                            </p:txEl>
                                          </p:spTgt>
                                        </p:tgtEl>
                                      </p:cBhvr>
                                    </p:animEffect>
                                  </p:childTnLst>
                                </p:cTn>
                              </p:par>
                              <p:par>
                                <p:cTn id="47" presetID="50" presetClass="entr" presetSubtype="0" decel="100000" fill="hold" grpId="0" nodeType="withEffect">
                                  <p:stCondLst>
                                    <p:cond delay="0"/>
                                  </p:stCondLst>
                                  <p:iterate type="lt">
                                    <p:tmPct val="10000"/>
                                  </p:iterate>
                                  <p:childTnLst>
                                    <p:set>
                                      <p:cBhvr>
                                        <p:cTn id="48" dur="1" fill="hold">
                                          <p:stCondLst>
                                            <p:cond delay="0"/>
                                          </p:stCondLst>
                                        </p:cTn>
                                        <p:tgtEl>
                                          <p:spTgt spid="35">
                                            <p:txEl>
                                              <p:pRg st="1" end="1"/>
                                            </p:txEl>
                                          </p:spTgt>
                                        </p:tgtEl>
                                        <p:attrNameLst>
                                          <p:attrName>style.visibility</p:attrName>
                                        </p:attrNameLst>
                                      </p:cBhvr>
                                      <p:to>
                                        <p:strVal val="visible"/>
                                      </p:to>
                                    </p:set>
                                    <p:anim calcmode="lin" valueType="num">
                                      <p:cBhvr>
                                        <p:cTn id="49" dur="50" fill="hold"/>
                                        <p:tgtEl>
                                          <p:spTgt spid="35">
                                            <p:txEl>
                                              <p:pRg st="1" end="1"/>
                                            </p:txEl>
                                          </p:spTgt>
                                        </p:tgtEl>
                                        <p:attrNameLst>
                                          <p:attrName>ppt_w</p:attrName>
                                        </p:attrNameLst>
                                      </p:cBhvr>
                                      <p:tavLst>
                                        <p:tav tm="0">
                                          <p:val>
                                            <p:strVal val="#ppt_w+.3"/>
                                          </p:val>
                                        </p:tav>
                                        <p:tav tm="100000">
                                          <p:val>
                                            <p:strVal val="#ppt_w"/>
                                          </p:val>
                                        </p:tav>
                                      </p:tavLst>
                                    </p:anim>
                                    <p:anim calcmode="lin" valueType="num">
                                      <p:cBhvr>
                                        <p:cTn id="50" dur="50" fill="hold"/>
                                        <p:tgtEl>
                                          <p:spTgt spid="35">
                                            <p:txEl>
                                              <p:pRg st="1" end="1"/>
                                            </p:txEl>
                                          </p:spTgt>
                                        </p:tgtEl>
                                        <p:attrNameLst>
                                          <p:attrName>ppt_h</p:attrName>
                                        </p:attrNameLst>
                                      </p:cBhvr>
                                      <p:tavLst>
                                        <p:tav tm="0">
                                          <p:val>
                                            <p:strVal val="#ppt_h"/>
                                          </p:val>
                                        </p:tav>
                                        <p:tav tm="100000">
                                          <p:val>
                                            <p:strVal val="#ppt_h"/>
                                          </p:val>
                                        </p:tav>
                                      </p:tavLst>
                                    </p:anim>
                                    <p:animEffect transition="in" filter="fade">
                                      <p:cBhvr>
                                        <p:cTn id="51" dur="50"/>
                                        <p:tgtEl>
                                          <p:spTgt spid="35">
                                            <p:txEl>
                                              <p:pRg st="1" end="1"/>
                                            </p:txEl>
                                          </p:spTgt>
                                        </p:tgtEl>
                                      </p:cBhvr>
                                    </p:animEffect>
                                  </p:childTnLst>
                                </p:cTn>
                              </p:par>
                              <p:par>
                                <p:cTn id="52" presetID="50" presetClass="entr" presetSubtype="0" decel="100000" fill="hold" grpId="0" nodeType="withEffect">
                                  <p:stCondLst>
                                    <p:cond delay="0"/>
                                  </p:stCondLst>
                                  <p:iterate type="lt">
                                    <p:tmPct val="10000"/>
                                  </p:iterate>
                                  <p:childTnLst>
                                    <p:set>
                                      <p:cBhvr>
                                        <p:cTn id="53" dur="1" fill="hold">
                                          <p:stCondLst>
                                            <p:cond delay="0"/>
                                          </p:stCondLst>
                                        </p:cTn>
                                        <p:tgtEl>
                                          <p:spTgt spid="35">
                                            <p:txEl>
                                              <p:pRg st="2" end="2"/>
                                            </p:txEl>
                                          </p:spTgt>
                                        </p:tgtEl>
                                        <p:attrNameLst>
                                          <p:attrName>style.visibility</p:attrName>
                                        </p:attrNameLst>
                                      </p:cBhvr>
                                      <p:to>
                                        <p:strVal val="visible"/>
                                      </p:to>
                                    </p:set>
                                    <p:anim calcmode="lin" valueType="num">
                                      <p:cBhvr>
                                        <p:cTn id="54" dur="50" fill="hold"/>
                                        <p:tgtEl>
                                          <p:spTgt spid="35">
                                            <p:txEl>
                                              <p:pRg st="2" end="2"/>
                                            </p:txEl>
                                          </p:spTgt>
                                        </p:tgtEl>
                                        <p:attrNameLst>
                                          <p:attrName>ppt_w</p:attrName>
                                        </p:attrNameLst>
                                      </p:cBhvr>
                                      <p:tavLst>
                                        <p:tav tm="0">
                                          <p:val>
                                            <p:strVal val="#ppt_w+.3"/>
                                          </p:val>
                                        </p:tav>
                                        <p:tav tm="100000">
                                          <p:val>
                                            <p:strVal val="#ppt_w"/>
                                          </p:val>
                                        </p:tav>
                                      </p:tavLst>
                                    </p:anim>
                                    <p:anim calcmode="lin" valueType="num">
                                      <p:cBhvr>
                                        <p:cTn id="55" dur="50" fill="hold"/>
                                        <p:tgtEl>
                                          <p:spTgt spid="35">
                                            <p:txEl>
                                              <p:pRg st="2" end="2"/>
                                            </p:txEl>
                                          </p:spTgt>
                                        </p:tgtEl>
                                        <p:attrNameLst>
                                          <p:attrName>ppt_h</p:attrName>
                                        </p:attrNameLst>
                                      </p:cBhvr>
                                      <p:tavLst>
                                        <p:tav tm="0">
                                          <p:val>
                                            <p:strVal val="#ppt_h"/>
                                          </p:val>
                                        </p:tav>
                                        <p:tav tm="100000">
                                          <p:val>
                                            <p:strVal val="#ppt_h"/>
                                          </p:val>
                                        </p:tav>
                                      </p:tavLst>
                                    </p:anim>
                                    <p:animEffect transition="in" filter="fade">
                                      <p:cBhvr>
                                        <p:cTn id="56" dur="50"/>
                                        <p:tgtEl>
                                          <p:spTgt spid="3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uild="allAtOnce"/>
      <p:bldP spid="36" grpId="0" animBg="1"/>
      <p:bldP spid="36" grpId="1" animBg="1"/>
      <p:bldP spid="37" grpId="0" animBg="1"/>
      <p:bldP spid="37"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44"/>
          <p:cNvGrpSpPr>
            <a:grpSpLocks noChangeAspect="1"/>
          </p:cNvGrpSpPr>
          <p:nvPr/>
        </p:nvGrpSpPr>
        <p:grpSpPr bwMode="auto">
          <a:xfrm>
            <a:off x="1181433" y="3427858"/>
            <a:ext cx="583969" cy="567091"/>
            <a:chOff x="3202" y="1607"/>
            <a:chExt cx="1730" cy="1680"/>
          </a:xfrm>
          <a:solidFill>
            <a:schemeClr val="bg1"/>
          </a:solidFill>
        </p:grpSpPr>
        <p:sp>
          <p:nvSpPr>
            <p:cNvPr id="12" name="Freeform 45"/>
            <p:cNvSpPr>
              <a:spLocks/>
            </p:cNvSpPr>
            <p:nvPr/>
          </p:nvSpPr>
          <p:spPr bwMode="auto">
            <a:xfrm>
              <a:off x="3202" y="1607"/>
              <a:ext cx="1521" cy="1336"/>
            </a:xfrm>
            <a:custGeom>
              <a:avLst/>
              <a:gdLst>
                <a:gd name="T0" fmla="*/ 93 w 327"/>
                <a:gd name="T1" fmla="*/ 5 h 287"/>
                <a:gd name="T2" fmla="*/ 123 w 327"/>
                <a:gd name="T3" fmla="*/ 4 h 287"/>
                <a:gd name="T4" fmla="*/ 201 w 327"/>
                <a:gd name="T5" fmla="*/ 37 h 287"/>
                <a:gd name="T6" fmla="*/ 224 w 327"/>
                <a:gd name="T7" fmla="*/ 39 h 287"/>
                <a:gd name="T8" fmla="*/ 299 w 327"/>
                <a:gd name="T9" fmla="*/ 11 h 287"/>
                <a:gd name="T10" fmla="*/ 320 w 327"/>
                <a:gd name="T11" fmla="*/ 9 h 287"/>
                <a:gd name="T12" fmla="*/ 325 w 327"/>
                <a:gd name="T13" fmla="*/ 29 h 287"/>
                <a:gd name="T14" fmla="*/ 325 w 327"/>
                <a:gd name="T15" fmla="*/ 133 h 287"/>
                <a:gd name="T16" fmla="*/ 297 w 327"/>
                <a:gd name="T17" fmla="*/ 104 h 287"/>
                <a:gd name="T18" fmla="*/ 296 w 327"/>
                <a:gd name="T19" fmla="*/ 44 h 287"/>
                <a:gd name="T20" fmla="*/ 214 w 327"/>
                <a:gd name="T21" fmla="*/ 72 h 287"/>
                <a:gd name="T22" fmla="*/ 109 w 327"/>
                <a:gd name="T23" fmla="*/ 29 h 287"/>
                <a:gd name="T24" fmla="*/ 27 w 327"/>
                <a:gd name="T25" fmla="*/ 67 h 287"/>
                <a:gd name="T26" fmla="*/ 27 w 327"/>
                <a:gd name="T27" fmla="*/ 249 h 287"/>
                <a:gd name="T28" fmla="*/ 94 w 327"/>
                <a:gd name="T29" fmla="*/ 219 h 287"/>
                <a:gd name="T30" fmla="*/ 105 w 327"/>
                <a:gd name="T31" fmla="*/ 247 h 287"/>
                <a:gd name="T32" fmla="*/ 23 w 327"/>
                <a:gd name="T33" fmla="*/ 283 h 287"/>
                <a:gd name="T34" fmla="*/ 2 w 327"/>
                <a:gd name="T35" fmla="*/ 285 h 287"/>
                <a:gd name="T36" fmla="*/ 2 w 327"/>
                <a:gd name="T37" fmla="*/ 46 h 287"/>
                <a:gd name="T38" fmla="*/ 93 w 327"/>
                <a:gd name="T39" fmla="*/ 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7" h="287">
                  <a:moveTo>
                    <a:pt x="93" y="5"/>
                  </a:moveTo>
                  <a:cubicBezTo>
                    <a:pt x="102" y="0"/>
                    <a:pt x="113" y="0"/>
                    <a:pt x="123" y="4"/>
                  </a:cubicBezTo>
                  <a:cubicBezTo>
                    <a:pt x="149" y="15"/>
                    <a:pt x="175" y="25"/>
                    <a:pt x="201" y="37"/>
                  </a:cubicBezTo>
                  <a:cubicBezTo>
                    <a:pt x="208" y="41"/>
                    <a:pt x="216" y="42"/>
                    <a:pt x="224" y="39"/>
                  </a:cubicBezTo>
                  <a:cubicBezTo>
                    <a:pt x="249" y="30"/>
                    <a:pt x="274" y="20"/>
                    <a:pt x="299" y="11"/>
                  </a:cubicBezTo>
                  <a:cubicBezTo>
                    <a:pt x="305" y="8"/>
                    <a:pt x="313" y="7"/>
                    <a:pt x="320" y="9"/>
                  </a:cubicBezTo>
                  <a:cubicBezTo>
                    <a:pt x="327" y="13"/>
                    <a:pt x="325" y="22"/>
                    <a:pt x="325" y="29"/>
                  </a:cubicBezTo>
                  <a:cubicBezTo>
                    <a:pt x="325" y="64"/>
                    <a:pt x="326" y="99"/>
                    <a:pt x="325" y="133"/>
                  </a:cubicBezTo>
                  <a:cubicBezTo>
                    <a:pt x="316" y="123"/>
                    <a:pt x="307" y="113"/>
                    <a:pt x="297" y="104"/>
                  </a:cubicBezTo>
                  <a:cubicBezTo>
                    <a:pt x="296" y="84"/>
                    <a:pt x="297" y="64"/>
                    <a:pt x="296" y="44"/>
                  </a:cubicBezTo>
                  <a:cubicBezTo>
                    <a:pt x="268" y="50"/>
                    <a:pt x="242" y="66"/>
                    <a:pt x="214" y="72"/>
                  </a:cubicBezTo>
                  <a:cubicBezTo>
                    <a:pt x="178" y="61"/>
                    <a:pt x="144" y="43"/>
                    <a:pt x="109" y="29"/>
                  </a:cubicBezTo>
                  <a:cubicBezTo>
                    <a:pt x="98" y="34"/>
                    <a:pt x="44" y="59"/>
                    <a:pt x="27" y="67"/>
                  </a:cubicBezTo>
                  <a:cubicBezTo>
                    <a:pt x="26" y="81"/>
                    <a:pt x="25" y="203"/>
                    <a:pt x="27" y="249"/>
                  </a:cubicBezTo>
                  <a:cubicBezTo>
                    <a:pt x="50" y="241"/>
                    <a:pt x="72" y="229"/>
                    <a:pt x="94" y="219"/>
                  </a:cubicBezTo>
                  <a:cubicBezTo>
                    <a:pt x="101" y="227"/>
                    <a:pt x="103" y="237"/>
                    <a:pt x="105" y="247"/>
                  </a:cubicBezTo>
                  <a:cubicBezTo>
                    <a:pt x="77" y="258"/>
                    <a:pt x="51" y="272"/>
                    <a:pt x="23" y="283"/>
                  </a:cubicBezTo>
                  <a:cubicBezTo>
                    <a:pt x="16" y="287"/>
                    <a:pt x="9" y="285"/>
                    <a:pt x="2" y="285"/>
                  </a:cubicBezTo>
                  <a:cubicBezTo>
                    <a:pt x="1" y="235"/>
                    <a:pt x="0" y="77"/>
                    <a:pt x="2" y="46"/>
                  </a:cubicBezTo>
                  <a:cubicBezTo>
                    <a:pt x="32" y="32"/>
                    <a:pt x="63" y="19"/>
                    <a:pt x="9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 name="Freeform 46"/>
            <p:cNvSpPr>
              <a:spLocks noEditPoints="1"/>
            </p:cNvSpPr>
            <p:nvPr/>
          </p:nvSpPr>
          <p:spPr bwMode="auto">
            <a:xfrm>
              <a:off x="3700" y="2068"/>
              <a:ext cx="1232" cy="1219"/>
            </a:xfrm>
            <a:custGeom>
              <a:avLst/>
              <a:gdLst>
                <a:gd name="T0" fmla="*/ 13 w 265"/>
                <a:gd name="T1" fmla="*/ 118 h 262"/>
                <a:gd name="T2" fmla="*/ 98 w 265"/>
                <a:gd name="T3" fmla="*/ 2 h 262"/>
                <a:gd name="T4" fmla="*/ 167 w 265"/>
                <a:gd name="T5" fmla="*/ 21 h 262"/>
                <a:gd name="T6" fmla="*/ 198 w 265"/>
                <a:gd name="T7" fmla="*/ 58 h 262"/>
                <a:gd name="T8" fmla="*/ 206 w 265"/>
                <a:gd name="T9" fmla="*/ 110 h 262"/>
                <a:gd name="T10" fmla="*/ 184 w 265"/>
                <a:gd name="T11" fmla="*/ 167 h 262"/>
                <a:gd name="T12" fmla="*/ 215 w 265"/>
                <a:gd name="T13" fmla="*/ 181 h 262"/>
                <a:gd name="T14" fmla="*/ 255 w 265"/>
                <a:gd name="T15" fmla="*/ 220 h 262"/>
                <a:gd name="T16" fmla="*/ 224 w 265"/>
                <a:gd name="T17" fmla="*/ 252 h 262"/>
                <a:gd name="T18" fmla="*/ 177 w 265"/>
                <a:gd name="T19" fmla="*/ 211 h 262"/>
                <a:gd name="T20" fmla="*/ 161 w 265"/>
                <a:gd name="T21" fmla="*/ 183 h 262"/>
                <a:gd name="T22" fmla="*/ 90 w 265"/>
                <a:gd name="T23" fmla="*/ 195 h 262"/>
                <a:gd name="T24" fmla="*/ 13 w 265"/>
                <a:gd name="T25" fmla="*/ 118 h 262"/>
                <a:gd name="T26" fmla="*/ 100 w 265"/>
                <a:gd name="T27" fmla="*/ 36 h 262"/>
                <a:gd name="T28" fmla="*/ 50 w 265"/>
                <a:gd name="T29" fmla="*/ 74 h 262"/>
                <a:gd name="T30" fmla="*/ 82 w 265"/>
                <a:gd name="T31" fmla="*/ 158 h 262"/>
                <a:gd name="T32" fmla="*/ 171 w 265"/>
                <a:gd name="T33" fmla="*/ 115 h 262"/>
                <a:gd name="T34" fmla="*/ 100 w 265"/>
                <a:gd name="T35" fmla="*/ 36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5" h="262">
                  <a:moveTo>
                    <a:pt x="13" y="118"/>
                  </a:moveTo>
                  <a:cubicBezTo>
                    <a:pt x="0" y="64"/>
                    <a:pt x="44" y="7"/>
                    <a:pt x="98" y="2"/>
                  </a:cubicBezTo>
                  <a:cubicBezTo>
                    <a:pt x="120" y="0"/>
                    <a:pt x="150" y="7"/>
                    <a:pt x="167" y="21"/>
                  </a:cubicBezTo>
                  <a:cubicBezTo>
                    <a:pt x="180" y="30"/>
                    <a:pt x="190" y="44"/>
                    <a:pt x="198" y="58"/>
                  </a:cubicBezTo>
                  <a:cubicBezTo>
                    <a:pt x="205" y="72"/>
                    <a:pt x="207" y="95"/>
                    <a:pt x="206" y="110"/>
                  </a:cubicBezTo>
                  <a:cubicBezTo>
                    <a:pt x="205" y="131"/>
                    <a:pt x="192" y="148"/>
                    <a:pt x="184" y="167"/>
                  </a:cubicBezTo>
                  <a:cubicBezTo>
                    <a:pt x="195" y="170"/>
                    <a:pt x="207" y="172"/>
                    <a:pt x="215" y="181"/>
                  </a:cubicBezTo>
                  <a:cubicBezTo>
                    <a:pt x="228" y="195"/>
                    <a:pt x="246" y="204"/>
                    <a:pt x="255" y="220"/>
                  </a:cubicBezTo>
                  <a:cubicBezTo>
                    <a:pt x="265" y="239"/>
                    <a:pt x="242" y="262"/>
                    <a:pt x="224" y="252"/>
                  </a:cubicBezTo>
                  <a:cubicBezTo>
                    <a:pt x="207" y="240"/>
                    <a:pt x="192" y="225"/>
                    <a:pt x="177" y="211"/>
                  </a:cubicBezTo>
                  <a:cubicBezTo>
                    <a:pt x="168" y="204"/>
                    <a:pt x="172" y="189"/>
                    <a:pt x="161" y="183"/>
                  </a:cubicBezTo>
                  <a:cubicBezTo>
                    <a:pt x="139" y="193"/>
                    <a:pt x="114" y="202"/>
                    <a:pt x="90" y="195"/>
                  </a:cubicBezTo>
                  <a:cubicBezTo>
                    <a:pt x="51" y="188"/>
                    <a:pt x="20" y="156"/>
                    <a:pt x="13" y="118"/>
                  </a:cubicBezTo>
                  <a:close/>
                  <a:moveTo>
                    <a:pt x="100" y="36"/>
                  </a:moveTo>
                  <a:cubicBezTo>
                    <a:pt x="78" y="40"/>
                    <a:pt x="59" y="54"/>
                    <a:pt x="50" y="74"/>
                  </a:cubicBezTo>
                  <a:cubicBezTo>
                    <a:pt x="38" y="105"/>
                    <a:pt x="50" y="145"/>
                    <a:pt x="82" y="158"/>
                  </a:cubicBezTo>
                  <a:cubicBezTo>
                    <a:pt x="117" y="175"/>
                    <a:pt x="163" y="153"/>
                    <a:pt x="171" y="115"/>
                  </a:cubicBezTo>
                  <a:cubicBezTo>
                    <a:pt x="184" y="73"/>
                    <a:pt x="142" y="28"/>
                    <a:pt x="100"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 name="Freeform 47"/>
            <p:cNvSpPr>
              <a:spLocks/>
            </p:cNvSpPr>
            <p:nvPr/>
          </p:nvSpPr>
          <p:spPr bwMode="auto">
            <a:xfrm>
              <a:off x="3951" y="2501"/>
              <a:ext cx="279" cy="297"/>
            </a:xfrm>
            <a:custGeom>
              <a:avLst/>
              <a:gdLst>
                <a:gd name="T0" fmla="*/ 0 w 60"/>
                <a:gd name="T1" fmla="*/ 10 h 64"/>
                <a:gd name="T2" fmla="*/ 19 w 60"/>
                <a:gd name="T3" fmla="*/ 1 h 64"/>
                <a:gd name="T4" fmla="*/ 31 w 60"/>
                <a:gd name="T5" fmla="*/ 27 h 64"/>
                <a:gd name="T6" fmla="*/ 59 w 60"/>
                <a:gd name="T7" fmla="*/ 42 h 64"/>
                <a:gd name="T8" fmla="*/ 60 w 60"/>
                <a:gd name="T9" fmla="*/ 58 h 64"/>
                <a:gd name="T10" fmla="*/ 0 w 60"/>
                <a:gd name="T11" fmla="*/ 10 h 64"/>
              </a:gdLst>
              <a:ahLst/>
              <a:cxnLst>
                <a:cxn ang="0">
                  <a:pos x="T0" y="T1"/>
                </a:cxn>
                <a:cxn ang="0">
                  <a:pos x="T2" y="T3"/>
                </a:cxn>
                <a:cxn ang="0">
                  <a:pos x="T4" y="T5"/>
                </a:cxn>
                <a:cxn ang="0">
                  <a:pos x="T6" y="T7"/>
                </a:cxn>
                <a:cxn ang="0">
                  <a:pos x="T8" y="T9"/>
                </a:cxn>
                <a:cxn ang="0">
                  <a:pos x="T10" y="T11"/>
                </a:cxn>
              </a:cxnLst>
              <a:rect l="0" t="0" r="r" b="b"/>
              <a:pathLst>
                <a:path w="60" h="64">
                  <a:moveTo>
                    <a:pt x="0" y="10"/>
                  </a:moveTo>
                  <a:cubicBezTo>
                    <a:pt x="1" y="0"/>
                    <a:pt x="12" y="0"/>
                    <a:pt x="19" y="1"/>
                  </a:cubicBezTo>
                  <a:cubicBezTo>
                    <a:pt x="21" y="10"/>
                    <a:pt x="24" y="20"/>
                    <a:pt x="31" y="27"/>
                  </a:cubicBezTo>
                  <a:cubicBezTo>
                    <a:pt x="38" y="35"/>
                    <a:pt x="49" y="38"/>
                    <a:pt x="59" y="42"/>
                  </a:cubicBezTo>
                  <a:cubicBezTo>
                    <a:pt x="60" y="47"/>
                    <a:pt x="60" y="52"/>
                    <a:pt x="60" y="58"/>
                  </a:cubicBezTo>
                  <a:cubicBezTo>
                    <a:pt x="31" y="64"/>
                    <a:pt x="4" y="38"/>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15" name="Group 58"/>
          <p:cNvGrpSpPr>
            <a:grpSpLocks noChangeAspect="1"/>
          </p:cNvGrpSpPr>
          <p:nvPr/>
        </p:nvGrpSpPr>
        <p:grpSpPr bwMode="auto">
          <a:xfrm>
            <a:off x="5186474" y="3429103"/>
            <a:ext cx="469459" cy="564601"/>
            <a:chOff x="4372" y="1753"/>
            <a:chExt cx="676" cy="813"/>
          </a:xfrm>
          <a:solidFill>
            <a:schemeClr val="bg1"/>
          </a:solidFill>
        </p:grpSpPr>
        <p:sp>
          <p:nvSpPr>
            <p:cNvPr id="16" name="Freeform 59"/>
            <p:cNvSpPr>
              <a:spLocks/>
            </p:cNvSpPr>
            <p:nvPr/>
          </p:nvSpPr>
          <p:spPr bwMode="auto">
            <a:xfrm>
              <a:off x="4372" y="1756"/>
              <a:ext cx="294" cy="388"/>
            </a:xfrm>
            <a:custGeom>
              <a:avLst/>
              <a:gdLst>
                <a:gd name="T0" fmla="*/ 52 w 123"/>
                <a:gd name="T1" fmla="*/ 6 h 163"/>
                <a:gd name="T2" fmla="*/ 71 w 123"/>
                <a:gd name="T3" fmla="*/ 7 h 163"/>
                <a:gd name="T4" fmla="*/ 115 w 123"/>
                <a:gd name="T5" fmla="*/ 59 h 163"/>
                <a:gd name="T6" fmla="*/ 115 w 123"/>
                <a:gd name="T7" fmla="*/ 81 h 163"/>
                <a:gd name="T8" fmla="*/ 84 w 123"/>
                <a:gd name="T9" fmla="*/ 83 h 163"/>
                <a:gd name="T10" fmla="*/ 113 w 123"/>
                <a:gd name="T11" fmla="*/ 137 h 163"/>
                <a:gd name="T12" fmla="*/ 65 w 123"/>
                <a:gd name="T13" fmla="*/ 163 h 163"/>
                <a:gd name="T14" fmla="*/ 36 w 123"/>
                <a:gd name="T15" fmla="*/ 83 h 163"/>
                <a:gd name="T16" fmla="*/ 0 w 123"/>
                <a:gd name="T17" fmla="*/ 70 h 163"/>
                <a:gd name="T18" fmla="*/ 21 w 123"/>
                <a:gd name="T19" fmla="*/ 42 h 163"/>
                <a:gd name="T20" fmla="*/ 52 w 123"/>
                <a:gd name="T21" fmla="*/ 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 h="163">
                  <a:moveTo>
                    <a:pt x="52" y="6"/>
                  </a:moveTo>
                  <a:cubicBezTo>
                    <a:pt x="56" y="0"/>
                    <a:pt x="67" y="1"/>
                    <a:pt x="71" y="7"/>
                  </a:cubicBezTo>
                  <a:cubicBezTo>
                    <a:pt x="85" y="25"/>
                    <a:pt x="100" y="42"/>
                    <a:pt x="115" y="59"/>
                  </a:cubicBezTo>
                  <a:cubicBezTo>
                    <a:pt x="121" y="65"/>
                    <a:pt x="123" y="76"/>
                    <a:pt x="115" y="81"/>
                  </a:cubicBezTo>
                  <a:cubicBezTo>
                    <a:pt x="105" y="83"/>
                    <a:pt x="95" y="82"/>
                    <a:pt x="84" y="83"/>
                  </a:cubicBezTo>
                  <a:cubicBezTo>
                    <a:pt x="81" y="105"/>
                    <a:pt x="95" y="125"/>
                    <a:pt x="113" y="137"/>
                  </a:cubicBezTo>
                  <a:cubicBezTo>
                    <a:pt x="97" y="145"/>
                    <a:pt x="82" y="156"/>
                    <a:pt x="65" y="163"/>
                  </a:cubicBezTo>
                  <a:cubicBezTo>
                    <a:pt x="46" y="141"/>
                    <a:pt x="33" y="113"/>
                    <a:pt x="36" y="83"/>
                  </a:cubicBezTo>
                  <a:cubicBezTo>
                    <a:pt x="24" y="81"/>
                    <a:pt x="1" y="88"/>
                    <a:pt x="0" y="70"/>
                  </a:cubicBezTo>
                  <a:cubicBezTo>
                    <a:pt x="4" y="59"/>
                    <a:pt x="13" y="51"/>
                    <a:pt x="21" y="42"/>
                  </a:cubicBezTo>
                  <a:cubicBezTo>
                    <a:pt x="31" y="31"/>
                    <a:pt x="41" y="18"/>
                    <a:pt x="5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7" name="Freeform 60"/>
            <p:cNvSpPr>
              <a:spLocks/>
            </p:cNvSpPr>
            <p:nvPr/>
          </p:nvSpPr>
          <p:spPr bwMode="auto">
            <a:xfrm>
              <a:off x="4463" y="1753"/>
              <a:ext cx="585" cy="813"/>
            </a:xfrm>
            <a:custGeom>
              <a:avLst/>
              <a:gdLst>
                <a:gd name="T0" fmla="*/ 179 w 245"/>
                <a:gd name="T1" fmla="*/ 4 h 341"/>
                <a:gd name="T2" fmla="*/ 201 w 245"/>
                <a:gd name="T3" fmla="*/ 16 h 341"/>
                <a:gd name="T4" fmla="*/ 241 w 245"/>
                <a:gd name="T5" fmla="*/ 64 h 341"/>
                <a:gd name="T6" fmla="*/ 240 w 245"/>
                <a:gd name="T7" fmla="*/ 81 h 341"/>
                <a:gd name="T8" fmla="*/ 211 w 245"/>
                <a:gd name="T9" fmla="*/ 84 h 341"/>
                <a:gd name="T10" fmla="*/ 172 w 245"/>
                <a:gd name="T11" fmla="*/ 169 h 341"/>
                <a:gd name="T12" fmla="*/ 87 w 245"/>
                <a:gd name="T13" fmla="*/ 221 h 341"/>
                <a:gd name="T14" fmla="*/ 53 w 245"/>
                <a:gd name="T15" fmla="*/ 250 h 341"/>
                <a:gd name="T16" fmla="*/ 46 w 245"/>
                <a:gd name="T17" fmla="*/ 339 h 341"/>
                <a:gd name="T18" fmla="*/ 1 w 245"/>
                <a:gd name="T19" fmla="*/ 340 h 341"/>
                <a:gd name="T20" fmla="*/ 1 w 245"/>
                <a:gd name="T21" fmla="*/ 267 h 341"/>
                <a:gd name="T22" fmla="*/ 12 w 245"/>
                <a:gd name="T23" fmla="*/ 225 h 341"/>
                <a:gd name="T24" fmla="*/ 54 w 245"/>
                <a:gd name="T25" fmla="*/ 184 h 341"/>
                <a:gd name="T26" fmla="*/ 107 w 245"/>
                <a:gd name="T27" fmla="*/ 152 h 341"/>
                <a:gd name="T28" fmla="*/ 154 w 245"/>
                <a:gd name="T29" fmla="*/ 115 h 341"/>
                <a:gd name="T30" fmla="*/ 159 w 245"/>
                <a:gd name="T31" fmla="*/ 84 h 341"/>
                <a:gd name="T32" fmla="*/ 126 w 245"/>
                <a:gd name="T33" fmla="*/ 78 h 341"/>
                <a:gd name="T34" fmla="*/ 138 w 245"/>
                <a:gd name="T35" fmla="*/ 51 h 341"/>
                <a:gd name="T36" fmla="*/ 179 w 245"/>
                <a:gd name="T37" fmla="*/ 4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5" h="341">
                  <a:moveTo>
                    <a:pt x="179" y="4"/>
                  </a:moveTo>
                  <a:cubicBezTo>
                    <a:pt x="189" y="0"/>
                    <a:pt x="195" y="10"/>
                    <a:pt x="201" y="16"/>
                  </a:cubicBezTo>
                  <a:cubicBezTo>
                    <a:pt x="214" y="32"/>
                    <a:pt x="229" y="47"/>
                    <a:pt x="241" y="64"/>
                  </a:cubicBezTo>
                  <a:cubicBezTo>
                    <a:pt x="245" y="69"/>
                    <a:pt x="244" y="77"/>
                    <a:pt x="240" y="81"/>
                  </a:cubicBezTo>
                  <a:cubicBezTo>
                    <a:pt x="231" y="85"/>
                    <a:pt x="221" y="83"/>
                    <a:pt x="211" y="84"/>
                  </a:cubicBezTo>
                  <a:cubicBezTo>
                    <a:pt x="209" y="115"/>
                    <a:pt x="199" y="149"/>
                    <a:pt x="172" y="169"/>
                  </a:cubicBezTo>
                  <a:cubicBezTo>
                    <a:pt x="145" y="187"/>
                    <a:pt x="115" y="203"/>
                    <a:pt x="87" y="221"/>
                  </a:cubicBezTo>
                  <a:cubicBezTo>
                    <a:pt x="75" y="229"/>
                    <a:pt x="59" y="235"/>
                    <a:pt x="53" y="250"/>
                  </a:cubicBezTo>
                  <a:cubicBezTo>
                    <a:pt x="42" y="278"/>
                    <a:pt x="50" y="310"/>
                    <a:pt x="46" y="339"/>
                  </a:cubicBezTo>
                  <a:cubicBezTo>
                    <a:pt x="31" y="341"/>
                    <a:pt x="16" y="341"/>
                    <a:pt x="1" y="340"/>
                  </a:cubicBezTo>
                  <a:cubicBezTo>
                    <a:pt x="0" y="316"/>
                    <a:pt x="1" y="291"/>
                    <a:pt x="1" y="267"/>
                  </a:cubicBezTo>
                  <a:cubicBezTo>
                    <a:pt x="1" y="252"/>
                    <a:pt x="3" y="237"/>
                    <a:pt x="12" y="225"/>
                  </a:cubicBezTo>
                  <a:cubicBezTo>
                    <a:pt x="25" y="210"/>
                    <a:pt x="41" y="198"/>
                    <a:pt x="54" y="184"/>
                  </a:cubicBezTo>
                  <a:cubicBezTo>
                    <a:pt x="71" y="171"/>
                    <a:pt x="90" y="164"/>
                    <a:pt x="107" y="152"/>
                  </a:cubicBezTo>
                  <a:cubicBezTo>
                    <a:pt x="123" y="140"/>
                    <a:pt x="144" y="133"/>
                    <a:pt x="154" y="115"/>
                  </a:cubicBezTo>
                  <a:cubicBezTo>
                    <a:pt x="159" y="105"/>
                    <a:pt x="163" y="94"/>
                    <a:pt x="159" y="84"/>
                  </a:cubicBezTo>
                  <a:cubicBezTo>
                    <a:pt x="148" y="82"/>
                    <a:pt x="135" y="86"/>
                    <a:pt x="126" y="78"/>
                  </a:cubicBezTo>
                  <a:cubicBezTo>
                    <a:pt x="122" y="67"/>
                    <a:pt x="132" y="59"/>
                    <a:pt x="138" y="51"/>
                  </a:cubicBezTo>
                  <a:cubicBezTo>
                    <a:pt x="152" y="36"/>
                    <a:pt x="164" y="18"/>
                    <a:pt x="17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8" name="Freeform 61"/>
            <p:cNvSpPr>
              <a:spLocks/>
            </p:cNvSpPr>
            <p:nvPr/>
          </p:nvSpPr>
          <p:spPr bwMode="auto">
            <a:xfrm>
              <a:off x="4785" y="2230"/>
              <a:ext cx="172" cy="336"/>
            </a:xfrm>
            <a:custGeom>
              <a:avLst/>
              <a:gdLst>
                <a:gd name="T0" fmla="*/ 0 w 72"/>
                <a:gd name="T1" fmla="*/ 25 h 141"/>
                <a:gd name="T2" fmla="*/ 42 w 72"/>
                <a:gd name="T3" fmla="*/ 0 h 141"/>
                <a:gd name="T4" fmla="*/ 71 w 72"/>
                <a:gd name="T5" fmla="*/ 63 h 141"/>
                <a:gd name="T6" fmla="*/ 71 w 72"/>
                <a:gd name="T7" fmla="*/ 139 h 141"/>
                <a:gd name="T8" fmla="*/ 23 w 72"/>
                <a:gd name="T9" fmla="*/ 140 h 141"/>
                <a:gd name="T10" fmla="*/ 22 w 72"/>
                <a:gd name="T11" fmla="*/ 63 h 141"/>
                <a:gd name="T12" fmla="*/ 0 w 72"/>
                <a:gd name="T13" fmla="*/ 29 h 141"/>
                <a:gd name="T14" fmla="*/ 0 w 72"/>
                <a:gd name="T15" fmla="*/ 25 h 1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141">
                  <a:moveTo>
                    <a:pt x="0" y="25"/>
                  </a:moveTo>
                  <a:cubicBezTo>
                    <a:pt x="14" y="16"/>
                    <a:pt x="28" y="8"/>
                    <a:pt x="42" y="0"/>
                  </a:cubicBezTo>
                  <a:cubicBezTo>
                    <a:pt x="57" y="18"/>
                    <a:pt x="71" y="39"/>
                    <a:pt x="71" y="63"/>
                  </a:cubicBezTo>
                  <a:cubicBezTo>
                    <a:pt x="71" y="88"/>
                    <a:pt x="72" y="114"/>
                    <a:pt x="71" y="139"/>
                  </a:cubicBezTo>
                  <a:cubicBezTo>
                    <a:pt x="55" y="141"/>
                    <a:pt x="39" y="141"/>
                    <a:pt x="23" y="140"/>
                  </a:cubicBezTo>
                  <a:cubicBezTo>
                    <a:pt x="22" y="114"/>
                    <a:pt x="24" y="88"/>
                    <a:pt x="22" y="63"/>
                  </a:cubicBezTo>
                  <a:cubicBezTo>
                    <a:pt x="21" y="49"/>
                    <a:pt x="10" y="39"/>
                    <a:pt x="0" y="29"/>
                  </a:cubicBezTo>
                  <a:cubicBezTo>
                    <a:pt x="0" y="28"/>
                    <a:pt x="0" y="26"/>
                    <a:pt x="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6" name="组合 5"/>
          <p:cNvGrpSpPr>
            <a:grpSpLocks noChangeAspect="1"/>
          </p:cNvGrpSpPr>
          <p:nvPr/>
        </p:nvGrpSpPr>
        <p:grpSpPr>
          <a:xfrm>
            <a:off x="5115328" y="1527140"/>
            <a:ext cx="638555" cy="564600"/>
            <a:chOff x="3676115" y="1160462"/>
            <a:chExt cx="5659574" cy="5004107"/>
          </a:xfrm>
          <a:solidFill>
            <a:schemeClr val="bg1"/>
          </a:solidFill>
        </p:grpSpPr>
        <p:sp>
          <p:nvSpPr>
            <p:cNvPr id="7" name="任意多边形 6"/>
            <p:cNvSpPr/>
            <p:nvPr/>
          </p:nvSpPr>
          <p:spPr>
            <a:xfrm>
              <a:off x="3676115" y="2915504"/>
              <a:ext cx="4433135" cy="3249065"/>
            </a:xfrm>
            <a:custGeom>
              <a:avLst/>
              <a:gdLst>
                <a:gd name="connsiteX0" fmla="*/ 1383752 w 4433135"/>
                <a:gd name="connsiteY0" fmla="*/ 867104 h 3249065"/>
                <a:gd name="connsiteX1" fmla="*/ 1258108 w 4433135"/>
                <a:gd name="connsiteY1" fmla="*/ 868142 h 3249065"/>
                <a:gd name="connsiteX2" fmla="*/ 1210263 w 4433135"/>
                <a:gd name="connsiteY2" fmla="*/ 944893 h 3249065"/>
                <a:gd name="connsiteX3" fmla="*/ 1459057 w 4433135"/>
                <a:gd name="connsiteY3" fmla="*/ 2196531 h 3249065"/>
                <a:gd name="connsiteX4" fmla="*/ 1733368 w 4433135"/>
                <a:gd name="connsiteY4" fmla="*/ 2583239 h 3249065"/>
                <a:gd name="connsiteX5" fmla="*/ 2049146 w 4433135"/>
                <a:gd name="connsiteY5" fmla="*/ 2583239 h 3249065"/>
                <a:gd name="connsiteX6" fmla="*/ 2103371 w 4433135"/>
                <a:gd name="connsiteY6" fmla="*/ 2456304 h 3249065"/>
                <a:gd name="connsiteX7" fmla="*/ 1832248 w 4433135"/>
                <a:gd name="connsiteY7" fmla="*/ 1054116 h 3249065"/>
                <a:gd name="connsiteX8" fmla="*/ 1720610 w 4433135"/>
                <a:gd name="connsiteY8" fmla="*/ 868142 h 3249065"/>
                <a:gd name="connsiteX9" fmla="*/ 1511289 w 4433135"/>
                <a:gd name="connsiteY9" fmla="*/ 867589 h 3249065"/>
                <a:gd name="connsiteX10" fmla="*/ 1383752 w 4433135"/>
                <a:gd name="connsiteY10" fmla="*/ 867104 h 3249065"/>
                <a:gd name="connsiteX11" fmla="*/ 146071 w 4433135"/>
                <a:gd name="connsiteY11" fmla="*/ 0 h 3249065"/>
                <a:gd name="connsiteX12" fmla="*/ 882914 w 4433135"/>
                <a:gd name="connsiteY12" fmla="*/ 0 h 3249065"/>
                <a:gd name="connsiteX13" fmla="*/ 880954 w 4433135"/>
                <a:gd name="connsiteY13" fmla="*/ 74488 h 3249065"/>
                <a:gd name="connsiteX14" fmla="*/ 1122741 w 4433135"/>
                <a:gd name="connsiteY14" fmla="*/ 461420 h 3249065"/>
                <a:gd name="connsiteX15" fmla="*/ 1786399 w 4433135"/>
                <a:gd name="connsiteY15" fmla="*/ 283593 h 3249065"/>
                <a:gd name="connsiteX16" fmla="*/ 1950131 w 4433135"/>
                <a:gd name="connsiteY16" fmla="*/ 0 h 3249065"/>
                <a:gd name="connsiteX17" fmla="*/ 2992123 w 4433135"/>
                <a:gd name="connsiteY17" fmla="*/ 0 h 3249065"/>
                <a:gd name="connsiteX18" fmla="*/ 2975391 w 4433135"/>
                <a:gd name="connsiteY18" fmla="*/ 34734 h 3249065"/>
                <a:gd name="connsiteX19" fmla="*/ 2853142 w 4433135"/>
                <a:gd name="connsiteY19" fmla="*/ 640253 h 3249065"/>
                <a:gd name="connsiteX20" fmla="*/ 2861174 w 4433135"/>
                <a:gd name="connsiteY20" fmla="*/ 799307 h 3249065"/>
                <a:gd name="connsiteX21" fmla="*/ 2870542 w 4433135"/>
                <a:gd name="connsiteY21" fmla="*/ 860687 h 3249065"/>
                <a:gd name="connsiteX22" fmla="*/ 2849298 w 4433135"/>
                <a:gd name="connsiteY22" fmla="*/ 859746 h 3249065"/>
                <a:gd name="connsiteX23" fmla="*/ 2617108 w 4433135"/>
                <a:gd name="connsiteY23" fmla="*/ 855875 h 3249065"/>
                <a:gd name="connsiteX24" fmla="*/ 2511161 w 4433135"/>
                <a:gd name="connsiteY24" fmla="*/ 856055 h 3249065"/>
                <a:gd name="connsiteX25" fmla="*/ 2397787 w 4433135"/>
                <a:gd name="connsiteY25" fmla="*/ 858300 h 3249065"/>
                <a:gd name="connsiteX26" fmla="*/ 2267900 w 4433135"/>
                <a:gd name="connsiteY26" fmla="*/ 1007867 h 3249065"/>
                <a:gd name="connsiteX27" fmla="*/ 2452890 w 4433135"/>
                <a:gd name="connsiteY27" fmla="*/ 2491724 h 3249065"/>
                <a:gd name="connsiteX28" fmla="*/ 2523737 w 4433135"/>
                <a:gd name="connsiteY28" fmla="*/ 2594059 h 3249065"/>
                <a:gd name="connsiteX29" fmla="*/ 2783511 w 4433135"/>
                <a:gd name="connsiteY29" fmla="*/ 2590123 h 3249065"/>
                <a:gd name="connsiteX30" fmla="*/ 2846486 w 4433135"/>
                <a:gd name="connsiteY30" fmla="*/ 2479916 h 3249065"/>
                <a:gd name="connsiteX31" fmla="*/ 2980514 w 4433135"/>
                <a:gd name="connsiteY31" fmla="*/ 1369603 h 3249065"/>
                <a:gd name="connsiteX32" fmla="*/ 2991426 w 4433135"/>
                <a:gd name="connsiteY32" fmla="*/ 1279059 h 3249065"/>
                <a:gd name="connsiteX33" fmla="*/ 3040898 w 4433135"/>
                <a:gd name="connsiteY33" fmla="*/ 1381756 h 3249065"/>
                <a:gd name="connsiteX34" fmla="*/ 3308774 w 4433135"/>
                <a:gd name="connsiteY34" fmla="*/ 1740245 h 3249065"/>
                <a:gd name="connsiteX35" fmla="*/ 3336412 w 4433135"/>
                <a:gd name="connsiteY35" fmla="*/ 1765365 h 3249065"/>
                <a:gd name="connsiteX36" fmla="*/ 3296438 w 4433135"/>
                <a:gd name="connsiteY36" fmla="*/ 1973342 h 3249065"/>
                <a:gd name="connsiteX37" fmla="*/ 3203877 w 4433135"/>
                <a:gd name="connsiteY37" fmla="*/ 2456304 h 3249065"/>
                <a:gd name="connsiteX38" fmla="*/ 3258102 w 4433135"/>
                <a:gd name="connsiteY38" fmla="*/ 2583239 h 3249065"/>
                <a:gd name="connsiteX39" fmla="*/ 3573880 w 4433135"/>
                <a:gd name="connsiteY39" fmla="*/ 2583239 h 3249065"/>
                <a:gd name="connsiteX40" fmla="*/ 3848192 w 4433135"/>
                <a:gd name="connsiteY40" fmla="*/ 2196531 h 3249065"/>
                <a:gd name="connsiteX41" fmla="*/ 3860345 w 4433135"/>
                <a:gd name="connsiteY41" fmla="*/ 2138945 h 3249065"/>
                <a:gd name="connsiteX42" fmla="*/ 3868876 w 4433135"/>
                <a:gd name="connsiteY42" fmla="*/ 2097649 h 3249065"/>
                <a:gd name="connsiteX43" fmla="*/ 3946171 w 4433135"/>
                <a:gd name="connsiteY43" fmla="*/ 2125939 h 3249065"/>
                <a:gd name="connsiteX44" fmla="*/ 4408766 w 4433135"/>
                <a:gd name="connsiteY44" fmla="*/ 2195877 h 3249065"/>
                <a:gd name="connsiteX45" fmla="*/ 4433135 w 4433135"/>
                <a:gd name="connsiteY45" fmla="*/ 2194647 h 3249065"/>
                <a:gd name="connsiteX46" fmla="*/ 4229977 w 4433135"/>
                <a:gd name="connsiteY46" fmla="*/ 2999465 h 3249065"/>
                <a:gd name="connsiteX47" fmla="*/ 3976107 w 4433135"/>
                <a:gd name="connsiteY47" fmla="*/ 3247430 h 3249065"/>
                <a:gd name="connsiteX48" fmla="*/ 1337046 w 4433135"/>
                <a:gd name="connsiteY48" fmla="*/ 3247430 h 3249065"/>
                <a:gd name="connsiteX49" fmla="*/ 1035944 w 4433135"/>
                <a:gd name="connsiteY49" fmla="*/ 3023080 h 3249065"/>
                <a:gd name="connsiteX50" fmla="*/ 507540 w 4433135"/>
                <a:gd name="connsiteY50" fmla="*/ 904676 h 3249065"/>
                <a:gd name="connsiteX51" fmla="*/ 501007 w 4433135"/>
                <a:gd name="connsiteY51" fmla="*/ 876408 h 3249065"/>
                <a:gd name="connsiteX52" fmla="*/ 146071 w 4433135"/>
                <a:gd name="connsiteY52" fmla="*/ 876408 h 3249065"/>
                <a:gd name="connsiteX53" fmla="*/ 0 w 4433135"/>
                <a:gd name="connsiteY53" fmla="*/ 730337 h 3249065"/>
                <a:gd name="connsiteX54" fmla="*/ 0 w 4433135"/>
                <a:gd name="connsiteY54" fmla="*/ 146071 h 3249065"/>
                <a:gd name="connsiteX55" fmla="*/ 146071 w 4433135"/>
                <a:gd name="connsiteY55" fmla="*/ 0 h 3249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433135" h="3249065">
                  <a:moveTo>
                    <a:pt x="1383752" y="867104"/>
                  </a:moveTo>
                  <a:cubicBezTo>
                    <a:pt x="1340842" y="867128"/>
                    <a:pt x="1298245" y="867404"/>
                    <a:pt x="1258108" y="868142"/>
                  </a:cubicBezTo>
                  <a:cubicBezTo>
                    <a:pt x="1226200" y="868728"/>
                    <a:pt x="1200798" y="897345"/>
                    <a:pt x="1210263" y="944893"/>
                  </a:cubicBezTo>
                  <a:cubicBezTo>
                    <a:pt x="1255501" y="1172141"/>
                    <a:pt x="1399244" y="1917234"/>
                    <a:pt x="1459057" y="2196531"/>
                  </a:cubicBezTo>
                  <a:cubicBezTo>
                    <a:pt x="1517533" y="2469589"/>
                    <a:pt x="1583985" y="2577827"/>
                    <a:pt x="1733368" y="2583239"/>
                  </a:cubicBezTo>
                  <a:cubicBezTo>
                    <a:pt x="1882751" y="2588652"/>
                    <a:pt x="1965151" y="2586683"/>
                    <a:pt x="2049146" y="2583239"/>
                  </a:cubicBezTo>
                  <a:cubicBezTo>
                    <a:pt x="2114849" y="2580546"/>
                    <a:pt x="2126761" y="2578319"/>
                    <a:pt x="2103371" y="2456304"/>
                  </a:cubicBezTo>
                  <a:cubicBezTo>
                    <a:pt x="2054855" y="2203216"/>
                    <a:pt x="1887410" y="1326877"/>
                    <a:pt x="1832248" y="1054116"/>
                  </a:cubicBezTo>
                  <a:cubicBezTo>
                    <a:pt x="1820648" y="996757"/>
                    <a:pt x="1822680" y="866667"/>
                    <a:pt x="1720610" y="868142"/>
                  </a:cubicBezTo>
                  <a:cubicBezTo>
                    <a:pt x="1669576" y="868880"/>
                    <a:pt x="1594087" y="868142"/>
                    <a:pt x="1511289" y="867589"/>
                  </a:cubicBezTo>
                  <a:cubicBezTo>
                    <a:pt x="1469890" y="867313"/>
                    <a:pt x="1426663" y="867082"/>
                    <a:pt x="1383752" y="867104"/>
                  </a:cubicBezTo>
                  <a:close/>
                  <a:moveTo>
                    <a:pt x="146071" y="0"/>
                  </a:moveTo>
                  <a:lnTo>
                    <a:pt x="882914" y="0"/>
                  </a:lnTo>
                  <a:lnTo>
                    <a:pt x="880954" y="74488"/>
                  </a:lnTo>
                  <a:cubicBezTo>
                    <a:pt x="891949" y="230061"/>
                    <a:pt x="977510" y="377571"/>
                    <a:pt x="1122741" y="461420"/>
                  </a:cubicBezTo>
                  <a:cubicBezTo>
                    <a:pt x="1355110" y="595579"/>
                    <a:pt x="1652240" y="515962"/>
                    <a:pt x="1786399" y="283593"/>
                  </a:cubicBezTo>
                  <a:lnTo>
                    <a:pt x="1950131" y="0"/>
                  </a:lnTo>
                  <a:lnTo>
                    <a:pt x="2992123" y="0"/>
                  </a:lnTo>
                  <a:lnTo>
                    <a:pt x="2975391" y="34734"/>
                  </a:lnTo>
                  <a:cubicBezTo>
                    <a:pt x="2896672" y="220847"/>
                    <a:pt x="2853142" y="425466"/>
                    <a:pt x="2853142" y="640253"/>
                  </a:cubicBezTo>
                  <a:cubicBezTo>
                    <a:pt x="2853142" y="693950"/>
                    <a:pt x="2855863" y="747011"/>
                    <a:pt x="2861174" y="799307"/>
                  </a:cubicBezTo>
                  <a:lnTo>
                    <a:pt x="2870542" y="860687"/>
                  </a:lnTo>
                  <a:lnTo>
                    <a:pt x="2849298" y="859746"/>
                  </a:lnTo>
                  <a:cubicBezTo>
                    <a:pt x="2785069" y="857540"/>
                    <a:pt x="2699546" y="856201"/>
                    <a:pt x="2617108" y="855875"/>
                  </a:cubicBezTo>
                  <a:cubicBezTo>
                    <a:pt x="2580470" y="855730"/>
                    <a:pt x="2544440" y="855786"/>
                    <a:pt x="2511161" y="856055"/>
                  </a:cubicBezTo>
                  <a:cubicBezTo>
                    <a:pt x="2466789" y="856415"/>
                    <a:pt x="2427307" y="857152"/>
                    <a:pt x="2397787" y="858300"/>
                  </a:cubicBezTo>
                  <a:cubicBezTo>
                    <a:pt x="2279708" y="862892"/>
                    <a:pt x="2261098" y="953733"/>
                    <a:pt x="2267900" y="1007867"/>
                  </a:cubicBezTo>
                  <a:cubicBezTo>
                    <a:pt x="2330617" y="1506995"/>
                    <a:pt x="2441738" y="2400541"/>
                    <a:pt x="2452890" y="2491724"/>
                  </a:cubicBezTo>
                  <a:cubicBezTo>
                    <a:pt x="2464042" y="2582907"/>
                    <a:pt x="2468634" y="2577660"/>
                    <a:pt x="2523737" y="2594059"/>
                  </a:cubicBezTo>
                  <a:lnTo>
                    <a:pt x="2783511" y="2590123"/>
                  </a:lnTo>
                  <a:cubicBezTo>
                    <a:pt x="2840561" y="2589259"/>
                    <a:pt x="2834023" y="2573068"/>
                    <a:pt x="2846486" y="2479916"/>
                  </a:cubicBezTo>
                  <a:cubicBezTo>
                    <a:pt x="2855055" y="2415875"/>
                    <a:pt x="2930735" y="1783074"/>
                    <a:pt x="2980514" y="1369603"/>
                  </a:cubicBezTo>
                  <a:lnTo>
                    <a:pt x="2991426" y="1279059"/>
                  </a:lnTo>
                  <a:lnTo>
                    <a:pt x="3040898" y="1381756"/>
                  </a:lnTo>
                  <a:cubicBezTo>
                    <a:pt x="3112742" y="1514009"/>
                    <a:pt x="3203207" y="1634678"/>
                    <a:pt x="3308774" y="1740245"/>
                  </a:cubicBezTo>
                  <a:lnTo>
                    <a:pt x="3336412" y="1765365"/>
                  </a:lnTo>
                  <a:lnTo>
                    <a:pt x="3296438" y="1973342"/>
                  </a:lnTo>
                  <a:cubicBezTo>
                    <a:pt x="3256989" y="2178844"/>
                    <a:pt x="3222071" y="2361396"/>
                    <a:pt x="3203877" y="2456304"/>
                  </a:cubicBezTo>
                  <a:cubicBezTo>
                    <a:pt x="3180486" y="2578319"/>
                    <a:pt x="3192398" y="2580546"/>
                    <a:pt x="3258102" y="2583239"/>
                  </a:cubicBezTo>
                  <a:cubicBezTo>
                    <a:pt x="3342096" y="2586683"/>
                    <a:pt x="3424497" y="2588652"/>
                    <a:pt x="3573880" y="2583239"/>
                  </a:cubicBezTo>
                  <a:cubicBezTo>
                    <a:pt x="3723264" y="2577827"/>
                    <a:pt x="3789714" y="2469589"/>
                    <a:pt x="3848192" y="2196531"/>
                  </a:cubicBezTo>
                  <a:cubicBezTo>
                    <a:pt x="3851930" y="2179075"/>
                    <a:pt x="3855996" y="2159800"/>
                    <a:pt x="3860345" y="2138945"/>
                  </a:cubicBezTo>
                  <a:lnTo>
                    <a:pt x="3868876" y="2097649"/>
                  </a:lnTo>
                  <a:lnTo>
                    <a:pt x="3946171" y="2125939"/>
                  </a:lnTo>
                  <a:cubicBezTo>
                    <a:pt x="4092305" y="2171392"/>
                    <a:pt x="4247676" y="2195877"/>
                    <a:pt x="4408766" y="2195877"/>
                  </a:cubicBezTo>
                  <a:lnTo>
                    <a:pt x="4433135" y="2194647"/>
                  </a:lnTo>
                  <a:lnTo>
                    <a:pt x="4229977" y="2999465"/>
                  </a:lnTo>
                  <a:cubicBezTo>
                    <a:pt x="4192585" y="3135255"/>
                    <a:pt x="4084504" y="3248248"/>
                    <a:pt x="3976107" y="3247430"/>
                  </a:cubicBezTo>
                  <a:cubicBezTo>
                    <a:pt x="3103632" y="3240841"/>
                    <a:pt x="1474260" y="3253335"/>
                    <a:pt x="1337046" y="3247430"/>
                  </a:cubicBezTo>
                  <a:cubicBezTo>
                    <a:pt x="1199831" y="3241526"/>
                    <a:pt x="1075123" y="3182143"/>
                    <a:pt x="1035944" y="3023080"/>
                  </a:cubicBezTo>
                  <a:cubicBezTo>
                    <a:pt x="943259" y="2646780"/>
                    <a:pt x="638350" y="1461446"/>
                    <a:pt x="507540" y="904676"/>
                  </a:cubicBezTo>
                  <a:lnTo>
                    <a:pt x="501007" y="876408"/>
                  </a:lnTo>
                  <a:lnTo>
                    <a:pt x="146071" y="876408"/>
                  </a:lnTo>
                  <a:cubicBezTo>
                    <a:pt x="65398" y="876408"/>
                    <a:pt x="0" y="811010"/>
                    <a:pt x="0" y="730337"/>
                  </a:cubicBezTo>
                  <a:lnTo>
                    <a:pt x="0" y="146071"/>
                  </a:lnTo>
                  <a:cubicBezTo>
                    <a:pt x="0" y="65398"/>
                    <a:pt x="65398" y="0"/>
                    <a:pt x="14607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 name="圆角矩形 7"/>
            <p:cNvSpPr/>
            <p:nvPr/>
          </p:nvSpPr>
          <p:spPr>
            <a:xfrm rot="18000000">
              <a:off x="4361123" y="1903929"/>
              <a:ext cx="2151747" cy="66481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 name="任意多边形 8"/>
            <p:cNvSpPr/>
            <p:nvPr/>
          </p:nvSpPr>
          <p:spPr>
            <a:xfrm rot="3600000" flipH="1">
              <a:off x="6549512" y="1435724"/>
              <a:ext cx="1070472" cy="664814"/>
            </a:xfrm>
            <a:custGeom>
              <a:avLst/>
              <a:gdLst>
                <a:gd name="connsiteX0" fmla="*/ 1013702 w 1070472"/>
                <a:gd name="connsiteY0" fmla="*/ 146555 h 664814"/>
                <a:gd name="connsiteX1" fmla="*/ 738065 w 1070472"/>
                <a:gd name="connsiteY1" fmla="*/ 0 h 664814"/>
                <a:gd name="connsiteX2" fmla="*/ 0 w 1070472"/>
                <a:gd name="connsiteY2" fmla="*/ 0 h 664814"/>
                <a:gd name="connsiteX3" fmla="*/ 4980 w 1070472"/>
                <a:gd name="connsiteY3" fmla="*/ 17857 h 664814"/>
                <a:gd name="connsiteX4" fmla="*/ 21373 w 1070472"/>
                <a:gd name="connsiteY4" fmla="*/ 616834 h 664814"/>
                <a:gd name="connsiteX5" fmla="*/ 10941 w 1070472"/>
                <a:gd name="connsiteY5" fmla="*/ 664814 h 664814"/>
                <a:gd name="connsiteX6" fmla="*/ 738065 w 1070472"/>
                <a:gd name="connsiteY6" fmla="*/ 664814 h 664814"/>
                <a:gd name="connsiteX7" fmla="*/ 1070472 w 1070472"/>
                <a:gd name="connsiteY7" fmla="*/ 332407 h 664814"/>
                <a:gd name="connsiteX8" fmla="*/ 1013702 w 1070472"/>
                <a:gd name="connsiteY8" fmla="*/ 146555 h 664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0472" h="664814">
                  <a:moveTo>
                    <a:pt x="1013702" y="146555"/>
                  </a:moveTo>
                  <a:cubicBezTo>
                    <a:pt x="953966" y="58134"/>
                    <a:pt x="852804" y="0"/>
                    <a:pt x="738065" y="0"/>
                  </a:cubicBezTo>
                  <a:lnTo>
                    <a:pt x="0" y="0"/>
                  </a:lnTo>
                  <a:lnTo>
                    <a:pt x="4980" y="17857"/>
                  </a:lnTo>
                  <a:cubicBezTo>
                    <a:pt x="49918" y="216899"/>
                    <a:pt x="54365" y="420356"/>
                    <a:pt x="21373" y="616834"/>
                  </a:cubicBezTo>
                  <a:lnTo>
                    <a:pt x="10941" y="664814"/>
                  </a:lnTo>
                  <a:lnTo>
                    <a:pt x="738065" y="664814"/>
                  </a:lnTo>
                  <a:cubicBezTo>
                    <a:pt x="921648" y="664814"/>
                    <a:pt x="1070472" y="515990"/>
                    <a:pt x="1070472" y="332407"/>
                  </a:cubicBezTo>
                  <a:cubicBezTo>
                    <a:pt x="1070472" y="263563"/>
                    <a:pt x="1049544" y="199608"/>
                    <a:pt x="1013702" y="14655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0" name="任意多边形 9"/>
            <p:cNvSpPr/>
            <p:nvPr/>
          </p:nvSpPr>
          <p:spPr>
            <a:xfrm>
              <a:off x="6834073" y="2304949"/>
              <a:ext cx="2501616" cy="2501616"/>
            </a:xfrm>
            <a:custGeom>
              <a:avLst/>
              <a:gdLst>
                <a:gd name="connsiteX0" fmla="*/ 1250808 w 2501616"/>
                <a:gd name="connsiteY0" fmla="*/ 432015 h 2501616"/>
                <a:gd name="connsiteX1" fmla="*/ 1054370 w 2501616"/>
                <a:gd name="connsiteY1" fmla="*/ 628453 h 2501616"/>
                <a:gd name="connsiteX2" fmla="*/ 1054370 w 2501616"/>
                <a:gd name="connsiteY2" fmla="*/ 1086456 h 2501616"/>
                <a:gd name="connsiteX3" fmla="*/ 628453 w 2501616"/>
                <a:gd name="connsiteY3" fmla="*/ 1086456 h 2501616"/>
                <a:gd name="connsiteX4" fmla="*/ 432015 w 2501616"/>
                <a:gd name="connsiteY4" fmla="*/ 1282894 h 2501616"/>
                <a:gd name="connsiteX5" fmla="*/ 628453 w 2501616"/>
                <a:gd name="connsiteY5" fmla="*/ 1479332 h 2501616"/>
                <a:gd name="connsiteX6" fmla="*/ 1054370 w 2501616"/>
                <a:gd name="connsiteY6" fmla="*/ 1479332 h 2501616"/>
                <a:gd name="connsiteX7" fmla="*/ 1054370 w 2501616"/>
                <a:gd name="connsiteY7" fmla="*/ 1873163 h 2501616"/>
                <a:gd name="connsiteX8" fmla="*/ 1250808 w 2501616"/>
                <a:gd name="connsiteY8" fmla="*/ 2069601 h 2501616"/>
                <a:gd name="connsiteX9" fmla="*/ 1447246 w 2501616"/>
                <a:gd name="connsiteY9" fmla="*/ 1873163 h 2501616"/>
                <a:gd name="connsiteX10" fmla="*/ 1447246 w 2501616"/>
                <a:gd name="connsiteY10" fmla="*/ 1479332 h 2501616"/>
                <a:gd name="connsiteX11" fmla="*/ 1873163 w 2501616"/>
                <a:gd name="connsiteY11" fmla="*/ 1479332 h 2501616"/>
                <a:gd name="connsiteX12" fmla="*/ 2069601 w 2501616"/>
                <a:gd name="connsiteY12" fmla="*/ 1282894 h 2501616"/>
                <a:gd name="connsiteX13" fmla="*/ 1873163 w 2501616"/>
                <a:gd name="connsiteY13" fmla="*/ 1086456 h 2501616"/>
                <a:gd name="connsiteX14" fmla="*/ 1447246 w 2501616"/>
                <a:gd name="connsiteY14" fmla="*/ 1086456 h 2501616"/>
                <a:gd name="connsiteX15" fmla="*/ 1447246 w 2501616"/>
                <a:gd name="connsiteY15" fmla="*/ 628453 h 2501616"/>
                <a:gd name="connsiteX16" fmla="*/ 1250808 w 2501616"/>
                <a:gd name="connsiteY16" fmla="*/ 432015 h 2501616"/>
                <a:gd name="connsiteX17" fmla="*/ 1250808 w 2501616"/>
                <a:gd name="connsiteY17" fmla="*/ 0 h 2501616"/>
                <a:gd name="connsiteX18" fmla="*/ 2501616 w 2501616"/>
                <a:gd name="connsiteY18" fmla="*/ 1250808 h 2501616"/>
                <a:gd name="connsiteX19" fmla="*/ 1250808 w 2501616"/>
                <a:gd name="connsiteY19" fmla="*/ 2501616 h 2501616"/>
                <a:gd name="connsiteX20" fmla="*/ 0 w 2501616"/>
                <a:gd name="connsiteY20" fmla="*/ 1250808 h 2501616"/>
                <a:gd name="connsiteX21" fmla="*/ 1250808 w 2501616"/>
                <a:gd name="connsiteY21" fmla="*/ 0 h 2501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01616" h="2501616">
                  <a:moveTo>
                    <a:pt x="1250808" y="432015"/>
                  </a:moveTo>
                  <a:cubicBezTo>
                    <a:pt x="1142318" y="432015"/>
                    <a:pt x="1054370" y="519963"/>
                    <a:pt x="1054370" y="628453"/>
                  </a:cubicBezTo>
                  <a:lnTo>
                    <a:pt x="1054370" y="1086456"/>
                  </a:lnTo>
                  <a:lnTo>
                    <a:pt x="628453" y="1086456"/>
                  </a:lnTo>
                  <a:cubicBezTo>
                    <a:pt x="519963" y="1086456"/>
                    <a:pt x="432015" y="1174404"/>
                    <a:pt x="432015" y="1282894"/>
                  </a:cubicBezTo>
                  <a:cubicBezTo>
                    <a:pt x="432015" y="1391384"/>
                    <a:pt x="519963" y="1479332"/>
                    <a:pt x="628453" y="1479332"/>
                  </a:cubicBezTo>
                  <a:lnTo>
                    <a:pt x="1054370" y="1479332"/>
                  </a:lnTo>
                  <a:lnTo>
                    <a:pt x="1054370" y="1873163"/>
                  </a:lnTo>
                  <a:cubicBezTo>
                    <a:pt x="1054370" y="1981653"/>
                    <a:pt x="1142318" y="2069601"/>
                    <a:pt x="1250808" y="2069601"/>
                  </a:cubicBezTo>
                  <a:cubicBezTo>
                    <a:pt x="1359298" y="2069601"/>
                    <a:pt x="1447246" y="1981653"/>
                    <a:pt x="1447246" y="1873163"/>
                  </a:cubicBezTo>
                  <a:lnTo>
                    <a:pt x="1447246" y="1479332"/>
                  </a:lnTo>
                  <a:lnTo>
                    <a:pt x="1873163" y="1479332"/>
                  </a:lnTo>
                  <a:cubicBezTo>
                    <a:pt x="1981653" y="1479332"/>
                    <a:pt x="2069601" y="1391384"/>
                    <a:pt x="2069601" y="1282894"/>
                  </a:cubicBezTo>
                  <a:cubicBezTo>
                    <a:pt x="2069601" y="1174404"/>
                    <a:pt x="1981653" y="1086456"/>
                    <a:pt x="1873163" y="1086456"/>
                  </a:cubicBezTo>
                  <a:lnTo>
                    <a:pt x="1447246" y="1086456"/>
                  </a:lnTo>
                  <a:lnTo>
                    <a:pt x="1447246" y="628453"/>
                  </a:lnTo>
                  <a:cubicBezTo>
                    <a:pt x="1447246" y="519963"/>
                    <a:pt x="1359298" y="432015"/>
                    <a:pt x="1250808" y="432015"/>
                  </a:cubicBezTo>
                  <a:close/>
                  <a:moveTo>
                    <a:pt x="1250808" y="0"/>
                  </a:moveTo>
                  <a:cubicBezTo>
                    <a:pt x="1941610" y="0"/>
                    <a:pt x="2501616" y="560006"/>
                    <a:pt x="2501616" y="1250808"/>
                  </a:cubicBezTo>
                  <a:cubicBezTo>
                    <a:pt x="2501616" y="1941610"/>
                    <a:pt x="1941610" y="2501616"/>
                    <a:pt x="1250808" y="2501616"/>
                  </a:cubicBezTo>
                  <a:cubicBezTo>
                    <a:pt x="560006" y="2501616"/>
                    <a:pt x="0" y="1941610"/>
                    <a:pt x="0" y="1250808"/>
                  </a:cubicBezTo>
                  <a:cubicBezTo>
                    <a:pt x="0" y="560006"/>
                    <a:pt x="560006" y="0"/>
                    <a:pt x="125080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19" name="Freeform 63"/>
          <p:cNvSpPr>
            <a:spLocks noChangeAspect="1"/>
          </p:cNvSpPr>
          <p:nvPr/>
        </p:nvSpPr>
        <p:spPr bwMode="auto">
          <a:xfrm>
            <a:off x="1161466" y="1525895"/>
            <a:ext cx="584370" cy="567090"/>
          </a:xfrm>
          <a:custGeom>
            <a:avLst/>
            <a:gdLst>
              <a:gd name="T0" fmla="*/ 244 w 312"/>
              <a:gd name="T1" fmla="*/ 0 h 303"/>
              <a:gd name="T2" fmla="*/ 209 w 312"/>
              <a:gd name="T3" fmla="*/ 12 h 303"/>
              <a:gd name="T4" fmla="*/ 181 w 312"/>
              <a:gd name="T5" fmla="*/ 49 h 303"/>
              <a:gd name="T6" fmla="*/ 198 w 312"/>
              <a:gd name="T7" fmla="*/ 112 h 303"/>
              <a:gd name="T8" fmla="*/ 195 w 312"/>
              <a:gd name="T9" fmla="*/ 112 h 303"/>
              <a:gd name="T10" fmla="*/ 177 w 312"/>
              <a:gd name="T11" fmla="*/ 92 h 303"/>
              <a:gd name="T12" fmla="*/ 92 w 312"/>
              <a:gd name="T13" fmla="*/ 177 h 303"/>
              <a:gd name="T14" fmla="*/ 71 w 312"/>
              <a:gd name="T15" fmla="*/ 174 h 303"/>
              <a:gd name="T16" fmla="*/ 29 w 312"/>
              <a:gd name="T17" fmla="*/ 192 h 303"/>
              <a:gd name="T18" fmla="*/ 7 w 312"/>
              <a:gd name="T19" fmla="*/ 255 h 303"/>
              <a:gd name="T20" fmla="*/ 14 w 312"/>
              <a:gd name="T21" fmla="*/ 266 h 303"/>
              <a:gd name="T22" fmla="*/ 14 w 312"/>
              <a:gd name="T23" fmla="*/ 266 h 303"/>
              <a:gd name="T24" fmla="*/ 53 w 312"/>
              <a:gd name="T25" fmla="*/ 228 h 303"/>
              <a:gd name="T26" fmla="*/ 80 w 312"/>
              <a:gd name="T27" fmla="*/ 255 h 303"/>
              <a:gd name="T28" fmla="*/ 40 w 312"/>
              <a:gd name="T29" fmla="*/ 296 h 303"/>
              <a:gd name="T30" fmla="*/ 70 w 312"/>
              <a:gd name="T31" fmla="*/ 303 h 303"/>
              <a:gd name="T32" fmla="*/ 100 w 312"/>
              <a:gd name="T33" fmla="*/ 295 h 303"/>
              <a:gd name="T34" fmla="*/ 134 w 312"/>
              <a:gd name="T35" fmla="*/ 244 h 303"/>
              <a:gd name="T36" fmla="*/ 116 w 312"/>
              <a:gd name="T37" fmla="*/ 191 h 303"/>
              <a:gd name="T38" fmla="*/ 118 w 312"/>
              <a:gd name="T39" fmla="*/ 190 h 303"/>
              <a:gd name="T40" fmla="*/ 138 w 312"/>
              <a:gd name="T41" fmla="*/ 209 h 303"/>
              <a:gd name="T42" fmla="*/ 222 w 312"/>
              <a:gd name="T43" fmla="*/ 126 h 303"/>
              <a:gd name="T44" fmla="*/ 245 w 312"/>
              <a:gd name="T45" fmla="*/ 129 h 303"/>
              <a:gd name="T46" fmla="*/ 256 w 312"/>
              <a:gd name="T47" fmla="*/ 127 h 303"/>
              <a:gd name="T48" fmla="*/ 298 w 312"/>
              <a:gd name="T49" fmla="*/ 97 h 303"/>
              <a:gd name="T50" fmla="*/ 302 w 312"/>
              <a:gd name="T51" fmla="*/ 34 h 303"/>
              <a:gd name="T52" fmla="*/ 260 w 312"/>
              <a:gd name="T53" fmla="*/ 75 h 303"/>
              <a:gd name="T54" fmla="*/ 234 w 312"/>
              <a:gd name="T55" fmla="*/ 48 h 303"/>
              <a:gd name="T56" fmla="*/ 274 w 312"/>
              <a:gd name="T57" fmla="*/ 7 h 303"/>
              <a:gd name="T58" fmla="*/ 244 w 312"/>
              <a:gd name="T59"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2" h="303">
                <a:moveTo>
                  <a:pt x="244" y="0"/>
                </a:moveTo>
                <a:cubicBezTo>
                  <a:pt x="231" y="0"/>
                  <a:pt x="219" y="4"/>
                  <a:pt x="209" y="12"/>
                </a:cubicBezTo>
                <a:cubicBezTo>
                  <a:pt x="197" y="22"/>
                  <a:pt x="185" y="34"/>
                  <a:pt x="181" y="49"/>
                </a:cubicBezTo>
                <a:cubicBezTo>
                  <a:pt x="175" y="72"/>
                  <a:pt x="184" y="94"/>
                  <a:pt x="198" y="112"/>
                </a:cubicBezTo>
                <a:cubicBezTo>
                  <a:pt x="197" y="112"/>
                  <a:pt x="196" y="112"/>
                  <a:pt x="195" y="112"/>
                </a:cubicBezTo>
                <a:cubicBezTo>
                  <a:pt x="185" y="112"/>
                  <a:pt x="181" y="101"/>
                  <a:pt x="177" y="92"/>
                </a:cubicBezTo>
                <a:cubicBezTo>
                  <a:pt x="148" y="120"/>
                  <a:pt x="121" y="150"/>
                  <a:pt x="92" y="177"/>
                </a:cubicBezTo>
                <a:cubicBezTo>
                  <a:pt x="85" y="175"/>
                  <a:pt x="78" y="174"/>
                  <a:pt x="71" y="174"/>
                </a:cubicBezTo>
                <a:cubicBezTo>
                  <a:pt x="55" y="174"/>
                  <a:pt x="39" y="180"/>
                  <a:pt x="29" y="192"/>
                </a:cubicBezTo>
                <a:cubicBezTo>
                  <a:pt x="11" y="207"/>
                  <a:pt x="0" y="232"/>
                  <a:pt x="7" y="255"/>
                </a:cubicBezTo>
                <a:cubicBezTo>
                  <a:pt x="9" y="258"/>
                  <a:pt x="9" y="266"/>
                  <a:pt x="14" y="266"/>
                </a:cubicBezTo>
                <a:cubicBezTo>
                  <a:pt x="14" y="266"/>
                  <a:pt x="14" y="266"/>
                  <a:pt x="14" y="266"/>
                </a:cubicBezTo>
                <a:cubicBezTo>
                  <a:pt x="28" y="254"/>
                  <a:pt x="40" y="240"/>
                  <a:pt x="53" y="228"/>
                </a:cubicBezTo>
                <a:cubicBezTo>
                  <a:pt x="62" y="236"/>
                  <a:pt x="71" y="246"/>
                  <a:pt x="80" y="255"/>
                </a:cubicBezTo>
                <a:cubicBezTo>
                  <a:pt x="67" y="269"/>
                  <a:pt x="53" y="282"/>
                  <a:pt x="40" y="296"/>
                </a:cubicBezTo>
                <a:cubicBezTo>
                  <a:pt x="49" y="300"/>
                  <a:pt x="60" y="303"/>
                  <a:pt x="70" y="303"/>
                </a:cubicBezTo>
                <a:cubicBezTo>
                  <a:pt x="81" y="303"/>
                  <a:pt x="91" y="300"/>
                  <a:pt x="100" y="295"/>
                </a:cubicBezTo>
                <a:cubicBezTo>
                  <a:pt x="117" y="282"/>
                  <a:pt x="133" y="265"/>
                  <a:pt x="134" y="244"/>
                </a:cubicBezTo>
                <a:cubicBezTo>
                  <a:pt x="137" y="224"/>
                  <a:pt x="127" y="206"/>
                  <a:pt x="116" y="191"/>
                </a:cubicBezTo>
                <a:cubicBezTo>
                  <a:pt x="117" y="190"/>
                  <a:pt x="117" y="190"/>
                  <a:pt x="118" y="190"/>
                </a:cubicBezTo>
                <a:cubicBezTo>
                  <a:pt x="128" y="190"/>
                  <a:pt x="133" y="202"/>
                  <a:pt x="138" y="209"/>
                </a:cubicBezTo>
                <a:cubicBezTo>
                  <a:pt x="166" y="182"/>
                  <a:pt x="194" y="153"/>
                  <a:pt x="222" y="126"/>
                </a:cubicBezTo>
                <a:cubicBezTo>
                  <a:pt x="230" y="127"/>
                  <a:pt x="237" y="129"/>
                  <a:pt x="245" y="129"/>
                </a:cubicBezTo>
                <a:cubicBezTo>
                  <a:pt x="249" y="129"/>
                  <a:pt x="252" y="128"/>
                  <a:pt x="256" y="127"/>
                </a:cubicBezTo>
                <a:cubicBezTo>
                  <a:pt x="274" y="125"/>
                  <a:pt x="286" y="110"/>
                  <a:pt x="298" y="97"/>
                </a:cubicBezTo>
                <a:cubicBezTo>
                  <a:pt x="312" y="79"/>
                  <a:pt x="311" y="54"/>
                  <a:pt x="302" y="34"/>
                </a:cubicBezTo>
                <a:cubicBezTo>
                  <a:pt x="287" y="47"/>
                  <a:pt x="274" y="62"/>
                  <a:pt x="260" y="75"/>
                </a:cubicBezTo>
                <a:cubicBezTo>
                  <a:pt x="251" y="66"/>
                  <a:pt x="242" y="57"/>
                  <a:pt x="234" y="48"/>
                </a:cubicBezTo>
                <a:cubicBezTo>
                  <a:pt x="247" y="34"/>
                  <a:pt x="261" y="20"/>
                  <a:pt x="274" y="7"/>
                </a:cubicBezTo>
                <a:cubicBezTo>
                  <a:pt x="265" y="2"/>
                  <a:pt x="255" y="0"/>
                  <a:pt x="244" y="0"/>
                </a:cubicBezTo>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grpSp>
        <p:nvGrpSpPr>
          <p:cNvPr id="4" name="组合 3"/>
          <p:cNvGrpSpPr/>
          <p:nvPr/>
        </p:nvGrpSpPr>
        <p:grpSpPr>
          <a:xfrm>
            <a:off x="2134865" y="3206452"/>
            <a:ext cx="2077540" cy="1089391"/>
            <a:chOff x="2134865" y="3206452"/>
            <a:chExt cx="2077540" cy="1089391"/>
          </a:xfrm>
        </p:grpSpPr>
        <p:sp>
          <p:nvSpPr>
            <p:cNvPr id="36" name="矩形 55"/>
            <p:cNvSpPr/>
            <p:nvPr/>
          </p:nvSpPr>
          <p:spPr>
            <a:xfrm>
              <a:off x="2134865" y="3464846"/>
              <a:ext cx="2077540" cy="830997"/>
            </a:xfrm>
            <a:prstGeom prst="rect">
              <a:avLst/>
            </a:prstGeom>
          </p:spPr>
          <p:txBody>
            <a:bodyPr wrap="square">
              <a:spAutoFit/>
            </a:bodyPr>
            <a:lstStyle/>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a:t>
              </a:r>
              <a:r>
                <a:rPr lang="zh-CN" altLang="zh-CN" sz="800" dirty="0" smtClean="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magnaLorem ipsum dolor sit amet, consectetur adipisicing elit, sed do eiusmod tempor incididunt ut labore et dolore magna</a:t>
              </a:r>
              <a:endParaRPr lang="zh-CN" altLang="en-US" sz="800" dirty="0" smtClean="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38" name="矩形 37"/>
            <p:cNvSpPr/>
            <p:nvPr/>
          </p:nvSpPr>
          <p:spPr>
            <a:xfrm>
              <a:off x="2213732" y="3206452"/>
              <a:ext cx="1337226"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grpSp>
      <p:grpSp>
        <p:nvGrpSpPr>
          <p:cNvPr id="3" name="组合 2"/>
          <p:cNvGrpSpPr/>
          <p:nvPr/>
        </p:nvGrpSpPr>
        <p:grpSpPr>
          <a:xfrm>
            <a:off x="6149733" y="1324188"/>
            <a:ext cx="2077540" cy="1089391"/>
            <a:chOff x="6149733" y="1324188"/>
            <a:chExt cx="2077540" cy="1089391"/>
          </a:xfrm>
        </p:grpSpPr>
        <p:sp>
          <p:nvSpPr>
            <p:cNvPr id="53" name="矩形 55"/>
            <p:cNvSpPr/>
            <p:nvPr/>
          </p:nvSpPr>
          <p:spPr>
            <a:xfrm>
              <a:off x="6149733" y="1582582"/>
              <a:ext cx="2077540" cy="830997"/>
            </a:xfrm>
            <a:prstGeom prst="rect">
              <a:avLst/>
            </a:prstGeom>
          </p:spPr>
          <p:txBody>
            <a:bodyPr wrap="square">
              <a:spAutoFit/>
            </a:bodyPr>
            <a:lstStyle/>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a:t>
              </a:r>
              <a:r>
                <a:rPr lang="zh-CN" altLang="zh-CN" sz="800" dirty="0" smtClean="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magnaLorem ipsum dolor sit amet, consectetur adipisicing elit, sed do eiusmod tempor incididunt ut labore et dolore magna</a:t>
              </a:r>
              <a:endParaRPr lang="zh-CN" altLang="en-US" sz="800" dirty="0" smtClean="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55" name="矩形 54"/>
            <p:cNvSpPr/>
            <p:nvPr/>
          </p:nvSpPr>
          <p:spPr>
            <a:xfrm>
              <a:off x="6228600" y="1324188"/>
              <a:ext cx="1337226"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grpSp>
      <p:sp>
        <p:nvSpPr>
          <p:cNvPr id="58" name="任意多边形 57"/>
          <p:cNvSpPr/>
          <p:nvPr/>
        </p:nvSpPr>
        <p:spPr>
          <a:xfrm rot="5400000">
            <a:off x="1015582" y="1234541"/>
            <a:ext cx="1009902" cy="114979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rot="5400000">
            <a:off x="1015582" y="3136504"/>
            <a:ext cx="1009902" cy="114979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rot="5400000">
            <a:off x="4983335" y="3136504"/>
            <a:ext cx="1009902" cy="114979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rot="5400000">
            <a:off x="4983335" y="1234541"/>
            <a:ext cx="1009902" cy="114979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181981" y="1260751"/>
            <a:ext cx="1282050" cy="1081933"/>
            <a:chOff x="2181981" y="1260751"/>
            <a:chExt cx="1282050" cy="1081933"/>
          </a:xfrm>
        </p:grpSpPr>
        <p:sp>
          <p:nvSpPr>
            <p:cNvPr id="62" name="文本框 61"/>
            <p:cNvSpPr txBox="1"/>
            <p:nvPr/>
          </p:nvSpPr>
          <p:spPr>
            <a:xfrm>
              <a:off x="2181981" y="1260751"/>
              <a:ext cx="1282050" cy="769441"/>
            </a:xfrm>
            <a:prstGeom prst="rect">
              <a:avLst/>
            </a:prstGeom>
            <a:noFill/>
          </p:spPr>
          <p:txBody>
            <a:bodyPr wrap="square" rtlCol="0">
              <a:spAutoFit/>
            </a:bodyPr>
            <a:lstStyle/>
            <a:p>
              <a:r>
                <a:rPr lang="en-US" altLang="zh-CN" sz="4400" dirty="0" smtClean="0">
                  <a:solidFill>
                    <a:srgbClr val="FFC000"/>
                  </a:solidFill>
                  <a:latin typeface="HelveticaNeueLT Pro 67 MdCn" panose="020B0606030502030204" pitchFamily="34" charset="0"/>
                </a:rPr>
                <a:t>48%</a:t>
              </a:r>
              <a:endParaRPr lang="zh-CN" altLang="en-US" sz="4400" dirty="0">
                <a:solidFill>
                  <a:srgbClr val="FFC000"/>
                </a:solidFill>
                <a:latin typeface="HelveticaNeueLT Pro 67 MdCn" panose="020B0606030502030204" pitchFamily="34" charset="0"/>
              </a:endParaRPr>
            </a:p>
          </p:txBody>
        </p:sp>
        <p:cxnSp>
          <p:nvCxnSpPr>
            <p:cNvPr id="63" name="直接连接符 62"/>
            <p:cNvCxnSpPr/>
            <p:nvPr/>
          </p:nvCxnSpPr>
          <p:spPr>
            <a:xfrm>
              <a:off x="2261518" y="1962696"/>
              <a:ext cx="951111" cy="0"/>
            </a:xfrm>
            <a:prstGeom prst="line">
              <a:avLst/>
            </a:prstGeom>
            <a:ln>
              <a:solidFill>
                <a:srgbClr val="FFC000"/>
              </a:solidFill>
              <a:prstDash val="sysDot"/>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a:off x="2181981" y="1973352"/>
              <a:ext cx="1282050" cy="369332"/>
            </a:xfrm>
            <a:prstGeom prst="rect">
              <a:avLst/>
            </a:prstGeom>
            <a:noFill/>
          </p:spPr>
          <p:txBody>
            <a:bodyPr wrap="square" rtlCol="0">
              <a:spAutoFit/>
            </a:bodyPr>
            <a:lstStyle/>
            <a:p>
              <a:r>
                <a:rPr lang="en-US" altLang="zh-CN" sz="1800" dirty="0" smtClean="0">
                  <a:solidFill>
                    <a:schemeClr val="bg1"/>
                  </a:solidFill>
                  <a:latin typeface="HelveticaNeueLT Pro 67 MdCn" panose="020B0606030502030204" pitchFamily="34" charset="0"/>
                </a:rPr>
                <a:t>From 2014 </a:t>
              </a:r>
              <a:endParaRPr lang="zh-CN" altLang="en-US" sz="1800" dirty="0">
                <a:solidFill>
                  <a:schemeClr val="bg1"/>
                </a:solidFill>
                <a:latin typeface="HelveticaNeueLT Pro 67 MdCn" panose="020B0606030502030204" pitchFamily="34" charset="0"/>
              </a:endParaRPr>
            </a:p>
          </p:txBody>
        </p:sp>
      </p:grpSp>
      <p:grpSp>
        <p:nvGrpSpPr>
          <p:cNvPr id="5" name="组合 4"/>
          <p:cNvGrpSpPr/>
          <p:nvPr/>
        </p:nvGrpSpPr>
        <p:grpSpPr>
          <a:xfrm>
            <a:off x="6227087" y="3198749"/>
            <a:ext cx="1282050" cy="1081933"/>
            <a:chOff x="6227087" y="3198749"/>
            <a:chExt cx="1282050" cy="1081933"/>
          </a:xfrm>
        </p:grpSpPr>
        <p:sp>
          <p:nvSpPr>
            <p:cNvPr id="65" name="文本框 64"/>
            <p:cNvSpPr txBox="1"/>
            <p:nvPr/>
          </p:nvSpPr>
          <p:spPr>
            <a:xfrm>
              <a:off x="6227087" y="3198749"/>
              <a:ext cx="1282050" cy="769441"/>
            </a:xfrm>
            <a:prstGeom prst="rect">
              <a:avLst/>
            </a:prstGeom>
            <a:noFill/>
          </p:spPr>
          <p:txBody>
            <a:bodyPr wrap="square" rtlCol="0">
              <a:spAutoFit/>
            </a:bodyPr>
            <a:lstStyle/>
            <a:p>
              <a:r>
                <a:rPr lang="en-US" altLang="zh-CN" sz="4400" dirty="0" smtClean="0">
                  <a:solidFill>
                    <a:srgbClr val="FFC000"/>
                  </a:solidFill>
                  <a:latin typeface="HelveticaNeueLT Pro 67 MdCn" panose="020B0606030502030204" pitchFamily="34" charset="0"/>
                </a:rPr>
                <a:t>34%</a:t>
              </a:r>
              <a:endParaRPr lang="zh-CN" altLang="en-US" sz="4400" dirty="0">
                <a:solidFill>
                  <a:srgbClr val="FFC000"/>
                </a:solidFill>
                <a:latin typeface="HelveticaNeueLT Pro 67 MdCn" panose="020B0606030502030204" pitchFamily="34" charset="0"/>
              </a:endParaRPr>
            </a:p>
          </p:txBody>
        </p:sp>
        <p:cxnSp>
          <p:nvCxnSpPr>
            <p:cNvPr id="66" name="直接连接符 65"/>
            <p:cNvCxnSpPr/>
            <p:nvPr/>
          </p:nvCxnSpPr>
          <p:spPr>
            <a:xfrm>
              <a:off x="6306624" y="3900694"/>
              <a:ext cx="951111" cy="0"/>
            </a:xfrm>
            <a:prstGeom prst="line">
              <a:avLst/>
            </a:prstGeom>
            <a:ln>
              <a:solidFill>
                <a:srgbClr val="FFC000"/>
              </a:solidFill>
              <a:prstDash val="sysDot"/>
            </a:ln>
          </p:spPr>
          <p:style>
            <a:lnRef idx="1">
              <a:schemeClr val="accent1"/>
            </a:lnRef>
            <a:fillRef idx="0">
              <a:schemeClr val="accent1"/>
            </a:fillRef>
            <a:effectRef idx="0">
              <a:schemeClr val="accent1"/>
            </a:effectRef>
            <a:fontRef idx="minor">
              <a:schemeClr val="tx1"/>
            </a:fontRef>
          </p:style>
        </p:cxnSp>
        <p:sp>
          <p:nvSpPr>
            <p:cNvPr id="67" name="文本框 66"/>
            <p:cNvSpPr txBox="1"/>
            <p:nvPr/>
          </p:nvSpPr>
          <p:spPr>
            <a:xfrm>
              <a:off x="6227087" y="3911350"/>
              <a:ext cx="1282050" cy="369332"/>
            </a:xfrm>
            <a:prstGeom prst="rect">
              <a:avLst/>
            </a:prstGeom>
            <a:noFill/>
          </p:spPr>
          <p:txBody>
            <a:bodyPr wrap="square" rtlCol="0">
              <a:spAutoFit/>
            </a:bodyPr>
            <a:lstStyle/>
            <a:p>
              <a:r>
                <a:rPr lang="en-US" altLang="zh-CN" sz="1800" dirty="0" smtClean="0">
                  <a:solidFill>
                    <a:schemeClr val="bg1"/>
                  </a:solidFill>
                  <a:latin typeface="HelveticaNeueLT Pro 67 MdCn" panose="020B0606030502030204" pitchFamily="34" charset="0"/>
                </a:rPr>
                <a:t>From 2014 </a:t>
              </a:r>
              <a:endParaRPr lang="zh-CN" altLang="en-US" sz="1800" dirty="0">
                <a:solidFill>
                  <a:schemeClr val="bg1"/>
                </a:solidFill>
                <a:latin typeface="HelveticaNeueLT Pro 67 MdCn" panose="020B0606030502030204" pitchFamily="34" charset="0"/>
              </a:endParaRPr>
            </a:p>
          </p:txBody>
        </p:sp>
      </p:grpSp>
      <p:sp>
        <p:nvSpPr>
          <p:cNvPr id="68"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69"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
        <p:nvSpPr>
          <p:cNvPr id="70" name="矩形 69"/>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07</a:t>
            </a:r>
            <a:endParaRPr lang="zh-CN" altLang="en-US" dirty="0"/>
          </a:p>
        </p:txBody>
      </p:sp>
    </p:spTree>
    <p:extLst>
      <p:ext uri="{BB962C8B-B14F-4D97-AF65-F5344CB8AC3E}">
        <p14:creationId xmlns:p14="http://schemas.microsoft.com/office/powerpoint/2010/main" val="3321949445"/>
      </p:ext>
    </p:extLst>
  </p:cSld>
  <p:clrMapOvr>
    <a:masterClrMapping/>
  </p:clrMapOvr>
  <mc:AlternateContent xmlns:mc="http://schemas.openxmlformats.org/markup-compatibility/2006" xmlns:p14="http://schemas.microsoft.com/office/powerpoint/2010/main">
    <mc:Choice Requires="p14">
      <p:transition spd="slow" p14:dur="1600" advClick="0" advTm="1000">
        <p14:conveyor dir="l"/>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750" fill="hold"/>
                                        <p:tgtEl>
                                          <p:spTgt spid="58"/>
                                        </p:tgtEl>
                                        <p:attrNameLst>
                                          <p:attrName>ppt_w</p:attrName>
                                        </p:attrNameLst>
                                      </p:cBhvr>
                                      <p:tavLst>
                                        <p:tav tm="0">
                                          <p:val>
                                            <p:fltVal val="0"/>
                                          </p:val>
                                        </p:tav>
                                        <p:tav tm="100000">
                                          <p:val>
                                            <p:strVal val="#ppt_w"/>
                                          </p:val>
                                        </p:tav>
                                      </p:tavLst>
                                    </p:anim>
                                    <p:anim calcmode="lin" valueType="num">
                                      <p:cBhvr>
                                        <p:cTn id="8" dur="750" fill="hold"/>
                                        <p:tgtEl>
                                          <p:spTgt spid="58"/>
                                        </p:tgtEl>
                                        <p:attrNameLst>
                                          <p:attrName>ppt_h</p:attrName>
                                        </p:attrNameLst>
                                      </p:cBhvr>
                                      <p:tavLst>
                                        <p:tav tm="0">
                                          <p:val>
                                            <p:fltVal val="0"/>
                                          </p:val>
                                        </p:tav>
                                        <p:tav tm="100000">
                                          <p:val>
                                            <p:strVal val="#ppt_h"/>
                                          </p:val>
                                        </p:tav>
                                      </p:tavLst>
                                    </p:anim>
                                    <p:animEffect transition="in" filter="fade">
                                      <p:cBhvr>
                                        <p:cTn id="9" dur="750"/>
                                        <p:tgtEl>
                                          <p:spTgt spid="58"/>
                                        </p:tgtEl>
                                      </p:cBhvr>
                                    </p:animEffect>
                                  </p:childTnLst>
                                </p:cTn>
                              </p:par>
                              <p:par>
                                <p:cTn id="10" presetID="35" presetClass="path" presetSubtype="0" accel="50000" decel="50000" fill="hold" grpId="1" nodeType="withEffect">
                                  <p:stCondLst>
                                    <p:cond delay="0"/>
                                  </p:stCondLst>
                                  <p:childTnLst>
                                    <p:animMotion origin="layout" path="M 2.77778E-7 -2.83951E-6 L -0.25 -2.83951E-6 " pathEditMode="relative" rAng="0" ptsTypes="AA">
                                      <p:cBhvr>
                                        <p:cTn id="11" dur="750" spd="-100000" fill="hold"/>
                                        <p:tgtEl>
                                          <p:spTgt spid="58"/>
                                        </p:tgtEl>
                                        <p:attrNameLst>
                                          <p:attrName>ppt_x</p:attrName>
                                          <p:attrName>ppt_y</p:attrName>
                                        </p:attrNameLst>
                                      </p:cBhvr>
                                      <p:rCtr x="-12500" y="0"/>
                                    </p:animMotion>
                                  </p:childTnLst>
                                </p:cTn>
                              </p:par>
                              <p:par>
                                <p:cTn id="12" presetID="53" presetClass="entr" presetSubtype="16" fill="hold" grpId="0" nodeType="withEffect">
                                  <p:stCondLst>
                                    <p:cond delay="850"/>
                                  </p:stCondLst>
                                  <p:childTnLst>
                                    <p:set>
                                      <p:cBhvr>
                                        <p:cTn id="13" dur="1" fill="hold">
                                          <p:stCondLst>
                                            <p:cond delay="0"/>
                                          </p:stCondLst>
                                        </p:cTn>
                                        <p:tgtEl>
                                          <p:spTgt spid="19"/>
                                        </p:tgtEl>
                                        <p:attrNameLst>
                                          <p:attrName>style.visibility</p:attrName>
                                        </p:attrNameLst>
                                      </p:cBhvr>
                                      <p:to>
                                        <p:strVal val="visible"/>
                                      </p:to>
                                    </p:set>
                                    <p:anim calcmode="lin" valueType="num">
                                      <p:cBhvr>
                                        <p:cTn id="14" dur="500" fill="hold"/>
                                        <p:tgtEl>
                                          <p:spTgt spid="19"/>
                                        </p:tgtEl>
                                        <p:attrNameLst>
                                          <p:attrName>ppt_w</p:attrName>
                                        </p:attrNameLst>
                                      </p:cBhvr>
                                      <p:tavLst>
                                        <p:tav tm="0">
                                          <p:val>
                                            <p:fltVal val="0"/>
                                          </p:val>
                                        </p:tav>
                                        <p:tav tm="100000">
                                          <p:val>
                                            <p:strVal val="#ppt_w"/>
                                          </p:val>
                                        </p:tav>
                                      </p:tavLst>
                                    </p:anim>
                                    <p:anim calcmode="lin" valueType="num">
                                      <p:cBhvr>
                                        <p:cTn id="15" dur="500" fill="hold"/>
                                        <p:tgtEl>
                                          <p:spTgt spid="19"/>
                                        </p:tgtEl>
                                        <p:attrNameLst>
                                          <p:attrName>ppt_h</p:attrName>
                                        </p:attrNameLst>
                                      </p:cBhvr>
                                      <p:tavLst>
                                        <p:tav tm="0">
                                          <p:val>
                                            <p:fltVal val="0"/>
                                          </p:val>
                                        </p:tav>
                                        <p:tav tm="100000">
                                          <p:val>
                                            <p:strVal val="#ppt_h"/>
                                          </p:val>
                                        </p:tav>
                                      </p:tavLst>
                                    </p:anim>
                                    <p:animEffect transition="in" filter="fade">
                                      <p:cBhvr>
                                        <p:cTn id="16" dur="500"/>
                                        <p:tgtEl>
                                          <p:spTgt spid="19"/>
                                        </p:tgtEl>
                                      </p:cBhvr>
                                    </p:animEffect>
                                  </p:childTnLst>
                                </p:cTn>
                              </p:par>
                            </p:childTnLst>
                          </p:cTn>
                        </p:par>
                        <p:par>
                          <p:cTn id="17" fill="hold">
                            <p:stCondLst>
                              <p:cond delay="1350"/>
                            </p:stCondLst>
                            <p:childTnLst>
                              <p:par>
                                <p:cTn id="18" presetID="10"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par>
                          <p:cTn id="21" fill="hold">
                            <p:stCondLst>
                              <p:cond delay="1850"/>
                            </p:stCondLst>
                            <p:childTnLst>
                              <p:par>
                                <p:cTn id="22" presetID="53" presetClass="entr" presetSubtype="16" fill="hold" grpId="0" nodeType="afterEffect">
                                  <p:stCondLst>
                                    <p:cond delay="0"/>
                                  </p:stCondLst>
                                  <p:childTnLst>
                                    <p:set>
                                      <p:cBhvr>
                                        <p:cTn id="23" dur="1" fill="hold">
                                          <p:stCondLst>
                                            <p:cond delay="0"/>
                                          </p:stCondLst>
                                        </p:cTn>
                                        <p:tgtEl>
                                          <p:spTgt spid="61"/>
                                        </p:tgtEl>
                                        <p:attrNameLst>
                                          <p:attrName>style.visibility</p:attrName>
                                        </p:attrNameLst>
                                      </p:cBhvr>
                                      <p:to>
                                        <p:strVal val="visible"/>
                                      </p:to>
                                    </p:set>
                                    <p:anim calcmode="lin" valueType="num">
                                      <p:cBhvr>
                                        <p:cTn id="24" dur="750" fill="hold"/>
                                        <p:tgtEl>
                                          <p:spTgt spid="61"/>
                                        </p:tgtEl>
                                        <p:attrNameLst>
                                          <p:attrName>ppt_w</p:attrName>
                                        </p:attrNameLst>
                                      </p:cBhvr>
                                      <p:tavLst>
                                        <p:tav tm="0">
                                          <p:val>
                                            <p:fltVal val="0"/>
                                          </p:val>
                                        </p:tav>
                                        <p:tav tm="100000">
                                          <p:val>
                                            <p:strVal val="#ppt_w"/>
                                          </p:val>
                                        </p:tav>
                                      </p:tavLst>
                                    </p:anim>
                                    <p:anim calcmode="lin" valueType="num">
                                      <p:cBhvr>
                                        <p:cTn id="25" dur="750" fill="hold"/>
                                        <p:tgtEl>
                                          <p:spTgt spid="61"/>
                                        </p:tgtEl>
                                        <p:attrNameLst>
                                          <p:attrName>ppt_h</p:attrName>
                                        </p:attrNameLst>
                                      </p:cBhvr>
                                      <p:tavLst>
                                        <p:tav tm="0">
                                          <p:val>
                                            <p:fltVal val="0"/>
                                          </p:val>
                                        </p:tav>
                                        <p:tav tm="100000">
                                          <p:val>
                                            <p:strVal val="#ppt_h"/>
                                          </p:val>
                                        </p:tav>
                                      </p:tavLst>
                                    </p:anim>
                                    <p:animEffect transition="in" filter="fade">
                                      <p:cBhvr>
                                        <p:cTn id="26" dur="750"/>
                                        <p:tgtEl>
                                          <p:spTgt spid="61"/>
                                        </p:tgtEl>
                                      </p:cBhvr>
                                    </p:animEffect>
                                  </p:childTnLst>
                                </p:cTn>
                              </p:par>
                              <p:par>
                                <p:cTn id="27" presetID="35" presetClass="path" presetSubtype="0" accel="50000" decel="50000" fill="hold" grpId="1" nodeType="withEffect">
                                  <p:stCondLst>
                                    <p:cond delay="0"/>
                                  </p:stCondLst>
                                  <p:childTnLst>
                                    <p:animMotion origin="layout" path="M -3.61111E-6 -1.85185E-6 L -0.19757 -1.85185E-6 " pathEditMode="relative" rAng="0" ptsTypes="AA">
                                      <p:cBhvr>
                                        <p:cTn id="28" dur="750" spd="-100000" fill="hold"/>
                                        <p:tgtEl>
                                          <p:spTgt spid="61"/>
                                        </p:tgtEl>
                                        <p:attrNameLst>
                                          <p:attrName>ppt_x</p:attrName>
                                          <p:attrName>ppt_y</p:attrName>
                                        </p:attrNameLst>
                                      </p:cBhvr>
                                      <p:rCtr x="-9878" y="0"/>
                                    </p:animMotion>
                                  </p:childTnLst>
                                </p:cTn>
                              </p:par>
                              <p:par>
                                <p:cTn id="29" presetID="53" presetClass="entr" presetSubtype="16" fill="hold" nodeType="withEffect">
                                  <p:stCondLst>
                                    <p:cond delay="85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Effect transition="in" filter="fade">
                                      <p:cBhvr>
                                        <p:cTn id="33" dur="500"/>
                                        <p:tgtEl>
                                          <p:spTgt spid="6"/>
                                        </p:tgtEl>
                                      </p:cBhvr>
                                    </p:animEffect>
                                  </p:childTnLst>
                                </p:cTn>
                              </p:par>
                            </p:childTnLst>
                          </p:cTn>
                        </p:par>
                        <p:par>
                          <p:cTn id="34" fill="hold">
                            <p:stCondLst>
                              <p:cond delay="3200"/>
                            </p:stCondLst>
                            <p:childTnLst>
                              <p:par>
                                <p:cTn id="35" presetID="10" presetClass="entr" presetSubtype="0"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500"/>
                                        <p:tgtEl>
                                          <p:spTgt spid="3"/>
                                        </p:tgtEl>
                                      </p:cBhvr>
                                    </p:animEffect>
                                  </p:childTnLst>
                                </p:cTn>
                              </p:par>
                            </p:childTnLst>
                          </p:cTn>
                        </p:par>
                        <p:par>
                          <p:cTn id="38" fill="hold">
                            <p:stCondLst>
                              <p:cond delay="3700"/>
                            </p:stCondLst>
                            <p:childTnLst>
                              <p:par>
                                <p:cTn id="39" presetID="53" presetClass="entr" presetSubtype="16" fill="hold" grpId="0" nodeType="afterEffect">
                                  <p:stCondLst>
                                    <p:cond delay="0"/>
                                  </p:stCondLst>
                                  <p:childTnLst>
                                    <p:set>
                                      <p:cBhvr>
                                        <p:cTn id="40" dur="1" fill="hold">
                                          <p:stCondLst>
                                            <p:cond delay="0"/>
                                          </p:stCondLst>
                                        </p:cTn>
                                        <p:tgtEl>
                                          <p:spTgt spid="59"/>
                                        </p:tgtEl>
                                        <p:attrNameLst>
                                          <p:attrName>style.visibility</p:attrName>
                                        </p:attrNameLst>
                                      </p:cBhvr>
                                      <p:to>
                                        <p:strVal val="visible"/>
                                      </p:to>
                                    </p:set>
                                    <p:anim calcmode="lin" valueType="num">
                                      <p:cBhvr>
                                        <p:cTn id="41" dur="750" fill="hold"/>
                                        <p:tgtEl>
                                          <p:spTgt spid="59"/>
                                        </p:tgtEl>
                                        <p:attrNameLst>
                                          <p:attrName>ppt_w</p:attrName>
                                        </p:attrNameLst>
                                      </p:cBhvr>
                                      <p:tavLst>
                                        <p:tav tm="0">
                                          <p:val>
                                            <p:fltVal val="0"/>
                                          </p:val>
                                        </p:tav>
                                        <p:tav tm="100000">
                                          <p:val>
                                            <p:strVal val="#ppt_w"/>
                                          </p:val>
                                        </p:tav>
                                      </p:tavLst>
                                    </p:anim>
                                    <p:anim calcmode="lin" valueType="num">
                                      <p:cBhvr>
                                        <p:cTn id="42" dur="750" fill="hold"/>
                                        <p:tgtEl>
                                          <p:spTgt spid="59"/>
                                        </p:tgtEl>
                                        <p:attrNameLst>
                                          <p:attrName>ppt_h</p:attrName>
                                        </p:attrNameLst>
                                      </p:cBhvr>
                                      <p:tavLst>
                                        <p:tav tm="0">
                                          <p:val>
                                            <p:fltVal val="0"/>
                                          </p:val>
                                        </p:tav>
                                        <p:tav tm="100000">
                                          <p:val>
                                            <p:strVal val="#ppt_h"/>
                                          </p:val>
                                        </p:tav>
                                      </p:tavLst>
                                    </p:anim>
                                    <p:animEffect transition="in" filter="fade">
                                      <p:cBhvr>
                                        <p:cTn id="43" dur="750"/>
                                        <p:tgtEl>
                                          <p:spTgt spid="59"/>
                                        </p:tgtEl>
                                      </p:cBhvr>
                                    </p:animEffect>
                                  </p:childTnLst>
                                </p:cTn>
                              </p:par>
                              <p:par>
                                <p:cTn id="44" presetID="35" presetClass="path" presetSubtype="0" accel="50000" decel="50000" fill="hold" grpId="1" nodeType="withEffect">
                                  <p:stCondLst>
                                    <p:cond delay="0"/>
                                  </p:stCondLst>
                                  <p:childTnLst>
                                    <p:animMotion origin="layout" path="M 2.77778E-7 -2.83951E-6 L -0.25 -2.83951E-6 " pathEditMode="relative" rAng="0" ptsTypes="AA">
                                      <p:cBhvr>
                                        <p:cTn id="45" dur="750" spd="-100000" fill="hold"/>
                                        <p:tgtEl>
                                          <p:spTgt spid="59"/>
                                        </p:tgtEl>
                                        <p:attrNameLst>
                                          <p:attrName>ppt_x</p:attrName>
                                          <p:attrName>ppt_y</p:attrName>
                                        </p:attrNameLst>
                                      </p:cBhvr>
                                      <p:rCtr x="-12500" y="0"/>
                                    </p:animMotion>
                                  </p:childTnLst>
                                </p:cTn>
                              </p:par>
                              <p:par>
                                <p:cTn id="46" presetID="53" presetClass="entr" presetSubtype="16" fill="hold" nodeType="withEffect">
                                  <p:stCondLst>
                                    <p:cond delay="85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childTnLst>
                          </p:cTn>
                        </p:par>
                        <p:par>
                          <p:cTn id="51" fill="hold">
                            <p:stCondLst>
                              <p:cond delay="5050"/>
                            </p:stCondLst>
                            <p:childTnLst>
                              <p:par>
                                <p:cTn id="52" presetID="10" presetClass="entr" presetSubtype="0" fill="hold" nodeType="after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fade">
                                      <p:cBhvr>
                                        <p:cTn id="54" dur="500"/>
                                        <p:tgtEl>
                                          <p:spTgt spid="4"/>
                                        </p:tgtEl>
                                      </p:cBhvr>
                                    </p:animEffect>
                                  </p:childTnLst>
                                </p:cTn>
                              </p:par>
                            </p:childTnLst>
                          </p:cTn>
                        </p:par>
                        <p:par>
                          <p:cTn id="55" fill="hold">
                            <p:stCondLst>
                              <p:cond delay="5550"/>
                            </p:stCondLst>
                            <p:childTnLst>
                              <p:par>
                                <p:cTn id="56" presetID="53" presetClass="entr" presetSubtype="16" fill="hold" grpId="0" nodeType="afterEffect">
                                  <p:stCondLst>
                                    <p:cond delay="0"/>
                                  </p:stCondLst>
                                  <p:childTnLst>
                                    <p:set>
                                      <p:cBhvr>
                                        <p:cTn id="57" dur="1" fill="hold">
                                          <p:stCondLst>
                                            <p:cond delay="0"/>
                                          </p:stCondLst>
                                        </p:cTn>
                                        <p:tgtEl>
                                          <p:spTgt spid="60"/>
                                        </p:tgtEl>
                                        <p:attrNameLst>
                                          <p:attrName>style.visibility</p:attrName>
                                        </p:attrNameLst>
                                      </p:cBhvr>
                                      <p:to>
                                        <p:strVal val="visible"/>
                                      </p:to>
                                    </p:set>
                                    <p:anim calcmode="lin" valueType="num">
                                      <p:cBhvr>
                                        <p:cTn id="58" dur="750" fill="hold"/>
                                        <p:tgtEl>
                                          <p:spTgt spid="60"/>
                                        </p:tgtEl>
                                        <p:attrNameLst>
                                          <p:attrName>ppt_w</p:attrName>
                                        </p:attrNameLst>
                                      </p:cBhvr>
                                      <p:tavLst>
                                        <p:tav tm="0">
                                          <p:val>
                                            <p:fltVal val="0"/>
                                          </p:val>
                                        </p:tav>
                                        <p:tav tm="100000">
                                          <p:val>
                                            <p:strVal val="#ppt_w"/>
                                          </p:val>
                                        </p:tav>
                                      </p:tavLst>
                                    </p:anim>
                                    <p:anim calcmode="lin" valueType="num">
                                      <p:cBhvr>
                                        <p:cTn id="59" dur="750" fill="hold"/>
                                        <p:tgtEl>
                                          <p:spTgt spid="60"/>
                                        </p:tgtEl>
                                        <p:attrNameLst>
                                          <p:attrName>ppt_h</p:attrName>
                                        </p:attrNameLst>
                                      </p:cBhvr>
                                      <p:tavLst>
                                        <p:tav tm="0">
                                          <p:val>
                                            <p:fltVal val="0"/>
                                          </p:val>
                                        </p:tav>
                                        <p:tav tm="100000">
                                          <p:val>
                                            <p:strVal val="#ppt_h"/>
                                          </p:val>
                                        </p:tav>
                                      </p:tavLst>
                                    </p:anim>
                                    <p:animEffect transition="in" filter="fade">
                                      <p:cBhvr>
                                        <p:cTn id="60" dur="750"/>
                                        <p:tgtEl>
                                          <p:spTgt spid="60"/>
                                        </p:tgtEl>
                                      </p:cBhvr>
                                    </p:animEffect>
                                  </p:childTnLst>
                                </p:cTn>
                              </p:par>
                              <p:par>
                                <p:cTn id="61" presetID="35" presetClass="path" presetSubtype="0" accel="50000" decel="50000" fill="hold" grpId="1" nodeType="withEffect">
                                  <p:stCondLst>
                                    <p:cond delay="0"/>
                                  </p:stCondLst>
                                  <p:childTnLst>
                                    <p:animMotion origin="layout" path="M -3.61111E-6 -4.93827E-6 L -0.196 -4.93827E-6 " pathEditMode="relative" rAng="0" ptsTypes="AA">
                                      <p:cBhvr>
                                        <p:cTn id="62" dur="750" spd="-100000" fill="hold"/>
                                        <p:tgtEl>
                                          <p:spTgt spid="60"/>
                                        </p:tgtEl>
                                        <p:attrNameLst>
                                          <p:attrName>ppt_x</p:attrName>
                                          <p:attrName>ppt_y</p:attrName>
                                        </p:attrNameLst>
                                      </p:cBhvr>
                                      <p:rCtr x="-9809" y="0"/>
                                    </p:animMotion>
                                  </p:childTnLst>
                                </p:cTn>
                              </p:par>
                              <p:par>
                                <p:cTn id="63" presetID="53" presetClass="entr" presetSubtype="16" fill="hold" nodeType="withEffect">
                                  <p:stCondLst>
                                    <p:cond delay="850"/>
                                  </p:stCondLst>
                                  <p:childTnLst>
                                    <p:set>
                                      <p:cBhvr>
                                        <p:cTn id="64" dur="1" fill="hold">
                                          <p:stCondLst>
                                            <p:cond delay="0"/>
                                          </p:stCondLst>
                                        </p:cTn>
                                        <p:tgtEl>
                                          <p:spTgt spid="15"/>
                                        </p:tgtEl>
                                        <p:attrNameLst>
                                          <p:attrName>style.visibility</p:attrName>
                                        </p:attrNameLst>
                                      </p:cBhvr>
                                      <p:to>
                                        <p:strVal val="visible"/>
                                      </p:to>
                                    </p:set>
                                    <p:anim calcmode="lin" valueType="num">
                                      <p:cBhvr>
                                        <p:cTn id="65" dur="500" fill="hold"/>
                                        <p:tgtEl>
                                          <p:spTgt spid="15"/>
                                        </p:tgtEl>
                                        <p:attrNameLst>
                                          <p:attrName>ppt_w</p:attrName>
                                        </p:attrNameLst>
                                      </p:cBhvr>
                                      <p:tavLst>
                                        <p:tav tm="0">
                                          <p:val>
                                            <p:fltVal val="0"/>
                                          </p:val>
                                        </p:tav>
                                        <p:tav tm="100000">
                                          <p:val>
                                            <p:strVal val="#ppt_w"/>
                                          </p:val>
                                        </p:tav>
                                      </p:tavLst>
                                    </p:anim>
                                    <p:anim calcmode="lin" valueType="num">
                                      <p:cBhvr>
                                        <p:cTn id="66" dur="500" fill="hold"/>
                                        <p:tgtEl>
                                          <p:spTgt spid="15"/>
                                        </p:tgtEl>
                                        <p:attrNameLst>
                                          <p:attrName>ppt_h</p:attrName>
                                        </p:attrNameLst>
                                      </p:cBhvr>
                                      <p:tavLst>
                                        <p:tav tm="0">
                                          <p:val>
                                            <p:fltVal val="0"/>
                                          </p:val>
                                        </p:tav>
                                        <p:tav tm="100000">
                                          <p:val>
                                            <p:strVal val="#ppt_h"/>
                                          </p:val>
                                        </p:tav>
                                      </p:tavLst>
                                    </p:anim>
                                    <p:animEffect transition="in" filter="fade">
                                      <p:cBhvr>
                                        <p:cTn id="67" dur="500"/>
                                        <p:tgtEl>
                                          <p:spTgt spid="15"/>
                                        </p:tgtEl>
                                      </p:cBhvr>
                                    </p:animEffect>
                                  </p:childTnLst>
                                </p:cTn>
                              </p:par>
                            </p:childTnLst>
                          </p:cTn>
                        </p:par>
                        <p:par>
                          <p:cTn id="68" fill="hold">
                            <p:stCondLst>
                              <p:cond delay="6900"/>
                            </p:stCondLst>
                            <p:childTnLst>
                              <p:par>
                                <p:cTn id="69" presetID="10" presetClass="entr" presetSubtype="0" fill="hold" nodeType="afterEffect">
                                  <p:stCondLst>
                                    <p:cond delay="0"/>
                                  </p:stCondLst>
                                  <p:childTnLst>
                                    <p:set>
                                      <p:cBhvr>
                                        <p:cTn id="70" dur="1" fill="hold">
                                          <p:stCondLst>
                                            <p:cond delay="0"/>
                                          </p:stCondLst>
                                        </p:cTn>
                                        <p:tgtEl>
                                          <p:spTgt spid="5"/>
                                        </p:tgtEl>
                                        <p:attrNameLst>
                                          <p:attrName>style.visibility</p:attrName>
                                        </p:attrNameLst>
                                      </p:cBhvr>
                                      <p:to>
                                        <p:strVal val="visible"/>
                                      </p:to>
                                    </p:set>
                                    <p:animEffect transition="in" filter="fade">
                                      <p:cBhvr>
                                        <p:cTn id="7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58" grpId="0" animBg="1"/>
      <p:bldP spid="58" grpId="1" animBg="1"/>
      <p:bldP spid="59" grpId="0" animBg="1"/>
      <p:bldP spid="59" grpId="1" animBg="1"/>
      <p:bldP spid="60" grpId="0" animBg="1"/>
      <p:bldP spid="60" grpId="1" animBg="1"/>
      <p:bldP spid="61" grpId="0" animBg="1"/>
      <p:bldP spid="61"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08</a:t>
            </a:r>
            <a:endParaRPr lang="zh-CN" altLang="en-US" dirty="0"/>
          </a:p>
        </p:txBody>
      </p:sp>
      <p:grpSp>
        <p:nvGrpSpPr>
          <p:cNvPr id="32" name="组合 31"/>
          <p:cNvGrpSpPr/>
          <p:nvPr/>
        </p:nvGrpSpPr>
        <p:grpSpPr>
          <a:xfrm>
            <a:off x="1032731" y="1218645"/>
            <a:ext cx="380273" cy="1135650"/>
            <a:chOff x="1130115" y="1231708"/>
            <a:chExt cx="380273" cy="1135650"/>
          </a:xfrm>
          <a:solidFill>
            <a:schemeClr val="bg1"/>
          </a:solidFill>
        </p:grpSpPr>
        <p:sp>
          <p:nvSpPr>
            <p:cNvPr id="7" name="圆角矩形 6"/>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Group 61"/>
            <p:cNvGrpSpPr/>
            <p:nvPr/>
          </p:nvGrpSpPr>
          <p:grpSpPr>
            <a:xfrm>
              <a:off x="1143760" y="1231708"/>
              <a:ext cx="347391" cy="392181"/>
              <a:chOff x="1368788" y="1195980"/>
              <a:chExt cx="1009651" cy="1139821"/>
            </a:xfrm>
            <a:grpFill/>
          </p:grpSpPr>
          <p:sp>
            <p:nvSpPr>
              <p:cNvPr id="13" name="Freeform 6"/>
              <p:cNvSpPr>
                <a:spLocks noEditPoints="1"/>
              </p:cNvSpPr>
              <p:nvPr/>
            </p:nvSpPr>
            <p:spPr bwMode="auto">
              <a:xfrm>
                <a:off x="1643427" y="1195980"/>
                <a:ext cx="460377" cy="598485"/>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8"/>
              <p:cNvSpPr>
                <a:spLocks noEditPoints="1"/>
              </p:cNvSpPr>
              <p:nvPr/>
            </p:nvSpPr>
            <p:spPr bwMode="auto">
              <a:xfrm>
                <a:off x="1368788" y="1753191"/>
                <a:ext cx="1009651" cy="582610"/>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9"/>
              <p:cNvSpPr>
                <a:spLocks/>
              </p:cNvSpPr>
              <p:nvPr/>
            </p:nvSpPr>
            <p:spPr bwMode="auto">
              <a:xfrm>
                <a:off x="1816461" y="1850037"/>
                <a:ext cx="117476"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 name="圆角矩形 8"/>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5076649" y="1218641"/>
            <a:ext cx="361995" cy="1137830"/>
            <a:chOff x="2319652" y="1231704"/>
            <a:chExt cx="361995" cy="1137830"/>
          </a:xfrm>
          <a:solidFill>
            <a:schemeClr val="bg1"/>
          </a:solidFill>
        </p:grpSpPr>
        <p:sp>
          <p:nvSpPr>
            <p:cNvPr id="17" name="圆角矩形 16"/>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2373129" y="1784512"/>
              <a:ext cx="251524" cy="585022"/>
              <a:chOff x="2373129" y="1782336"/>
              <a:chExt cx="251524" cy="585022"/>
            </a:xfrm>
            <a:grpFill/>
          </p:grpSpPr>
          <p:sp>
            <p:nvSpPr>
              <p:cNvPr id="21" name="圆角矩形 20"/>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2" name="组合 1"/>
          <p:cNvGrpSpPr/>
          <p:nvPr/>
        </p:nvGrpSpPr>
        <p:grpSpPr>
          <a:xfrm>
            <a:off x="1579168" y="1260751"/>
            <a:ext cx="1282050" cy="1081933"/>
            <a:chOff x="1579168" y="1260751"/>
            <a:chExt cx="1282050" cy="1081933"/>
          </a:xfrm>
        </p:grpSpPr>
        <p:sp>
          <p:nvSpPr>
            <p:cNvPr id="33" name="文本框 32"/>
            <p:cNvSpPr txBox="1"/>
            <p:nvPr/>
          </p:nvSpPr>
          <p:spPr>
            <a:xfrm>
              <a:off x="1579168" y="1260751"/>
              <a:ext cx="1282050" cy="769441"/>
            </a:xfrm>
            <a:prstGeom prst="rect">
              <a:avLst/>
            </a:prstGeom>
            <a:noFill/>
          </p:spPr>
          <p:txBody>
            <a:bodyPr wrap="square" rtlCol="0">
              <a:spAutoFit/>
            </a:bodyPr>
            <a:lstStyle/>
            <a:p>
              <a:r>
                <a:rPr lang="en-US" altLang="zh-CN" sz="4400" dirty="0" smtClean="0">
                  <a:solidFill>
                    <a:srgbClr val="FFC000"/>
                  </a:solidFill>
                  <a:latin typeface="HelveticaNeueLT Pro 67 MdCn" panose="020B0606030502030204" pitchFamily="34" charset="0"/>
                </a:rPr>
                <a:t>48%</a:t>
              </a:r>
              <a:endParaRPr lang="zh-CN" altLang="en-US" sz="4400" dirty="0">
                <a:solidFill>
                  <a:srgbClr val="FFC000"/>
                </a:solidFill>
                <a:latin typeface="HelveticaNeueLT Pro 67 MdCn" panose="020B0606030502030204" pitchFamily="34" charset="0"/>
              </a:endParaRPr>
            </a:p>
          </p:txBody>
        </p:sp>
        <p:cxnSp>
          <p:nvCxnSpPr>
            <p:cNvPr id="35" name="直接连接符 34"/>
            <p:cNvCxnSpPr/>
            <p:nvPr/>
          </p:nvCxnSpPr>
          <p:spPr>
            <a:xfrm>
              <a:off x="1658705" y="1962696"/>
              <a:ext cx="951111" cy="0"/>
            </a:xfrm>
            <a:prstGeom prst="line">
              <a:avLst/>
            </a:prstGeom>
            <a:ln>
              <a:solidFill>
                <a:srgbClr val="FFC000"/>
              </a:solidFill>
              <a:prstDash val="sysDot"/>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1579168" y="1973352"/>
              <a:ext cx="1282050" cy="369332"/>
            </a:xfrm>
            <a:prstGeom prst="rect">
              <a:avLst/>
            </a:prstGeom>
            <a:noFill/>
          </p:spPr>
          <p:txBody>
            <a:bodyPr wrap="square" rtlCol="0">
              <a:spAutoFit/>
            </a:bodyPr>
            <a:lstStyle/>
            <a:p>
              <a:r>
                <a:rPr lang="en-US" altLang="zh-CN" sz="1800" dirty="0" smtClean="0">
                  <a:solidFill>
                    <a:schemeClr val="bg1"/>
                  </a:solidFill>
                  <a:latin typeface="HelveticaNeueLT Pro 67 MdCn" panose="020B0606030502030204" pitchFamily="34" charset="0"/>
                </a:rPr>
                <a:t>From 2014 </a:t>
              </a:r>
              <a:endParaRPr lang="zh-CN" altLang="en-US" sz="1800" dirty="0">
                <a:solidFill>
                  <a:schemeClr val="bg1"/>
                </a:solidFill>
                <a:latin typeface="HelveticaNeueLT Pro 67 MdCn" panose="020B0606030502030204" pitchFamily="34" charset="0"/>
              </a:endParaRPr>
            </a:p>
          </p:txBody>
        </p:sp>
      </p:grpSp>
      <p:grpSp>
        <p:nvGrpSpPr>
          <p:cNvPr id="4" name="组合 3"/>
          <p:cNvGrpSpPr/>
          <p:nvPr/>
        </p:nvGrpSpPr>
        <p:grpSpPr>
          <a:xfrm>
            <a:off x="5576249" y="1260751"/>
            <a:ext cx="1282050" cy="1081933"/>
            <a:chOff x="5576249" y="1260751"/>
            <a:chExt cx="1282050" cy="1081933"/>
          </a:xfrm>
        </p:grpSpPr>
        <p:sp>
          <p:nvSpPr>
            <p:cNvPr id="38" name="文本框 37"/>
            <p:cNvSpPr txBox="1"/>
            <p:nvPr/>
          </p:nvSpPr>
          <p:spPr>
            <a:xfrm>
              <a:off x="5576249" y="1260751"/>
              <a:ext cx="1282050" cy="769441"/>
            </a:xfrm>
            <a:prstGeom prst="rect">
              <a:avLst/>
            </a:prstGeom>
            <a:noFill/>
          </p:spPr>
          <p:txBody>
            <a:bodyPr wrap="square" rtlCol="0">
              <a:spAutoFit/>
            </a:bodyPr>
            <a:lstStyle/>
            <a:p>
              <a:r>
                <a:rPr lang="en-US" altLang="zh-CN" sz="4400" dirty="0" smtClean="0">
                  <a:solidFill>
                    <a:srgbClr val="FFC000"/>
                  </a:solidFill>
                  <a:latin typeface="HelveticaNeueLT Pro 67 MdCn" panose="020B0606030502030204" pitchFamily="34" charset="0"/>
                </a:rPr>
                <a:t>52%</a:t>
              </a:r>
              <a:endParaRPr lang="zh-CN" altLang="en-US" sz="4400" dirty="0">
                <a:solidFill>
                  <a:srgbClr val="FFC000"/>
                </a:solidFill>
                <a:latin typeface="HelveticaNeueLT Pro 67 MdCn" panose="020B0606030502030204" pitchFamily="34" charset="0"/>
              </a:endParaRPr>
            </a:p>
          </p:txBody>
        </p:sp>
        <p:cxnSp>
          <p:nvCxnSpPr>
            <p:cNvPr id="39" name="直接连接符 38"/>
            <p:cNvCxnSpPr/>
            <p:nvPr/>
          </p:nvCxnSpPr>
          <p:spPr>
            <a:xfrm>
              <a:off x="5655786" y="1962696"/>
              <a:ext cx="951111" cy="0"/>
            </a:xfrm>
            <a:prstGeom prst="line">
              <a:avLst/>
            </a:prstGeom>
            <a:ln>
              <a:solidFill>
                <a:srgbClr val="FFC000"/>
              </a:solidFill>
              <a:prstDash val="sysDot"/>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5576249" y="1973352"/>
              <a:ext cx="1282050" cy="369332"/>
            </a:xfrm>
            <a:prstGeom prst="rect">
              <a:avLst/>
            </a:prstGeom>
            <a:noFill/>
          </p:spPr>
          <p:txBody>
            <a:bodyPr wrap="square" rtlCol="0">
              <a:spAutoFit/>
            </a:bodyPr>
            <a:lstStyle/>
            <a:p>
              <a:r>
                <a:rPr lang="en-US" altLang="zh-CN" sz="1800" dirty="0" smtClean="0">
                  <a:solidFill>
                    <a:schemeClr val="bg1"/>
                  </a:solidFill>
                  <a:latin typeface="HelveticaNeueLT Pro 67 MdCn" panose="020B0606030502030204" pitchFamily="34" charset="0"/>
                </a:rPr>
                <a:t>From 2014 </a:t>
              </a:r>
              <a:endParaRPr lang="zh-CN" altLang="en-US" sz="1800" dirty="0">
                <a:solidFill>
                  <a:schemeClr val="bg1"/>
                </a:solidFill>
                <a:latin typeface="HelveticaNeueLT Pro 67 MdCn" panose="020B0606030502030204" pitchFamily="34" charset="0"/>
              </a:endParaRPr>
            </a:p>
          </p:txBody>
        </p:sp>
      </p:grpSp>
      <p:grpSp>
        <p:nvGrpSpPr>
          <p:cNvPr id="41" name="组合 40"/>
          <p:cNvGrpSpPr/>
          <p:nvPr/>
        </p:nvGrpSpPr>
        <p:grpSpPr>
          <a:xfrm>
            <a:off x="1032731" y="2570417"/>
            <a:ext cx="167677" cy="500752"/>
            <a:chOff x="1130115" y="1231708"/>
            <a:chExt cx="380273" cy="1135650"/>
          </a:xfrm>
          <a:solidFill>
            <a:srgbClr val="FFC000"/>
          </a:solidFill>
        </p:grpSpPr>
        <p:sp>
          <p:nvSpPr>
            <p:cNvPr id="42" name="圆角矩形 4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Group 61"/>
            <p:cNvGrpSpPr/>
            <p:nvPr/>
          </p:nvGrpSpPr>
          <p:grpSpPr>
            <a:xfrm>
              <a:off x="1143760" y="1231708"/>
              <a:ext cx="347391" cy="392181"/>
              <a:chOff x="1368786" y="1195986"/>
              <a:chExt cx="1009650" cy="1139826"/>
            </a:xfrm>
            <a:grpFill/>
          </p:grpSpPr>
          <p:sp>
            <p:nvSpPr>
              <p:cNvPr id="4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4" name="圆角矩形 4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1344610" y="2570417"/>
            <a:ext cx="167677" cy="500752"/>
            <a:chOff x="1130115" y="1231708"/>
            <a:chExt cx="380273" cy="1135650"/>
          </a:xfrm>
          <a:solidFill>
            <a:srgbClr val="FFC000"/>
          </a:solidFill>
        </p:grpSpPr>
        <p:sp>
          <p:nvSpPr>
            <p:cNvPr id="52" name="圆角矩形 5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Group 61"/>
            <p:cNvGrpSpPr/>
            <p:nvPr/>
          </p:nvGrpSpPr>
          <p:grpSpPr>
            <a:xfrm>
              <a:off x="1143760" y="1231708"/>
              <a:ext cx="347391" cy="392181"/>
              <a:chOff x="1368786" y="1195986"/>
              <a:chExt cx="1009650" cy="1139826"/>
            </a:xfrm>
            <a:grpFill/>
          </p:grpSpPr>
          <p:sp>
            <p:nvSpPr>
              <p:cNvPr id="5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4" name="圆角矩形 5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p:cNvGrpSpPr/>
          <p:nvPr/>
        </p:nvGrpSpPr>
        <p:grpSpPr>
          <a:xfrm>
            <a:off x="1656489" y="2570417"/>
            <a:ext cx="167677" cy="500752"/>
            <a:chOff x="1130115" y="1231708"/>
            <a:chExt cx="380273" cy="1135650"/>
          </a:xfrm>
          <a:solidFill>
            <a:srgbClr val="FFC000"/>
          </a:solidFill>
        </p:grpSpPr>
        <p:sp>
          <p:nvSpPr>
            <p:cNvPr id="62" name="圆角矩形 6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Group 61"/>
            <p:cNvGrpSpPr/>
            <p:nvPr/>
          </p:nvGrpSpPr>
          <p:grpSpPr>
            <a:xfrm>
              <a:off x="1143760" y="1231708"/>
              <a:ext cx="347391" cy="392181"/>
              <a:chOff x="1368786" y="1195986"/>
              <a:chExt cx="1009650" cy="1139826"/>
            </a:xfrm>
            <a:grpFill/>
          </p:grpSpPr>
          <p:sp>
            <p:nvSpPr>
              <p:cNvPr id="6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4" name="圆角矩形 6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a:off x="1968368" y="2570417"/>
            <a:ext cx="167677" cy="500752"/>
            <a:chOff x="1130115" y="1231708"/>
            <a:chExt cx="380273" cy="1135650"/>
          </a:xfrm>
          <a:solidFill>
            <a:srgbClr val="FFC000"/>
          </a:solidFill>
        </p:grpSpPr>
        <p:sp>
          <p:nvSpPr>
            <p:cNvPr id="72" name="圆角矩形 7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Group 61"/>
            <p:cNvGrpSpPr/>
            <p:nvPr/>
          </p:nvGrpSpPr>
          <p:grpSpPr>
            <a:xfrm>
              <a:off x="1143760" y="1231708"/>
              <a:ext cx="347391" cy="392181"/>
              <a:chOff x="1368786" y="1195986"/>
              <a:chExt cx="1009650" cy="1139826"/>
            </a:xfrm>
            <a:grpFill/>
          </p:grpSpPr>
          <p:sp>
            <p:nvSpPr>
              <p:cNvPr id="7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4" name="圆角矩形 7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a:off x="2280247" y="2570417"/>
            <a:ext cx="167677" cy="500752"/>
            <a:chOff x="1130115" y="1231708"/>
            <a:chExt cx="380273" cy="1135650"/>
          </a:xfrm>
          <a:solidFill>
            <a:srgbClr val="FFC000"/>
          </a:solidFill>
        </p:grpSpPr>
        <p:sp>
          <p:nvSpPr>
            <p:cNvPr id="82" name="圆角矩形 8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3" name="Group 61"/>
            <p:cNvGrpSpPr/>
            <p:nvPr/>
          </p:nvGrpSpPr>
          <p:grpSpPr>
            <a:xfrm>
              <a:off x="1143760" y="1231708"/>
              <a:ext cx="347391" cy="392181"/>
              <a:chOff x="1368786" y="1195986"/>
              <a:chExt cx="1009650" cy="1139826"/>
            </a:xfrm>
            <a:grpFill/>
          </p:grpSpPr>
          <p:sp>
            <p:nvSpPr>
              <p:cNvPr id="8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4" name="圆角矩形 8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圆角矩形 8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圆角矩形 8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圆角矩形 8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p:cNvGrpSpPr/>
          <p:nvPr/>
        </p:nvGrpSpPr>
        <p:grpSpPr>
          <a:xfrm>
            <a:off x="2592126" y="2570417"/>
            <a:ext cx="167677" cy="500752"/>
            <a:chOff x="1130115" y="1231708"/>
            <a:chExt cx="380273" cy="1135650"/>
          </a:xfrm>
          <a:solidFill>
            <a:srgbClr val="FFC000"/>
          </a:solidFill>
        </p:grpSpPr>
        <p:sp>
          <p:nvSpPr>
            <p:cNvPr id="92" name="圆角矩形 9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3" name="Group 61"/>
            <p:cNvGrpSpPr/>
            <p:nvPr/>
          </p:nvGrpSpPr>
          <p:grpSpPr>
            <a:xfrm>
              <a:off x="1143760" y="1231708"/>
              <a:ext cx="347391" cy="392181"/>
              <a:chOff x="1368786" y="1195986"/>
              <a:chExt cx="1009650" cy="1139826"/>
            </a:xfrm>
            <a:grpFill/>
          </p:grpSpPr>
          <p:sp>
            <p:nvSpPr>
              <p:cNvPr id="9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4" name="圆角矩形 9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圆角矩形 9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圆角矩形 9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圆角矩形 9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1" name="组合 100"/>
          <p:cNvGrpSpPr/>
          <p:nvPr/>
        </p:nvGrpSpPr>
        <p:grpSpPr>
          <a:xfrm>
            <a:off x="2904005" y="2570417"/>
            <a:ext cx="167677" cy="500752"/>
            <a:chOff x="1130115" y="1231708"/>
            <a:chExt cx="380273" cy="1135650"/>
          </a:xfrm>
          <a:solidFill>
            <a:srgbClr val="FFC000"/>
          </a:solidFill>
        </p:grpSpPr>
        <p:sp>
          <p:nvSpPr>
            <p:cNvPr id="102" name="圆角矩形 10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3" name="Group 61"/>
            <p:cNvGrpSpPr/>
            <p:nvPr/>
          </p:nvGrpSpPr>
          <p:grpSpPr>
            <a:xfrm>
              <a:off x="1143760" y="1231708"/>
              <a:ext cx="347391" cy="392181"/>
              <a:chOff x="1368786" y="1195986"/>
              <a:chExt cx="1009650" cy="1139826"/>
            </a:xfrm>
            <a:grpFill/>
          </p:grpSpPr>
          <p:sp>
            <p:nvSpPr>
              <p:cNvPr id="10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4" name="圆角矩形 10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圆角矩形 10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圆角矩形 10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圆角矩形 10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1" name="组合 110"/>
          <p:cNvGrpSpPr/>
          <p:nvPr/>
        </p:nvGrpSpPr>
        <p:grpSpPr>
          <a:xfrm>
            <a:off x="3215884" y="2570417"/>
            <a:ext cx="167677" cy="500752"/>
            <a:chOff x="1130115" y="1231708"/>
            <a:chExt cx="380273" cy="1135650"/>
          </a:xfrm>
          <a:solidFill>
            <a:srgbClr val="FFC000"/>
          </a:solidFill>
        </p:grpSpPr>
        <p:sp>
          <p:nvSpPr>
            <p:cNvPr id="112" name="圆角矩形 11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3" name="Group 61"/>
            <p:cNvGrpSpPr/>
            <p:nvPr/>
          </p:nvGrpSpPr>
          <p:grpSpPr>
            <a:xfrm>
              <a:off x="1143760" y="1231708"/>
              <a:ext cx="347391" cy="392181"/>
              <a:chOff x="1368786" y="1195986"/>
              <a:chExt cx="1009650" cy="1139826"/>
            </a:xfrm>
            <a:grpFill/>
          </p:grpSpPr>
          <p:sp>
            <p:nvSpPr>
              <p:cNvPr id="11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4" name="圆角矩形 11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圆角矩形 11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圆角矩形 11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圆角矩形 11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1" name="组合 120"/>
          <p:cNvGrpSpPr/>
          <p:nvPr/>
        </p:nvGrpSpPr>
        <p:grpSpPr>
          <a:xfrm>
            <a:off x="3527763" y="2570417"/>
            <a:ext cx="167677" cy="500752"/>
            <a:chOff x="1130115" y="1231708"/>
            <a:chExt cx="380273" cy="1135650"/>
          </a:xfrm>
          <a:solidFill>
            <a:srgbClr val="FFC000"/>
          </a:solidFill>
        </p:grpSpPr>
        <p:sp>
          <p:nvSpPr>
            <p:cNvPr id="122" name="圆角矩形 12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3" name="Group 61"/>
            <p:cNvGrpSpPr/>
            <p:nvPr/>
          </p:nvGrpSpPr>
          <p:grpSpPr>
            <a:xfrm>
              <a:off x="1143760" y="1231708"/>
              <a:ext cx="347391" cy="392181"/>
              <a:chOff x="1368786" y="1195986"/>
              <a:chExt cx="1009650" cy="1139826"/>
            </a:xfrm>
            <a:grpFill/>
          </p:grpSpPr>
          <p:sp>
            <p:nvSpPr>
              <p:cNvPr id="12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4" name="圆角矩形 12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圆角矩形 12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圆角矩形 12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圆角矩形 12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1" name="组合 130"/>
          <p:cNvGrpSpPr/>
          <p:nvPr/>
        </p:nvGrpSpPr>
        <p:grpSpPr>
          <a:xfrm>
            <a:off x="3839643" y="2570417"/>
            <a:ext cx="167677" cy="500752"/>
            <a:chOff x="1130115" y="1231708"/>
            <a:chExt cx="380273" cy="1135650"/>
          </a:xfrm>
          <a:solidFill>
            <a:srgbClr val="FFC000"/>
          </a:solidFill>
        </p:grpSpPr>
        <p:sp>
          <p:nvSpPr>
            <p:cNvPr id="132" name="圆角矩形 13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3" name="Group 61"/>
            <p:cNvGrpSpPr/>
            <p:nvPr/>
          </p:nvGrpSpPr>
          <p:grpSpPr>
            <a:xfrm>
              <a:off x="1143760" y="1231708"/>
              <a:ext cx="347391" cy="392181"/>
              <a:chOff x="1368786" y="1195986"/>
              <a:chExt cx="1009650" cy="1139826"/>
            </a:xfrm>
            <a:grpFill/>
          </p:grpSpPr>
          <p:sp>
            <p:nvSpPr>
              <p:cNvPr id="13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4" name="圆角矩形 13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圆角矩形 13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圆角矩形 13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圆角矩形 13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p:cNvGrpSpPr/>
          <p:nvPr/>
        </p:nvGrpSpPr>
        <p:grpSpPr>
          <a:xfrm>
            <a:off x="1032731" y="3227963"/>
            <a:ext cx="167677" cy="500752"/>
            <a:chOff x="1130115" y="1231708"/>
            <a:chExt cx="380273" cy="1135650"/>
          </a:xfrm>
          <a:solidFill>
            <a:srgbClr val="FFC000"/>
          </a:solidFill>
        </p:grpSpPr>
        <p:sp>
          <p:nvSpPr>
            <p:cNvPr id="142" name="圆角矩形 14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3" name="Group 61"/>
            <p:cNvGrpSpPr/>
            <p:nvPr/>
          </p:nvGrpSpPr>
          <p:grpSpPr>
            <a:xfrm>
              <a:off x="1143760" y="1231708"/>
              <a:ext cx="347391" cy="392181"/>
              <a:chOff x="1368786" y="1195986"/>
              <a:chExt cx="1009650" cy="1139826"/>
            </a:xfrm>
            <a:grpFill/>
          </p:grpSpPr>
          <p:sp>
            <p:nvSpPr>
              <p:cNvPr id="14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4" name="圆角矩形 14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圆角矩形 14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圆角矩形 14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圆角矩形 14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1" name="组合 150"/>
          <p:cNvGrpSpPr/>
          <p:nvPr/>
        </p:nvGrpSpPr>
        <p:grpSpPr>
          <a:xfrm>
            <a:off x="1344610" y="3227963"/>
            <a:ext cx="167677" cy="500752"/>
            <a:chOff x="1130115" y="1231708"/>
            <a:chExt cx="380273" cy="1135650"/>
          </a:xfrm>
          <a:solidFill>
            <a:srgbClr val="FFC000"/>
          </a:solidFill>
        </p:grpSpPr>
        <p:sp>
          <p:nvSpPr>
            <p:cNvPr id="152" name="圆角矩形 15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3" name="Group 61"/>
            <p:cNvGrpSpPr/>
            <p:nvPr/>
          </p:nvGrpSpPr>
          <p:grpSpPr>
            <a:xfrm>
              <a:off x="1143760" y="1231708"/>
              <a:ext cx="347391" cy="392181"/>
              <a:chOff x="1368786" y="1195986"/>
              <a:chExt cx="1009650" cy="1139826"/>
            </a:xfrm>
            <a:grpFill/>
          </p:grpSpPr>
          <p:sp>
            <p:nvSpPr>
              <p:cNvPr id="15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4" name="圆角矩形 15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圆角矩形 15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圆角矩形 15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圆角矩形 15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1" name="组合 160"/>
          <p:cNvGrpSpPr/>
          <p:nvPr/>
        </p:nvGrpSpPr>
        <p:grpSpPr>
          <a:xfrm>
            <a:off x="1656489" y="3227963"/>
            <a:ext cx="167677" cy="500752"/>
            <a:chOff x="1130115" y="1231708"/>
            <a:chExt cx="380273" cy="1135650"/>
          </a:xfrm>
          <a:solidFill>
            <a:srgbClr val="FFC000"/>
          </a:solidFill>
        </p:grpSpPr>
        <p:sp>
          <p:nvSpPr>
            <p:cNvPr id="162" name="圆角矩形 16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3" name="Group 61"/>
            <p:cNvGrpSpPr/>
            <p:nvPr/>
          </p:nvGrpSpPr>
          <p:grpSpPr>
            <a:xfrm>
              <a:off x="1143760" y="1231708"/>
              <a:ext cx="347391" cy="392181"/>
              <a:chOff x="1368786" y="1195986"/>
              <a:chExt cx="1009650" cy="1139826"/>
            </a:xfrm>
            <a:grpFill/>
          </p:grpSpPr>
          <p:sp>
            <p:nvSpPr>
              <p:cNvPr id="16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4" name="圆角矩形 16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圆角矩形 16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圆角矩形 16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圆角矩形 16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1" name="组合 170"/>
          <p:cNvGrpSpPr/>
          <p:nvPr/>
        </p:nvGrpSpPr>
        <p:grpSpPr>
          <a:xfrm>
            <a:off x="1968368" y="3227963"/>
            <a:ext cx="167677" cy="500752"/>
            <a:chOff x="1130115" y="1231708"/>
            <a:chExt cx="380273" cy="1135650"/>
          </a:xfrm>
          <a:solidFill>
            <a:srgbClr val="FFC000"/>
          </a:solidFill>
        </p:grpSpPr>
        <p:sp>
          <p:nvSpPr>
            <p:cNvPr id="172" name="圆角矩形 17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3" name="Group 61"/>
            <p:cNvGrpSpPr/>
            <p:nvPr/>
          </p:nvGrpSpPr>
          <p:grpSpPr>
            <a:xfrm>
              <a:off x="1143760" y="1231708"/>
              <a:ext cx="347391" cy="392181"/>
              <a:chOff x="1368786" y="1195986"/>
              <a:chExt cx="1009650" cy="1139826"/>
            </a:xfrm>
            <a:grpFill/>
          </p:grpSpPr>
          <p:sp>
            <p:nvSpPr>
              <p:cNvPr id="17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4" name="圆角矩形 17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圆角矩形 17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圆角矩形 17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圆角矩形 17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1" name="组合 180"/>
          <p:cNvGrpSpPr/>
          <p:nvPr/>
        </p:nvGrpSpPr>
        <p:grpSpPr>
          <a:xfrm>
            <a:off x="2280247" y="3227963"/>
            <a:ext cx="167677" cy="500752"/>
            <a:chOff x="1130115" y="1231708"/>
            <a:chExt cx="380273" cy="1135650"/>
          </a:xfrm>
          <a:solidFill>
            <a:schemeClr val="bg1"/>
          </a:solidFill>
        </p:grpSpPr>
        <p:sp>
          <p:nvSpPr>
            <p:cNvPr id="182" name="圆角矩形 18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3" name="Group 61"/>
            <p:cNvGrpSpPr/>
            <p:nvPr/>
          </p:nvGrpSpPr>
          <p:grpSpPr>
            <a:xfrm>
              <a:off x="1143760" y="1231708"/>
              <a:ext cx="347391" cy="392181"/>
              <a:chOff x="1368786" y="1195986"/>
              <a:chExt cx="1009650" cy="1139826"/>
            </a:xfrm>
            <a:grpFill/>
          </p:grpSpPr>
          <p:sp>
            <p:nvSpPr>
              <p:cNvPr id="18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4" name="圆角矩形 18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圆角矩形 18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圆角矩形 18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圆角矩形 18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1" name="组合 190"/>
          <p:cNvGrpSpPr/>
          <p:nvPr/>
        </p:nvGrpSpPr>
        <p:grpSpPr>
          <a:xfrm>
            <a:off x="2592126" y="3227963"/>
            <a:ext cx="167677" cy="500752"/>
            <a:chOff x="1130115" y="1231708"/>
            <a:chExt cx="380273" cy="1135650"/>
          </a:xfrm>
          <a:solidFill>
            <a:schemeClr val="bg1"/>
          </a:solidFill>
        </p:grpSpPr>
        <p:sp>
          <p:nvSpPr>
            <p:cNvPr id="192" name="圆角矩形 19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3" name="Group 61"/>
            <p:cNvGrpSpPr/>
            <p:nvPr/>
          </p:nvGrpSpPr>
          <p:grpSpPr>
            <a:xfrm>
              <a:off x="1143760" y="1231708"/>
              <a:ext cx="347391" cy="392181"/>
              <a:chOff x="1368786" y="1195986"/>
              <a:chExt cx="1009650" cy="1139826"/>
            </a:xfrm>
            <a:grpFill/>
          </p:grpSpPr>
          <p:sp>
            <p:nvSpPr>
              <p:cNvPr id="19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94" name="圆角矩形 19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圆角矩形 19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圆角矩形 19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圆角矩形 19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1" name="组合 200"/>
          <p:cNvGrpSpPr/>
          <p:nvPr/>
        </p:nvGrpSpPr>
        <p:grpSpPr>
          <a:xfrm>
            <a:off x="2904005" y="3227963"/>
            <a:ext cx="167677" cy="500752"/>
            <a:chOff x="1130115" y="1231708"/>
            <a:chExt cx="380273" cy="1135650"/>
          </a:xfrm>
          <a:solidFill>
            <a:schemeClr val="bg1"/>
          </a:solidFill>
        </p:grpSpPr>
        <p:sp>
          <p:nvSpPr>
            <p:cNvPr id="202" name="圆角矩形 20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3" name="Group 61"/>
            <p:cNvGrpSpPr/>
            <p:nvPr/>
          </p:nvGrpSpPr>
          <p:grpSpPr>
            <a:xfrm>
              <a:off x="1143760" y="1231708"/>
              <a:ext cx="347391" cy="392181"/>
              <a:chOff x="1368786" y="1195986"/>
              <a:chExt cx="1009650" cy="1139826"/>
            </a:xfrm>
            <a:grpFill/>
          </p:grpSpPr>
          <p:sp>
            <p:nvSpPr>
              <p:cNvPr id="20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4" name="圆角矩形 20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圆角矩形 20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圆角矩形 20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圆角矩形 20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1" name="组合 210"/>
          <p:cNvGrpSpPr/>
          <p:nvPr/>
        </p:nvGrpSpPr>
        <p:grpSpPr>
          <a:xfrm>
            <a:off x="3215884" y="3227963"/>
            <a:ext cx="167677" cy="500752"/>
            <a:chOff x="1130115" y="1231708"/>
            <a:chExt cx="380273" cy="1135650"/>
          </a:xfrm>
          <a:solidFill>
            <a:schemeClr val="bg1"/>
          </a:solidFill>
        </p:grpSpPr>
        <p:sp>
          <p:nvSpPr>
            <p:cNvPr id="212" name="圆角矩形 21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3" name="Group 61"/>
            <p:cNvGrpSpPr/>
            <p:nvPr/>
          </p:nvGrpSpPr>
          <p:grpSpPr>
            <a:xfrm>
              <a:off x="1143760" y="1231708"/>
              <a:ext cx="347391" cy="392181"/>
              <a:chOff x="1368786" y="1195986"/>
              <a:chExt cx="1009650" cy="1139826"/>
            </a:xfrm>
            <a:grpFill/>
          </p:grpSpPr>
          <p:sp>
            <p:nvSpPr>
              <p:cNvPr id="21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4" name="圆角矩形 21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圆角矩形 21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圆角矩形 21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圆角矩形 21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1" name="组合 220"/>
          <p:cNvGrpSpPr/>
          <p:nvPr/>
        </p:nvGrpSpPr>
        <p:grpSpPr>
          <a:xfrm>
            <a:off x="3527763" y="3227963"/>
            <a:ext cx="167677" cy="500752"/>
            <a:chOff x="1130115" y="1231708"/>
            <a:chExt cx="380273" cy="1135650"/>
          </a:xfrm>
          <a:solidFill>
            <a:schemeClr val="bg1"/>
          </a:solidFill>
        </p:grpSpPr>
        <p:sp>
          <p:nvSpPr>
            <p:cNvPr id="222" name="圆角矩形 22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3" name="Group 61"/>
            <p:cNvGrpSpPr/>
            <p:nvPr/>
          </p:nvGrpSpPr>
          <p:grpSpPr>
            <a:xfrm>
              <a:off x="1143760" y="1231708"/>
              <a:ext cx="347391" cy="392181"/>
              <a:chOff x="1368786" y="1195986"/>
              <a:chExt cx="1009650" cy="1139826"/>
            </a:xfrm>
            <a:grpFill/>
          </p:grpSpPr>
          <p:sp>
            <p:nvSpPr>
              <p:cNvPr id="22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4" name="圆角矩形 22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圆角矩形 22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圆角矩形 22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圆角矩形 22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1" name="组合 230"/>
          <p:cNvGrpSpPr/>
          <p:nvPr/>
        </p:nvGrpSpPr>
        <p:grpSpPr>
          <a:xfrm>
            <a:off x="3839643" y="3227963"/>
            <a:ext cx="167677" cy="500752"/>
            <a:chOff x="1130115" y="1231708"/>
            <a:chExt cx="380273" cy="1135650"/>
          </a:xfrm>
          <a:solidFill>
            <a:schemeClr val="bg1"/>
          </a:solidFill>
        </p:grpSpPr>
        <p:sp>
          <p:nvSpPr>
            <p:cNvPr id="232" name="圆角矩形 23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3" name="Group 61"/>
            <p:cNvGrpSpPr/>
            <p:nvPr/>
          </p:nvGrpSpPr>
          <p:grpSpPr>
            <a:xfrm>
              <a:off x="1143760" y="1231708"/>
              <a:ext cx="347391" cy="392181"/>
              <a:chOff x="1368786" y="1195986"/>
              <a:chExt cx="1009650" cy="1139826"/>
            </a:xfrm>
            <a:grpFill/>
          </p:grpSpPr>
          <p:sp>
            <p:nvSpPr>
              <p:cNvPr id="23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4" name="圆角矩形 23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圆角矩形 23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圆角矩形 23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圆角矩形 23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1" name="组合 240"/>
          <p:cNvGrpSpPr/>
          <p:nvPr/>
        </p:nvGrpSpPr>
        <p:grpSpPr>
          <a:xfrm>
            <a:off x="5052592" y="2570553"/>
            <a:ext cx="159574" cy="501576"/>
            <a:chOff x="2319652" y="1231704"/>
            <a:chExt cx="361995" cy="1137830"/>
          </a:xfrm>
          <a:solidFill>
            <a:srgbClr val="FFC000"/>
          </a:solidFill>
        </p:grpSpPr>
        <p:sp>
          <p:nvSpPr>
            <p:cNvPr id="242" name="圆角矩形 241"/>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圆角矩形 242"/>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圆角矩形 243"/>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5" name="组合 244"/>
            <p:cNvGrpSpPr/>
            <p:nvPr/>
          </p:nvGrpSpPr>
          <p:grpSpPr>
            <a:xfrm>
              <a:off x="2373129" y="1784512"/>
              <a:ext cx="251524" cy="585022"/>
              <a:chOff x="2373129" y="1782336"/>
              <a:chExt cx="251524" cy="585022"/>
            </a:xfrm>
            <a:grpFill/>
          </p:grpSpPr>
          <p:sp>
            <p:nvSpPr>
              <p:cNvPr id="247" name="圆角矩形 246"/>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圆角矩形 247"/>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6"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249" name="组合 248"/>
          <p:cNvGrpSpPr/>
          <p:nvPr/>
        </p:nvGrpSpPr>
        <p:grpSpPr>
          <a:xfrm>
            <a:off x="5365371" y="2570553"/>
            <a:ext cx="159574" cy="501576"/>
            <a:chOff x="2319652" y="1231704"/>
            <a:chExt cx="361995" cy="1137830"/>
          </a:xfrm>
          <a:solidFill>
            <a:srgbClr val="FFC000"/>
          </a:solidFill>
        </p:grpSpPr>
        <p:sp>
          <p:nvSpPr>
            <p:cNvPr id="250" name="圆角矩形 249"/>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圆角矩形 250"/>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圆角矩形 251"/>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3" name="组合 252"/>
            <p:cNvGrpSpPr/>
            <p:nvPr/>
          </p:nvGrpSpPr>
          <p:grpSpPr>
            <a:xfrm>
              <a:off x="2373129" y="1784512"/>
              <a:ext cx="251524" cy="585022"/>
              <a:chOff x="2373129" y="1782336"/>
              <a:chExt cx="251524" cy="585022"/>
            </a:xfrm>
            <a:grpFill/>
          </p:grpSpPr>
          <p:sp>
            <p:nvSpPr>
              <p:cNvPr id="255" name="圆角矩形 254"/>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圆角矩形 255"/>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4"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257" name="组合 256"/>
          <p:cNvGrpSpPr/>
          <p:nvPr/>
        </p:nvGrpSpPr>
        <p:grpSpPr>
          <a:xfrm>
            <a:off x="5678150" y="2570553"/>
            <a:ext cx="159574" cy="501576"/>
            <a:chOff x="2319652" y="1231704"/>
            <a:chExt cx="361995" cy="1137830"/>
          </a:xfrm>
          <a:solidFill>
            <a:srgbClr val="FFC000"/>
          </a:solidFill>
        </p:grpSpPr>
        <p:sp>
          <p:nvSpPr>
            <p:cNvPr id="258" name="圆角矩形 257"/>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9" name="圆角矩形 258"/>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0" name="圆角矩形 259"/>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1" name="组合 260"/>
            <p:cNvGrpSpPr/>
            <p:nvPr/>
          </p:nvGrpSpPr>
          <p:grpSpPr>
            <a:xfrm>
              <a:off x="2373129" y="1784512"/>
              <a:ext cx="251524" cy="585022"/>
              <a:chOff x="2373129" y="1782336"/>
              <a:chExt cx="251524" cy="585022"/>
            </a:xfrm>
            <a:grpFill/>
          </p:grpSpPr>
          <p:sp>
            <p:nvSpPr>
              <p:cNvPr id="263" name="圆角矩形 262"/>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4" name="圆角矩形 263"/>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2"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265" name="组合 264"/>
          <p:cNvGrpSpPr/>
          <p:nvPr/>
        </p:nvGrpSpPr>
        <p:grpSpPr>
          <a:xfrm>
            <a:off x="5990929" y="2570553"/>
            <a:ext cx="159574" cy="501576"/>
            <a:chOff x="2319652" y="1231704"/>
            <a:chExt cx="361995" cy="1137830"/>
          </a:xfrm>
          <a:solidFill>
            <a:srgbClr val="FFC000"/>
          </a:solidFill>
        </p:grpSpPr>
        <p:sp>
          <p:nvSpPr>
            <p:cNvPr id="266" name="圆角矩形 265"/>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 name="圆角矩形 266"/>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 name="圆角矩形 267"/>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9" name="组合 268"/>
            <p:cNvGrpSpPr/>
            <p:nvPr/>
          </p:nvGrpSpPr>
          <p:grpSpPr>
            <a:xfrm>
              <a:off x="2373129" y="1784512"/>
              <a:ext cx="251524" cy="585022"/>
              <a:chOff x="2373129" y="1782336"/>
              <a:chExt cx="251524" cy="585022"/>
            </a:xfrm>
            <a:grpFill/>
          </p:grpSpPr>
          <p:sp>
            <p:nvSpPr>
              <p:cNvPr id="271" name="圆角矩形 270"/>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2" name="圆角矩形 271"/>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0"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273" name="组合 272"/>
          <p:cNvGrpSpPr/>
          <p:nvPr/>
        </p:nvGrpSpPr>
        <p:grpSpPr>
          <a:xfrm>
            <a:off x="6303708" y="2570553"/>
            <a:ext cx="159574" cy="501576"/>
            <a:chOff x="2319652" y="1231704"/>
            <a:chExt cx="361995" cy="1137830"/>
          </a:xfrm>
          <a:solidFill>
            <a:srgbClr val="FFC000"/>
          </a:solidFill>
        </p:grpSpPr>
        <p:sp>
          <p:nvSpPr>
            <p:cNvPr id="274" name="圆角矩形 273"/>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5" name="圆角矩形 274"/>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圆角矩形 275"/>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7" name="组合 276"/>
            <p:cNvGrpSpPr/>
            <p:nvPr/>
          </p:nvGrpSpPr>
          <p:grpSpPr>
            <a:xfrm>
              <a:off x="2373129" y="1784512"/>
              <a:ext cx="251524" cy="585022"/>
              <a:chOff x="2373129" y="1782336"/>
              <a:chExt cx="251524" cy="585022"/>
            </a:xfrm>
            <a:grpFill/>
          </p:grpSpPr>
          <p:sp>
            <p:nvSpPr>
              <p:cNvPr id="279" name="圆角矩形 278"/>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0" name="圆角矩形 279"/>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8"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281" name="组合 280"/>
          <p:cNvGrpSpPr/>
          <p:nvPr/>
        </p:nvGrpSpPr>
        <p:grpSpPr>
          <a:xfrm>
            <a:off x="6616487" y="2570553"/>
            <a:ext cx="159574" cy="501576"/>
            <a:chOff x="2319652" y="1231704"/>
            <a:chExt cx="361995" cy="1137830"/>
          </a:xfrm>
          <a:solidFill>
            <a:srgbClr val="FFC000"/>
          </a:solidFill>
        </p:grpSpPr>
        <p:sp>
          <p:nvSpPr>
            <p:cNvPr id="282" name="圆角矩形 281"/>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3" name="圆角矩形 282"/>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4" name="圆角矩形 283"/>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5" name="组合 284"/>
            <p:cNvGrpSpPr/>
            <p:nvPr/>
          </p:nvGrpSpPr>
          <p:grpSpPr>
            <a:xfrm>
              <a:off x="2373129" y="1784512"/>
              <a:ext cx="251524" cy="585022"/>
              <a:chOff x="2373129" y="1782336"/>
              <a:chExt cx="251524" cy="585022"/>
            </a:xfrm>
            <a:grpFill/>
          </p:grpSpPr>
          <p:sp>
            <p:nvSpPr>
              <p:cNvPr id="287" name="圆角矩形 286"/>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圆角矩形 287"/>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6"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289" name="组合 288"/>
          <p:cNvGrpSpPr/>
          <p:nvPr/>
        </p:nvGrpSpPr>
        <p:grpSpPr>
          <a:xfrm>
            <a:off x="6929266" y="2570553"/>
            <a:ext cx="159574" cy="501576"/>
            <a:chOff x="2319652" y="1231704"/>
            <a:chExt cx="361995" cy="1137830"/>
          </a:xfrm>
          <a:solidFill>
            <a:srgbClr val="FFC000"/>
          </a:solidFill>
        </p:grpSpPr>
        <p:sp>
          <p:nvSpPr>
            <p:cNvPr id="290" name="圆角矩形 289"/>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1" name="圆角矩形 290"/>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圆角矩形 291"/>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3" name="组合 292"/>
            <p:cNvGrpSpPr/>
            <p:nvPr/>
          </p:nvGrpSpPr>
          <p:grpSpPr>
            <a:xfrm>
              <a:off x="2373129" y="1784512"/>
              <a:ext cx="251524" cy="585022"/>
              <a:chOff x="2373129" y="1782336"/>
              <a:chExt cx="251524" cy="585022"/>
            </a:xfrm>
            <a:grpFill/>
          </p:grpSpPr>
          <p:sp>
            <p:nvSpPr>
              <p:cNvPr id="295" name="圆角矩形 294"/>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6" name="圆角矩形 295"/>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4"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297" name="组合 296"/>
          <p:cNvGrpSpPr/>
          <p:nvPr/>
        </p:nvGrpSpPr>
        <p:grpSpPr>
          <a:xfrm>
            <a:off x="7242045" y="2570553"/>
            <a:ext cx="159574" cy="501576"/>
            <a:chOff x="2319652" y="1231704"/>
            <a:chExt cx="361995" cy="1137830"/>
          </a:xfrm>
          <a:solidFill>
            <a:srgbClr val="FFC000"/>
          </a:solidFill>
        </p:grpSpPr>
        <p:sp>
          <p:nvSpPr>
            <p:cNvPr id="298" name="圆角矩形 297"/>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9" name="圆角矩形 298"/>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0" name="圆角矩形 299"/>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1" name="组合 300"/>
            <p:cNvGrpSpPr/>
            <p:nvPr/>
          </p:nvGrpSpPr>
          <p:grpSpPr>
            <a:xfrm>
              <a:off x="2373129" y="1784512"/>
              <a:ext cx="251524" cy="585022"/>
              <a:chOff x="2373129" y="1782336"/>
              <a:chExt cx="251524" cy="585022"/>
            </a:xfrm>
            <a:grpFill/>
          </p:grpSpPr>
          <p:sp>
            <p:nvSpPr>
              <p:cNvPr id="303" name="圆角矩形 302"/>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4" name="圆角矩形 303"/>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2"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05" name="组合 304"/>
          <p:cNvGrpSpPr/>
          <p:nvPr/>
        </p:nvGrpSpPr>
        <p:grpSpPr>
          <a:xfrm>
            <a:off x="7554824" y="2570553"/>
            <a:ext cx="159574" cy="501576"/>
            <a:chOff x="2319652" y="1231704"/>
            <a:chExt cx="361995" cy="1137830"/>
          </a:xfrm>
          <a:solidFill>
            <a:srgbClr val="FFC000"/>
          </a:solidFill>
        </p:grpSpPr>
        <p:sp>
          <p:nvSpPr>
            <p:cNvPr id="306" name="圆角矩形 305"/>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7" name="圆角矩形 306"/>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8" name="圆角矩形 307"/>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9" name="组合 308"/>
            <p:cNvGrpSpPr/>
            <p:nvPr/>
          </p:nvGrpSpPr>
          <p:grpSpPr>
            <a:xfrm>
              <a:off x="2373129" y="1784512"/>
              <a:ext cx="251524" cy="585022"/>
              <a:chOff x="2373129" y="1782336"/>
              <a:chExt cx="251524" cy="585022"/>
            </a:xfrm>
            <a:grpFill/>
          </p:grpSpPr>
          <p:sp>
            <p:nvSpPr>
              <p:cNvPr id="311" name="圆角矩形 310"/>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圆角矩形 311"/>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0"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13" name="组合 312"/>
          <p:cNvGrpSpPr/>
          <p:nvPr/>
        </p:nvGrpSpPr>
        <p:grpSpPr>
          <a:xfrm>
            <a:off x="7867607" y="2570553"/>
            <a:ext cx="159574" cy="501576"/>
            <a:chOff x="2319652" y="1231704"/>
            <a:chExt cx="361995" cy="1137830"/>
          </a:xfrm>
          <a:solidFill>
            <a:srgbClr val="FFC000"/>
          </a:solidFill>
        </p:grpSpPr>
        <p:sp>
          <p:nvSpPr>
            <p:cNvPr id="314" name="圆角矩形 313"/>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圆角矩形 314"/>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6" name="圆角矩形 315"/>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7" name="组合 316"/>
            <p:cNvGrpSpPr/>
            <p:nvPr/>
          </p:nvGrpSpPr>
          <p:grpSpPr>
            <a:xfrm>
              <a:off x="2373129" y="1784512"/>
              <a:ext cx="251524" cy="585022"/>
              <a:chOff x="2373129" y="1782336"/>
              <a:chExt cx="251524" cy="585022"/>
            </a:xfrm>
            <a:grpFill/>
          </p:grpSpPr>
          <p:sp>
            <p:nvSpPr>
              <p:cNvPr id="319" name="圆角矩形 318"/>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0" name="圆角矩形 319"/>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8"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21" name="组合 320"/>
          <p:cNvGrpSpPr/>
          <p:nvPr/>
        </p:nvGrpSpPr>
        <p:grpSpPr>
          <a:xfrm>
            <a:off x="5052592" y="3228099"/>
            <a:ext cx="159574" cy="501576"/>
            <a:chOff x="2319652" y="1231704"/>
            <a:chExt cx="361995" cy="1137830"/>
          </a:xfrm>
          <a:solidFill>
            <a:srgbClr val="FFC000"/>
          </a:solidFill>
        </p:grpSpPr>
        <p:sp>
          <p:nvSpPr>
            <p:cNvPr id="322" name="圆角矩形 321"/>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3" name="圆角矩形 322"/>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4" name="圆角矩形 323"/>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5" name="组合 324"/>
            <p:cNvGrpSpPr/>
            <p:nvPr/>
          </p:nvGrpSpPr>
          <p:grpSpPr>
            <a:xfrm>
              <a:off x="2373129" y="1784512"/>
              <a:ext cx="251524" cy="585022"/>
              <a:chOff x="2373129" y="1782336"/>
              <a:chExt cx="251524" cy="585022"/>
            </a:xfrm>
            <a:grpFill/>
          </p:grpSpPr>
          <p:sp>
            <p:nvSpPr>
              <p:cNvPr id="327" name="圆角矩形 326"/>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8" name="圆角矩形 327"/>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6"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29" name="组合 328"/>
          <p:cNvGrpSpPr/>
          <p:nvPr/>
        </p:nvGrpSpPr>
        <p:grpSpPr>
          <a:xfrm>
            <a:off x="5365371" y="3228099"/>
            <a:ext cx="159574" cy="501576"/>
            <a:chOff x="2319652" y="1231704"/>
            <a:chExt cx="361995" cy="1137830"/>
          </a:xfrm>
          <a:solidFill>
            <a:srgbClr val="FFC000"/>
          </a:solidFill>
        </p:grpSpPr>
        <p:sp>
          <p:nvSpPr>
            <p:cNvPr id="330" name="圆角矩形 329"/>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1" name="圆角矩形 330"/>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2" name="圆角矩形 331"/>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3" name="组合 332"/>
            <p:cNvGrpSpPr/>
            <p:nvPr/>
          </p:nvGrpSpPr>
          <p:grpSpPr>
            <a:xfrm>
              <a:off x="2373129" y="1784512"/>
              <a:ext cx="251524" cy="585022"/>
              <a:chOff x="2373129" y="1782336"/>
              <a:chExt cx="251524" cy="585022"/>
            </a:xfrm>
            <a:grpFill/>
          </p:grpSpPr>
          <p:sp>
            <p:nvSpPr>
              <p:cNvPr id="335" name="圆角矩形 334"/>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6" name="圆角矩形 335"/>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4"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37" name="组合 336"/>
          <p:cNvGrpSpPr/>
          <p:nvPr/>
        </p:nvGrpSpPr>
        <p:grpSpPr>
          <a:xfrm>
            <a:off x="5678150" y="3228099"/>
            <a:ext cx="159574" cy="501576"/>
            <a:chOff x="2319652" y="1231704"/>
            <a:chExt cx="361995" cy="1137830"/>
          </a:xfrm>
          <a:solidFill>
            <a:srgbClr val="FFC000"/>
          </a:solidFill>
        </p:grpSpPr>
        <p:sp>
          <p:nvSpPr>
            <p:cNvPr id="338" name="圆角矩形 337"/>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9" name="圆角矩形 338"/>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0" name="圆角矩形 339"/>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1" name="组合 340"/>
            <p:cNvGrpSpPr/>
            <p:nvPr/>
          </p:nvGrpSpPr>
          <p:grpSpPr>
            <a:xfrm>
              <a:off x="2373129" y="1784512"/>
              <a:ext cx="251524" cy="585022"/>
              <a:chOff x="2373129" y="1782336"/>
              <a:chExt cx="251524" cy="585022"/>
            </a:xfrm>
            <a:grpFill/>
          </p:grpSpPr>
          <p:sp>
            <p:nvSpPr>
              <p:cNvPr id="343" name="圆角矩形 342"/>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4" name="圆角矩形 343"/>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2"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45" name="组合 344"/>
          <p:cNvGrpSpPr/>
          <p:nvPr/>
        </p:nvGrpSpPr>
        <p:grpSpPr>
          <a:xfrm>
            <a:off x="5990929" y="3228099"/>
            <a:ext cx="159574" cy="501576"/>
            <a:chOff x="2319652" y="1231704"/>
            <a:chExt cx="361995" cy="1137830"/>
          </a:xfrm>
          <a:solidFill>
            <a:srgbClr val="FFC000"/>
          </a:solidFill>
        </p:grpSpPr>
        <p:sp>
          <p:nvSpPr>
            <p:cNvPr id="346" name="圆角矩形 345"/>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7" name="圆角矩形 346"/>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8" name="圆角矩形 347"/>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9" name="组合 348"/>
            <p:cNvGrpSpPr/>
            <p:nvPr/>
          </p:nvGrpSpPr>
          <p:grpSpPr>
            <a:xfrm>
              <a:off x="2373129" y="1784512"/>
              <a:ext cx="251524" cy="585022"/>
              <a:chOff x="2373129" y="1782336"/>
              <a:chExt cx="251524" cy="585022"/>
            </a:xfrm>
            <a:grpFill/>
          </p:grpSpPr>
          <p:sp>
            <p:nvSpPr>
              <p:cNvPr id="351" name="圆角矩形 350"/>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2" name="圆角矩形 351"/>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0"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53" name="组合 352"/>
          <p:cNvGrpSpPr/>
          <p:nvPr/>
        </p:nvGrpSpPr>
        <p:grpSpPr>
          <a:xfrm>
            <a:off x="6303708" y="3228099"/>
            <a:ext cx="159574" cy="501576"/>
            <a:chOff x="2319652" y="1231704"/>
            <a:chExt cx="361995" cy="1137830"/>
          </a:xfrm>
          <a:solidFill>
            <a:srgbClr val="FFC000"/>
          </a:solidFill>
        </p:grpSpPr>
        <p:sp>
          <p:nvSpPr>
            <p:cNvPr id="354" name="圆角矩形 353"/>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5" name="圆角矩形 354"/>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6" name="圆角矩形 355"/>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7" name="组合 356"/>
            <p:cNvGrpSpPr/>
            <p:nvPr/>
          </p:nvGrpSpPr>
          <p:grpSpPr>
            <a:xfrm>
              <a:off x="2373129" y="1784512"/>
              <a:ext cx="251524" cy="585022"/>
              <a:chOff x="2373129" y="1782336"/>
              <a:chExt cx="251524" cy="585022"/>
            </a:xfrm>
            <a:grpFill/>
          </p:grpSpPr>
          <p:sp>
            <p:nvSpPr>
              <p:cNvPr id="359" name="圆角矩形 358"/>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0" name="圆角矩形 359"/>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8"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61" name="组合 360"/>
          <p:cNvGrpSpPr/>
          <p:nvPr/>
        </p:nvGrpSpPr>
        <p:grpSpPr>
          <a:xfrm>
            <a:off x="6616487" y="3228099"/>
            <a:ext cx="159574" cy="501576"/>
            <a:chOff x="2319652" y="1231704"/>
            <a:chExt cx="361995" cy="1137830"/>
          </a:xfrm>
          <a:solidFill>
            <a:srgbClr val="FFC000"/>
          </a:solidFill>
        </p:grpSpPr>
        <p:sp>
          <p:nvSpPr>
            <p:cNvPr id="362" name="圆角矩形 361"/>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3" name="圆角矩形 362"/>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4" name="圆角矩形 363"/>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5" name="组合 364"/>
            <p:cNvGrpSpPr/>
            <p:nvPr/>
          </p:nvGrpSpPr>
          <p:grpSpPr>
            <a:xfrm>
              <a:off x="2373129" y="1784512"/>
              <a:ext cx="251524" cy="585022"/>
              <a:chOff x="2373129" y="1782336"/>
              <a:chExt cx="251524" cy="585022"/>
            </a:xfrm>
            <a:grpFill/>
          </p:grpSpPr>
          <p:sp>
            <p:nvSpPr>
              <p:cNvPr id="367" name="圆角矩形 366"/>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8" name="圆角矩形 367"/>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6"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69" name="组合 368"/>
          <p:cNvGrpSpPr/>
          <p:nvPr/>
        </p:nvGrpSpPr>
        <p:grpSpPr>
          <a:xfrm>
            <a:off x="6929266" y="3228099"/>
            <a:ext cx="159574" cy="501576"/>
            <a:chOff x="2319652" y="1231704"/>
            <a:chExt cx="361995" cy="1137830"/>
          </a:xfrm>
          <a:solidFill>
            <a:schemeClr val="bg1"/>
          </a:solidFill>
        </p:grpSpPr>
        <p:sp>
          <p:nvSpPr>
            <p:cNvPr id="370" name="圆角矩形 369"/>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1" name="圆角矩形 370"/>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2" name="圆角矩形 371"/>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3" name="组合 372"/>
            <p:cNvGrpSpPr/>
            <p:nvPr/>
          </p:nvGrpSpPr>
          <p:grpSpPr>
            <a:xfrm>
              <a:off x="2373129" y="1784512"/>
              <a:ext cx="251524" cy="585022"/>
              <a:chOff x="2373129" y="1782336"/>
              <a:chExt cx="251524" cy="585022"/>
            </a:xfrm>
            <a:grpFill/>
          </p:grpSpPr>
          <p:sp>
            <p:nvSpPr>
              <p:cNvPr id="375" name="圆角矩形 374"/>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6" name="圆角矩形 375"/>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4"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77" name="组合 376"/>
          <p:cNvGrpSpPr/>
          <p:nvPr/>
        </p:nvGrpSpPr>
        <p:grpSpPr>
          <a:xfrm>
            <a:off x="7242045" y="3228099"/>
            <a:ext cx="159574" cy="501576"/>
            <a:chOff x="2319652" y="1231704"/>
            <a:chExt cx="361995" cy="1137830"/>
          </a:xfrm>
          <a:solidFill>
            <a:schemeClr val="bg1"/>
          </a:solidFill>
        </p:grpSpPr>
        <p:sp>
          <p:nvSpPr>
            <p:cNvPr id="378" name="圆角矩形 377"/>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9" name="圆角矩形 378"/>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0" name="圆角矩形 379"/>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1" name="组合 380"/>
            <p:cNvGrpSpPr/>
            <p:nvPr/>
          </p:nvGrpSpPr>
          <p:grpSpPr>
            <a:xfrm>
              <a:off x="2373129" y="1784512"/>
              <a:ext cx="251524" cy="585022"/>
              <a:chOff x="2373129" y="1782336"/>
              <a:chExt cx="251524" cy="585022"/>
            </a:xfrm>
            <a:grpFill/>
          </p:grpSpPr>
          <p:sp>
            <p:nvSpPr>
              <p:cNvPr id="383" name="圆角矩形 382"/>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4" name="圆角矩形 383"/>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2"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85" name="组合 384"/>
          <p:cNvGrpSpPr/>
          <p:nvPr/>
        </p:nvGrpSpPr>
        <p:grpSpPr>
          <a:xfrm>
            <a:off x="7554824" y="3228099"/>
            <a:ext cx="159574" cy="501576"/>
            <a:chOff x="2319652" y="1231704"/>
            <a:chExt cx="361995" cy="1137830"/>
          </a:xfrm>
          <a:solidFill>
            <a:schemeClr val="bg1"/>
          </a:solidFill>
        </p:grpSpPr>
        <p:sp>
          <p:nvSpPr>
            <p:cNvPr id="386" name="圆角矩形 385"/>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7" name="圆角矩形 386"/>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8" name="圆角矩形 387"/>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9" name="组合 388"/>
            <p:cNvGrpSpPr/>
            <p:nvPr/>
          </p:nvGrpSpPr>
          <p:grpSpPr>
            <a:xfrm>
              <a:off x="2373129" y="1784512"/>
              <a:ext cx="251524" cy="585022"/>
              <a:chOff x="2373129" y="1782336"/>
              <a:chExt cx="251524" cy="585022"/>
            </a:xfrm>
            <a:grpFill/>
          </p:grpSpPr>
          <p:sp>
            <p:nvSpPr>
              <p:cNvPr id="391" name="圆角矩形 390"/>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2" name="圆角矩形 391"/>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0"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93" name="组合 392"/>
          <p:cNvGrpSpPr/>
          <p:nvPr/>
        </p:nvGrpSpPr>
        <p:grpSpPr>
          <a:xfrm>
            <a:off x="7867607" y="3228099"/>
            <a:ext cx="159574" cy="501576"/>
            <a:chOff x="2319652" y="1231704"/>
            <a:chExt cx="361995" cy="1137830"/>
          </a:xfrm>
          <a:solidFill>
            <a:schemeClr val="bg1"/>
          </a:solidFill>
        </p:grpSpPr>
        <p:sp>
          <p:nvSpPr>
            <p:cNvPr id="394" name="圆角矩形 393"/>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5" name="圆角矩形 394"/>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6" name="圆角矩形 395"/>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7" name="组合 396"/>
            <p:cNvGrpSpPr/>
            <p:nvPr/>
          </p:nvGrpSpPr>
          <p:grpSpPr>
            <a:xfrm>
              <a:off x="2373129" y="1784512"/>
              <a:ext cx="251524" cy="585022"/>
              <a:chOff x="2373129" y="1782336"/>
              <a:chExt cx="251524" cy="585022"/>
            </a:xfrm>
            <a:grpFill/>
          </p:grpSpPr>
          <p:sp>
            <p:nvSpPr>
              <p:cNvPr id="399" name="圆角矩形 398"/>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0" name="圆角矩形 399"/>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8"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sp>
        <p:nvSpPr>
          <p:cNvPr id="401" name="矩形 55"/>
          <p:cNvSpPr/>
          <p:nvPr/>
        </p:nvSpPr>
        <p:spPr>
          <a:xfrm>
            <a:off x="923174" y="3865235"/>
            <a:ext cx="3224871" cy="522194"/>
          </a:xfrm>
          <a:prstGeom prst="rect">
            <a:avLst/>
          </a:prstGeom>
        </p:spPr>
        <p:txBody>
          <a:bodyPr wrap="square">
            <a:spAutoFit/>
          </a:bodyPr>
          <a:lstStyle/>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a:t>
            </a:r>
            <a:r>
              <a:rPr lang="zh-CN" altLang="zh-CN" sz="800" dirty="0" smtClean="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magnaLorem ipsum dolor sit amet, consectetur adipisicing elit, sed do eiusmod tempor incididunt ut labore et dolore magna</a:t>
            </a:r>
            <a:endParaRPr lang="zh-CN" altLang="en-US" sz="800" dirty="0" smtClean="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402" name="矩形 55"/>
          <p:cNvSpPr/>
          <p:nvPr/>
        </p:nvSpPr>
        <p:spPr>
          <a:xfrm>
            <a:off x="4995955" y="3865235"/>
            <a:ext cx="3224871" cy="522194"/>
          </a:xfrm>
          <a:prstGeom prst="rect">
            <a:avLst/>
          </a:prstGeom>
        </p:spPr>
        <p:txBody>
          <a:bodyPr wrap="square">
            <a:spAutoFit/>
          </a:bodyPr>
          <a:lstStyle/>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a:t>
            </a:r>
            <a:r>
              <a:rPr lang="zh-CN" altLang="zh-CN" sz="800" dirty="0" smtClean="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magnaLorem ipsum dolor sit amet, consectetur adipisicing elit, sed do eiusmod tempor incididunt ut labore et dolore magna</a:t>
            </a:r>
            <a:endParaRPr lang="zh-CN" altLang="en-US" sz="800" dirty="0" smtClean="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404"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405"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Tree>
    <p:extLst>
      <p:ext uri="{BB962C8B-B14F-4D97-AF65-F5344CB8AC3E}">
        <p14:creationId xmlns:p14="http://schemas.microsoft.com/office/powerpoint/2010/main" val="2544419827"/>
      </p:ext>
    </p:extLst>
  </p:cSld>
  <p:clrMapOvr>
    <a:masterClrMapping/>
  </p:clrMapOvr>
  <mc:AlternateContent xmlns:mc="http://schemas.openxmlformats.org/markup-compatibility/2006" xmlns:p14="http://schemas.microsoft.com/office/powerpoint/2010/main">
    <mc:Choice Requires="p14">
      <p:transition spd="slow" p14:dur="800" advClick="0" advTm="1000">
        <p14:flythrough/>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750" fill="hold"/>
                                        <p:tgtEl>
                                          <p:spTgt spid="2"/>
                                        </p:tgtEl>
                                        <p:attrNameLst>
                                          <p:attrName>ppt_w</p:attrName>
                                        </p:attrNameLst>
                                      </p:cBhvr>
                                      <p:tavLst>
                                        <p:tav tm="0">
                                          <p:val>
                                            <p:fltVal val="0"/>
                                          </p:val>
                                        </p:tav>
                                        <p:tav tm="100000">
                                          <p:val>
                                            <p:strVal val="#ppt_w"/>
                                          </p:val>
                                        </p:tav>
                                      </p:tavLst>
                                    </p:anim>
                                    <p:anim calcmode="lin" valueType="num">
                                      <p:cBhvr>
                                        <p:cTn id="12" dur="750" fill="hold"/>
                                        <p:tgtEl>
                                          <p:spTgt spid="2"/>
                                        </p:tgtEl>
                                        <p:attrNameLst>
                                          <p:attrName>ppt_h</p:attrName>
                                        </p:attrNameLst>
                                      </p:cBhvr>
                                      <p:tavLst>
                                        <p:tav tm="0">
                                          <p:val>
                                            <p:fltVal val="0"/>
                                          </p:val>
                                        </p:tav>
                                        <p:tav tm="100000">
                                          <p:val>
                                            <p:strVal val="#ppt_h"/>
                                          </p:val>
                                        </p:tav>
                                      </p:tavLst>
                                    </p:anim>
                                    <p:animEffect transition="in" filter="fade">
                                      <p:cBhvr>
                                        <p:cTn id="13" dur="750"/>
                                        <p:tgtEl>
                                          <p:spTgt spid="2"/>
                                        </p:tgtEl>
                                      </p:cBhvr>
                                    </p:animEffect>
                                  </p:childTnLst>
                                </p:cTn>
                              </p:par>
                              <p:par>
                                <p:cTn id="14" presetID="35" presetClass="path" presetSubtype="0" accel="50000" decel="50000" fill="hold" nodeType="withEffect">
                                  <p:stCondLst>
                                    <p:cond delay="0"/>
                                  </p:stCondLst>
                                  <p:childTnLst>
                                    <p:animMotion origin="layout" path="M 1.66667E-6 1.35802E-6 L 0.22396 1.35802E-6 " pathEditMode="relative" rAng="0" ptsTypes="AA">
                                      <p:cBhvr>
                                        <p:cTn id="15" dur="1250" spd="-100000" fill="hold"/>
                                        <p:tgtEl>
                                          <p:spTgt spid="2"/>
                                        </p:tgtEl>
                                        <p:attrNameLst>
                                          <p:attrName>ppt_x</p:attrName>
                                          <p:attrName>ppt_y</p:attrName>
                                        </p:attrNameLst>
                                      </p:cBhvr>
                                      <p:rCtr x="11198" y="0"/>
                                    </p:animMotion>
                                  </p:childTnLst>
                                </p:cTn>
                              </p:par>
                            </p:childTnLst>
                          </p:cTn>
                        </p:par>
                        <p:par>
                          <p:cTn id="16" fill="hold">
                            <p:stCondLst>
                              <p:cond delay="1750"/>
                            </p:stCondLst>
                            <p:childTnLst>
                              <p:par>
                                <p:cTn id="17" presetID="10" presetClass="entr" presetSubtype="0"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par>
                          <p:cTn id="20" fill="hold">
                            <p:stCondLst>
                              <p:cond delay="2250"/>
                            </p:stCondLst>
                            <p:childTnLst>
                              <p:par>
                                <p:cTn id="21" presetID="53" presetClass="entr" presetSubtype="16"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750" fill="hold"/>
                                        <p:tgtEl>
                                          <p:spTgt spid="4"/>
                                        </p:tgtEl>
                                        <p:attrNameLst>
                                          <p:attrName>ppt_w</p:attrName>
                                        </p:attrNameLst>
                                      </p:cBhvr>
                                      <p:tavLst>
                                        <p:tav tm="0">
                                          <p:val>
                                            <p:fltVal val="0"/>
                                          </p:val>
                                        </p:tav>
                                        <p:tav tm="100000">
                                          <p:val>
                                            <p:strVal val="#ppt_w"/>
                                          </p:val>
                                        </p:tav>
                                      </p:tavLst>
                                    </p:anim>
                                    <p:anim calcmode="lin" valueType="num">
                                      <p:cBhvr>
                                        <p:cTn id="24" dur="750" fill="hold"/>
                                        <p:tgtEl>
                                          <p:spTgt spid="4"/>
                                        </p:tgtEl>
                                        <p:attrNameLst>
                                          <p:attrName>ppt_h</p:attrName>
                                        </p:attrNameLst>
                                      </p:cBhvr>
                                      <p:tavLst>
                                        <p:tav tm="0">
                                          <p:val>
                                            <p:fltVal val="0"/>
                                          </p:val>
                                        </p:tav>
                                        <p:tav tm="100000">
                                          <p:val>
                                            <p:strVal val="#ppt_h"/>
                                          </p:val>
                                        </p:tav>
                                      </p:tavLst>
                                    </p:anim>
                                    <p:animEffect transition="in" filter="fade">
                                      <p:cBhvr>
                                        <p:cTn id="25" dur="750"/>
                                        <p:tgtEl>
                                          <p:spTgt spid="4"/>
                                        </p:tgtEl>
                                      </p:cBhvr>
                                    </p:animEffect>
                                  </p:childTnLst>
                                </p:cTn>
                              </p:par>
                              <p:par>
                                <p:cTn id="26" presetID="35" presetClass="path" presetSubtype="0" accel="50000" decel="50000" fill="hold" nodeType="withEffect">
                                  <p:stCondLst>
                                    <p:cond delay="0"/>
                                  </p:stCondLst>
                                  <p:childTnLst>
                                    <p:animMotion origin="layout" path="M 1.66667E-6 1.35802E-6 L 0.22396 1.35802E-6 " pathEditMode="relative" rAng="0" ptsTypes="AA">
                                      <p:cBhvr>
                                        <p:cTn id="27" dur="1250" spd="-100000" fill="hold"/>
                                        <p:tgtEl>
                                          <p:spTgt spid="4"/>
                                        </p:tgtEl>
                                        <p:attrNameLst>
                                          <p:attrName>ppt_x</p:attrName>
                                          <p:attrName>ppt_y</p:attrName>
                                        </p:attrNameLst>
                                      </p:cBhvr>
                                      <p:rCtr x="11198" y="0"/>
                                    </p:animMotion>
                                  </p:childTnLst>
                                </p:cTn>
                              </p:par>
                            </p:childTnLst>
                          </p:cTn>
                        </p:par>
                        <p:par>
                          <p:cTn id="28" fill="hold">
                            <p:stCondLst>
                              <p:cond delay="3500"/>
                            </p:stCondLst>
                            <p:childTnLst>
                              <p:par>
                                <p:cTn id="29" presetID="53" presetClass="entr" presetSubtype="528" fill="hold" nodeType="afterEffect">
                                  <p:stCondLst>
                                    <p:cond delay="0"/>
                                  </p:stCondLst>
                                  <p:childTnLst>
                                    <p:set>
                                      <p:cBhvr>
                                        <p:cTn id="30" dur="1" fill="hold">
                                          <p:stCondLst>
                                            <p:cond delay="0"/>
                                          </p:stCondLst>
                                        </p:cTn>
                                        <p:tgtEl>
                                          <p:spTgt spid="51"/>
                                        </p:tgtEl>
                                        <p:attrNameLst>
                                          <p:attrName>style.visibility</p:attrName>
                                        </p:attrNameLst>
                                      </p:cBhvr>
                                      <p:to>
                                        <p:strVal val="visible"/>
                                      </p:to>
                                    </p:set>
                                    <p:anim calcmode="lin" valueType="num">
                                      <p:cBhvr>
                                        <p:cTn id="31" dur="500" fill="hold"/>
                                        <p:tgtEl>
                                          <p:spTgt spid="51"/>
                                        </p:tgtEl>
                                        <p:attrNameLst>
                                          <p:attrName>ppt_w</p:attrName>
                                        </p:attrNameLst>
                                      </p:cBhvr>
                                      <p:tavLst>
                                        <p:tav tm="0">
                                          <p:val>
                                            <p:fltVal val="0"/>
                                          </p:val>
                                        </p:tav>
                                        <p:tav tm="100000">
                                          <p:val>
                                            <p:strVal val="#ppt_w"/>
                                          </p:val>
                                        </p:tav>
                                      </p:tavLst>
                                    </p:anim>
                                    <p:anim calcmode="lin" valueType="num">
                                      <p:cBhvr>
                                        <p:cTn id="32" dur="500" fill="hold"/>
                                        <p:tgtEl>
                                          <p:spTgt spid="51"/>
                                        </p:tgtEl>
                                        <p:attrNameLst>
                                          <p:attrName>ppt_h</p:attrName>
                                        </p:attrNameLst>
                                      </p:cBhvr>
                                      <p:tavLst>
                                        <p:tav tm="0">
                                          <p:val>
                                            <p:fltVal val="0"/>
                                          </p:val>
                                        </p:tav>
                                        <p:tav tm="100000">
                                          <p:val>
                                            <p:strVal val="#ppt_h"/>
                                          </p:val>
                                        </p:tav>
                                      </p:tavLst>
                                    </p:anim>
                                    <p:animEffect transition="in" filter="fade">
                                      <p:cBhvr>
                                        <p:cTn id="33" dur="500"/>
                                        <p:tgtEl>
                                          <p:spTgt spid="51"/>
                                        </p:tgtEl>
                                      </p:cBhvr>
                                    </p:animEffect>
                                    <p:anim calcmode="lin" valueType="num">
                                      <p:cBhvr>
                                        <p:cTn id="34" dur="500" fill="hold"/>
                                        <p:tgtEl>
                                          <p:spTgt spid="51"/>
                                        </p:tgtEl>
                                        <p:attrNameLst>
                                          <p:attrName>ppt_x</p:attrName>
                                        </p:attrNameLst>
                                      </p:cBhvr>
                                      <p:tavLst>
                                        <p:tav tm="0">
                                          <p:val>
                                            <p:fltVal val="0.5"/>
                                          </p:val>
                                        </p:tav>
                                        <p:tav tm="100000">
                                          <p:val>
                                            <p:strVal val="#ppt_x"/>
                                          </p:val>
                                        </p:tav>
                                      </p:tavLst>
                                    </p:anim>
                                    <p:anim calcmode="lin" valueType="num">
                                      <p:cBhvr>
                                        <p:cTn id="35" dur="500" fill="hold"/>
                                        <p:tgtEl>
                                          <p:spTgt spid="51"/>
                                        </p:tgtEl>
                                        <p:attrNameLst>
                                          <p:attrName>ppt_y</p:attrName>
                                        </p:attrNameLst>
                                      </p:cBhvr>
                                      <p:tavLst>
                                        <p:tav tm="0">
                                          <p:val>
                                            <p:fltVal val="0.5"/>
                                          </p:val>
                                        </p:tav>
                                        <p:tav tm="100000">
                                          <p:val>
                                            <p:strVal val="#ppt_y"/>
                                          </p:val>
                                        </p:tav>
                                      </p:tavLst>
                                    </p:anim>
                                  </p:childTnLst>
                                </p:cTn>
                              </p:par>
                              <p:par>
                                <p:cTn id="36" presetID="53" presetClass="entr" presetSubtype="528" fill="hold" nodeType="withEffect">
                                  <p:stCondLst>
                                    <p:cond delay="541"/>
                                  </p:stCondLst>
                                  <p:childTnLst>
                                    <p:set>
                                      <p:cBhvr>
                                        <p:cTn id="37" dur="1" fill="hold">
                                          <p:stCondLst>
                                            <p:cond delay="0"/>
                                          </p:stCondLst>
                                        </p:cTn>
                                        <p:tgtEl>
                                          <p:spTgt spid="61"/>
                                        </p:tgtEl>
                                        <p:attrNameLst>
                                          <p:attrName>style.visibility</p:attrName>
                                        </p:attrNameLst>
                                      </p:cBhvr>
                                      <p:to>
                                        <p:strVal val="visible"/>
                                      </p:to>
                                    </p:set>
                                    <p:anim calcmode="lin" valueType="num">
                                      <p:cBhvr>
                                        <p:cTn id="38" dur="500" fill="hold"/>
                                        <p:tgtEl>
                                          <p:spTgt spid="61"/>
                                        </p:tgtEl>
                                        <p:attrNameLst>
                                          <p:attrName>ppt_w</p:attrName>
                                        </p:attrNameLst>
                                      </p:cBhvr>
                                      <p:tavLst>
                                        <p:tav tm="0">
                                          <p:val>
                                            <p:fltVal val="0"/>
                                          </p:val>
                                        </p:tav>
                                        <p:tav tm="100000">
                                          <p:val>
                                            <p:strVal val="#ppt_w"/>
                                          </p:val>
                                        </p:tav>
                                      </p:tavLst>
                                    </p:anim>
                                    <p:anim calcmode="lin" valueType="num">
                                      <p:cBhvr>
                                        <p:cTn id="39" dur="500" fill="hold"/>
                                        <p:tgtEl>
                                          <p:spTgt spid="61"/>
                                        </p:tgtEl>
                                        <p:attrNameLst>
                                          <p:attrName>ppt_h</p:attrName>
                                        </p:attrNameLst>
                                      </p:cBhvr>
                                      <p:tavLst>
                                        <p:tav tm="0">
                                          <p:val>
                                            <p:fltVal val="0"/>
                                          </p:val>
                                        </p:tav>
                                        <p:tav tm="100000">
                                          <p:val>
                                            <p:strVal val="#ppt_h"/>
                                          </p:val>
                                        </p:tav>
                                      </p:tavLst>
                                    </p:anim>
                                    <p:animEffect transition="in" filter="fade">
                                      <p:cBhvr>
                                        <p:cTn id="40" dur="500"/>
                                        <p:tgtEl>
                                          <p:spTgt spid="61"/>
                                        </p:tgtEl>
                                      </p:cBhvr>
                                    </p:animEffect>
                                    <p:anim calcmode="lin" valueType="num">
                                      <p:cBhvr>
                                        <p:cTn id="41" dur="500" fill="hold"/>
                                        <p:tgtEl>
                                          <p:spTgt spid="61"/>
                                        </p:tgtEl>
                                        <p:attrNameLst>
                                          <p:attrName>ppt_x</p:attrName>
                                        </p:attrNameLst>
                                      </p:cBhvr>
                                      <p:tavLst>
                                        <p:tav tm="0">
                                          <p:val>
                                            <p:fltVal val="0.5"/>
                                          </p:val>
                                        </p:tav>
                                        <p:tav tm="100000">
                                          <p:val>
                                            <p:strVal val="#ppt_x"/>
                                          </p:val>
                                        </p:tav>
                                      </p:tavLst>
                                    </p:anim>
                                    <p:anim calcmode="lin" valueType="num">
                                      <p:cBhvr>
                                        <p:cTn id="42" dur="500" fill="hold"/>
                                        <p:tgtEl>
                                          <p:spTgt spid="61"/>
                                        </p:tgtEl>
                                        <p:attrNameLst>
                                          <p:attrName>ppt_y</p:attrName>
                                        </p:attrNameLst>
                                      </p:cBhvr>
                                      <p:tavLst>
                                        <p:tav tm="0">
                                          <p:val>
                                            <p:fltVal val="0.5"/>
                                          </p:val>
                                        </p:tav>
                                        <p:tav tm="100000">
                                          <p:val>
                                            <p:strVal val="#ppt_y"/>
                                          </p:val>
                                        </p:tav>
                                      </p:tavLst>
                                    </p:anim>
                                  </p:childTnLst>
                                </p:cTn>
                              </p:par>
                              <p:par>
                                <p:cTn id="43" presetID="53" presetClass="entr" presetSubtype="528" fill="hold" nodeType="withEffect">
                                  <p:stCondLst>
                                    <p:cond delay="541"/>
                                  </p:stCondLst>
                                  <p:childTnLst>
                                    <p:set>
                                      <p:cBhvr>
                                        <p:cTn id="44" dur="1" fill="hold">
                                          <p:stCondLst>
                                            <p:cond delay="0"/>
                                          </p:stCondLst>
                                        </p:cTn>
                                        <p:tgtEl>
                                          <p:spTgt spid="41"/>
                                        </p:tgtEl>
                                        <p:attrNameLst>
                                          <p:attrName>style.visibility</p:attrName>
                                        </p:attrNameLst>
                                      </p:cBhvr>
                                      <p:to>
                                        <p:strVal val="visible"/>
                                      </p:to>
                                    </p:set>
                                    <p:anim calcmode="lin" valueType="num">
                                      <p:cBhvr>
                                        <p:cTn id="45" dur="500" fill="hold"/>
                                        <p:tgtEl>
                                          <p:spTgt spid="41"/>
                                        </p:tgtEl>
                                        <p:attrNameLst>
                                          <p:attrName>ppt_w</p:attrName>
                                        </p:attrNameLst>
                                      </p:cBhvr>
                                      <p:tavLst>
                                        <p:tav tm="0">
                                          <p:val>
                                            <p:fltVal val="0"/>
                                          </p:val>
                                        </p:tav>
                                        <p:tav tm="100000">
                                          <p:val>
                                            <p:strVal val="#ppt_w"/>
                                          </p:val>
                                        </p:tav>
                                      </p:tavLst>
                                    </p:anim>
                                    <p:anim calcmode="lin" valueType="num">
                                      <p:cBhvr>
                                        <p:cTn id="46" dur="500" fill="hold"/>
                                        <p:tgtEl>
                                          <p:spTgt spid="41"/>
                                        </p:tgtEl>
                                        <p:attrNameLst>
                                          <p:attrName>ppt_h</p:attrName>
                                        </p:attrNameLst>
                                      </p:cBhvr>
                                      <p:tavLst>
                                        <p:tav tm="0">
                                          <p:val>
                                            <p:fltVal val="0"/>
                                          </p:val>
                                        </p:tav>
                                        <p:tav tm="100000">
                                          <p:val>
                                            <p:strVal val="#ppt_h"/>
                                          </p:val>
                                        </p:tav>
                                      </p:tavLst>
                                    </p:anim>
                                    <p:animEffect transition="in" filter="fade">
                                      <p:cBhvr>
                                        <p:cTn id="47" dur="500"/>
                                        <p:tgtEl>
                                          <p:spTgt spid="41"/>
                                        </p:tgtEl>
                                      </p:cBhvr>
                                    </p:animEffect>
                                    <p:anim calcmode="lin" valueType="num">
                                      <p:cBhvr>
                                        <p:cTn id="48" dur="500" fill="hold"/>
                                        <p:tgtEl>
                                          <p:spTgt spid="41"/>
                                        </p:tgtEl>
                                        <p:attrNameLst>
                                          <p:attrName>ppt_x</p:attrName>
                                        </p:attrNameLst>
                                      </p:cBhvr>
                                      <p:tavLst>
                                        <p:tav tm="0">
                                          <p:val>
                                            <p:fltVal val="0.5"/>
                                          </p:val>
                                        </p:tav>
                                        <p:tav tm="100000">
                                          <p:val>
                                            <p:strVal val="#ppt_x"/>
                                          </p:val>
                                        </p:tav>
                                      </p:tavLst>
                                    </p:anim>
                                    <p:anim calcmode="lin" valueType="num">
                                      <p:cBhvr>
                                        <p:cTn id="49" dur="500" fill="hold"/>
                                        <p:tgtEl>
                                          <p:spTgt spid="41"/>
                                        </p:tgtEl>
                                        <p:attrNameLst>
                                          <p:attrName>ppt_y</p:attrName>
                                        </p:attrNameLst>
                                      </p:cBhvr>
                                      <p:tavLst>
                                        <p:tav tm="0">
                                          <p:val>
                                            <p:fltVal val="0.5"/>
                                          </p:val>
                                        </p:tav>
                                        <p:tav tm="100000">
                                          <p:val>
                                            <p:strVal val="#ppt_y"/>
                                          </p:val>
                                        </p:tav>
                                      </p:tavLst>
                                    </p:anim>
                                  </p:childTnLst>
                                </p:cTn>
                              </p:par>
                              <p:par>
                                <p:cTn id="50" presetID="53" presetClass="entr" presetSubtype="528" fill="hold" nodeType="withEffect">
                                  <p:stCondLst>
                                    <p:cond delay="13"/>
                                  </p:stCondLst>
                                  <p:childTnLst>
                                    <p:set>
                                      <p:cBhvr>
                                        <p:cTn id="51" dur="1" fill="hold">
                                          <p:stCondLst>
                                            <p:cond delay="0"/>
                                          </p:stCondLst>
                                        </p:cTn>
                                        <p:tgtEl>
                                          <p:spTgt spid="71"/>
                                        </p:tgtEl>
                                        <p:attrNameLst>
                                          <p:attrName>style.visibility</p:attrName>
                                        </p:attrNameLst>
                                      </p:cBhvr>
                                      <p:to>
                                        <p:strVal val="visible"/>
                                      </p:to>
                                    </p:set>
                                    <p:anim calcmode="lin" valueType="num">
                                      <p:cBhvr>
                                        <p:cTn id="52" dur="500" fill="hold"/>
                                        <p:tgtEl>
                                          <p:spTgt spid="71"/>
                                        </p:tgtEl>
                                        <p:attrNameLst>
                                          <p:attrName>ppt_w</p:attrName>
                                        </p:attrNameLst>
                                      </p:cBhvr>
                                      <p:tavLst>
                                        <p:tav tm="0">
                                          <p:val>
                                            <p:fltVal val="0"/>
                                          </p:val>
                                        </p:tav>
                                        <p:tav tm="100000">
                                          <p:val>
                                            <p:strVal val="#ppt_w"/>
                                          </p:val>
                                        </p:tav>
                                      </p:tavLst>
                                    </p:anim>
                                    <p:anim calcmode="lin" valueType="num">
                                      <p:cBhvr>
                                        <p:cTn id="53" dur="500" fill="hold"/>
                                        <p:tgtEl>
                                          <p:spTgt spid="71"/>
                                        </p:tgtEl>
                                        <p:attrNameLst>
                                          <p:attrName>ppt_h</p:attrName>
                                        </p:attrNameLst>
                                      </p:cBhvr>
                                      <p:tavLst>
                                        <p:tav tm="0">
                                          <p:val>
                                            <p:fltVal val="0"/>
                                          </p:val>
                                        </p:tav>
                                        <p:tav tm="100000">
                                          <p:val>
                                            <p:strVal val="#ppt_h"/>
                                          </p:val>
                                        </p:tav>
                                      </p:tavLst>
                                    </p:anim>
                                    <p:animEffect transition="in" filter="fade">
                                      <p:cBhvr>
                                        <p:cTn id="54" dur="500"/>
                                        <p:tgtEl>
                                          <p:spTgt spid="71"/>
                                        </p:tgtEl>
                                      </p:cBhvr>
                                    </p:animEffect>
                                    <p:anim calcmode="lin" valueType="num">
                                      <p:cBhvr>
                                        <p:cTn id="55" dur="500" fill="hold"/>
                                        <p:tgtEl>
                                          <p:spTgt spid="71"/>
                                        </p:tgtEl>
                                        <p:attrNameLst>
                                          <p:attrName>ppt_x</p:attrName>
                                        </p:attrNameLst>
                                      </p:cBhvr>
                                      <p:tavLst>
                                        <p:tav tm="0">
                                          <p:val>
                                            <p:fltVal val="0.5"/>
                                          </p:val>
                                        </p:tav>
                                        <p:tav tm="100000">
                                          <p:val>
                                            <p:strVal val="#ppt_x"/>
                                          </p:val>
                                        </p:tav>
                                      </p:tavLst>
                                    </p:anim>
                                    <p:anim calcmode="lin" valueType="num">
                                      <p:cBhvr>
                                        <p:cTn id="56" dur="500" fill="hold"/>
                                        <p:tgtEl>
                                          <p:spTgt spid="71"/>
                                        </p:tgtEl>
                                        <p:attrNameLst>
                                          <p:attrName>ppt_y</p:attrName>
                                        </p:attrNameLst>
                                      </p:cBhvr>
                                      <p:tavLst>
                                        <p:tav tm="0">
                                          <p:val>
                                            <p:fltVal val="0.5"/>
                                          </p:val>
                                        </p:tav>
                                        <p:tav tm="100000">
                                          <p:val>
                                            <p:strVal val="#ppt_y"/>
                                          </p:val>
                                        </p:tav>
                                      </p:tavLst>
                                    </p:anim>
                                  </p:childTnLst>
                                </p:cTn>
                              </p:par>
                              <p:par>
                                <p:cTn id="57" presetID="53" presetClass="entr" presetSubtype="528" fill="hold" nodeType="withEffect">
                                  <p:stCondLst>
                                    <p:cond delay="460"/>
                                  </p:stCondLst>
                                  <p:childTnLst>
                                    <p:set>
                                      <p:cBhvr>
                                        <p:cTn id="58" dur="1" fill="hold">
                                          <p:stCondLst>
                                            <p:cond delay="0"/>
                                          </p:stCondLst>
                                        </p:cTn>
                                        <p:tgtEl>
                                          <p:spTgt spid="81"/>
                                        </p:tgtEl>
                                        <p:attrNameLst>
                                          <p:attrName>style.visibility</p:attrName>
                                        </p:attrNameLst>
                                      </p:cBhvr>
                                      <p:to>
                                        <p:strVal val="visible"/>
                                      </p:to>
                                    </p:set>
                                    <p:anim calcmode="lin" valueType="num">
                                      <p:cBhvr>
                                        <p:cTn id="59" dur="500" fill="hold"/>
                                        <p:tgtEl>
                                          <p:spTgt spid="81"/>
                                        </p:tgtEl>
                                        <p:attrNameLst>
                                          <p:attrName>ppt_w</p:attrName>
                                        </p:attrNameLst>
                                      </p:cBhvr>
                                      <p:tavLst>
                                        <p:tav tm="0">
                                          <p:val>
                                            <p:fltVal val="0"/>
                                          </p:val>
                                        </p:tav>
                                        <p:tav tm="100000">
                                          <p:val>
                                            <p:strVal val="#ppt_w"/>
                                          </p:val>
                                        </p:tav>
                                      </p:tavLst>
                                    </p:anim>
                                    <p:anim calcmode="lin" valueType="num">
                                      <p:cBhvr>
                                        <p:cTn id="60" dur="500" fill="hold"/>
                                        <p:tgtEl>
                                          <p:spTgt spid="81"/>
                                        </p:tgtEl>
                                        <p:attrNameLst>
                                          <p:attrName>ppt_h</p:attrName>
                                        </p:attrNameLst>
                                      </p:cBhvr>
                                      <p:tavLst>
                                        <p:tav tm="0">
                                          <p:val>
                                            <p:fltVal val="0"/>
                                          </p:val>
                                        </p:tav>
                                        <p:tav tm="100000">
                                          <p:val>
                                            <p:strVal val="#ppt_h"/>
                                          </p:val>
                                        </p:tav>
                                      </p:tavLst>
                                    </p:anim>
                                    <p:animEffect transition="in" filter="fade">
                                      <p:cBhvr>
                                        <p:cTn id="61" dur="500"/>
                                        <p:tgtEl>
                                          <p:spTgt spid="81"/>
                                        </p:tgtEl>
                                      </p:cBhvr>
                                    </p:animEffect>
                                    <p:anim calcmode="lin" valueType="num">
                                      <p:cBhvr>
                                        <p:cTn id="62" dur="500" fill="hold"/>
                                        <p:tgtEl>
                                          <p:spTgt spid="81"/>
                                        </p:tgtEl>
                                        <p:attrNameLst>
                                          <p:attrName>ppt_x</p:attrName>
                                        </p:attrNameLst>
                                      </p:cBhvr>
                                      <p:tavLst>
                                        <p:tav tm="0">
                                          <p:val>
                                            <p:fltVal val="0.5"/>
                                          </p:val>
                                        </p:tav>
                                        <p:tav tm="100000">
                                          <p:val>
                                            <p:strVal val="#ppt_x"/>
                                          </p:val>
                                        </p:tav>
                                      </p:tavLst>
                                    </p:anim>
                                    <p:anim calcmode="lin" valueType="num">
                                      <p:cBhvr>
                                        <p:cTn id="63" dur="500" fill="hold"/>
                                        <p:tgtEl>
                                          <p:spTgt spid="81"/>
                                        </p:tgtEl>
                                        <p:attrNameLst>
                                          <p:attrName>ppt_y</p:attrName>
                                        </p:attrNameLst>
                                      </p:cBhvr>
                                      <p:tavLst>
                                        <p:tav tm="0">
                                          <p:val>
                                            <p:fltVal val="0.5"/>
                                          </p:val>
                                        </p:tav>
                                        <p:tav tm="100000">
                                          <p:val>
                                            <p:strVal val="#ppt_y"/>
                                          </p:val>
                                        </p:tav>
                                      </p:tavLst>
                                    </p:anim>
                                  </p:childTnLst>
                                </p:cTn>
                              </p:par>
                              <p:par>
                                <p:cTn id="64" presetID="53" presetClass="entr" presetSubtype="528" fill="hold" nodeType="withEffect">
                                  <p:stCondLst>
                                    <p:cond delay="80"/>
                                  </p:stCondLst>
                                  <p:childTnLst>
                                    <p:set>
                                      <p:cBhvr>
                                        <p:cTn id="65" dur="1" fill="hold">
                                          <p:stCondLst>
                                            <p:cond delay="0"/>
                                          </p:stCondLst>
                                        </p:cTn>
                                        <p:tgtEl>
                                          <p:spTgt spid="91"/>
                                        </p:tgtEl>
                                        <p:attrNameLst>
                                          <p:attrName>style.visibility</p:attrName>
                                        </p:attrNameLst>
                                      </p:cBhvr>
                                      <p:to>
                                        <p:strVal val="visible"/>
                                      </p:to>
                                    </p:set>
                                    <p:anim calcmode="lin" valueType="num">
                                      <p:cBhvr>
                                        <p:cTn id="66" dur="500" fill="hold"/>
                                        <p:tgtEl>
                                          <p:spTgt spid="91"/>
                                        </p:tgtEl>
                                        <p:attrNameLst>
                                          <p:attrName>ppt_w</p:attrName>
                                        </p:attrNameLst>
                                      </p:cBhvr>
                                      <p:tavLst>
                                        <p:tav tm="0">
                                          <p:val>
                                            <p:fltVal val="0"/>
                                          </p:val>
                                        </p:tav>
                                        <p:tav tm="100000">
                                          <p:val>
                                            <p:strVal val="#ppt_w"/>
                                          </p:val>
                                        </p:tav>
                                      </p:tavLst>
                                    </p:anim>
                                    <p:anim calcmode="lin" valueType="num">
                                      <p:cBhvr>
                                        <p:cTn id="67" dur="500" fill="hold"/>
                                        <p:tgtEl>
                                          <p:spTgt spid="91"/>
                                        </p:tgtEl>
                                        <p:attrNameLst>
                                          <p:attrName>ppt_h</p:attrName>
                                        </p:attrNameLst>
                                      </p:cBhvr>
                                      <p:tavLst>
                                        <p:tav tm="0">
                                          <p:val>
                                            <p:fltVal val="0"/>
                                          </p:val>
                                        </p:tav>
                                        <p:tav tm="100000">
                                          <p:val>
                                            <p:strVal val="#ppt_h"/>
                                          </p:val>
                                        </p:tav>
                                      </p:tavLst>
                                    </p:anim>
                                    <p:animEffect transition="in" filter="fade">
                                      <p:cBhvr>
                                        <p:cTn id="68" dur="500"/>
                                        <p:tgtEl>
                                          <p:spTgt spid="91"/>
                                        </p:tgtEl>
                                      </p:cBhvr>
                                    </p:animEffect>
                                    <p:anim calcmode="lin" valueType="num">
                                      <p:cBhvr>
                                        <p:cTn id="69" dur="500" fill="hold"/>
                                        <p:tgtEl>
                                          <p:spTgt spid="91"/>
                                        </p:tgtEl>
                                        <p:attrNameLst>
                                          <p:attrName>ppt_x</p:attrName>
                                        </p:attrNameLst>
                                      </p:cBhvr>
                                      <p:tavLst>
                                        <p:tav tm="0">
                                          <p:val>
                                            <p:fltVal val="0.5"/>
                                          </p:val>
                                        </p:tav>
                                        <p:tav tm="100000">
                                          <p:val>
                                            <p:strVal val="#ppt_x"/>
                                          </p:val>
                                        </p:tav>
                                      </p:tavLst>
                                    </p:anim>
                                    <p:anim calcmode="lin" valueType="num">
                                      <p:cBhvr>
                                        <p:cTn id="70" dur="500" fill="hold"/>
                                        <p:tgtEl>
                                          <p:spTgt spid="91"/>
                                        </p:tgtEl>
                                        <p:attrNameLst>
                                          <p:attrName>ppt_y</p:attrName>
                                        </p:attrNameLst>
                                      </p:cBhvr>
                                      <p:tavLst>
                                        <p:tav tm="0">
                                          <p:val>
                                            <p:fltVal val="0.5"/>
                                          </p:val>
                                        </p:tav>
                                        <p:tav tm="100000">
                                          <p:val>
                                            <p:strVal val="#ppt_y"/>
                                          </p:val>
                                        </p:tav>
                                      </p:tavLst>
                                    </p:anim>
                                  </p:childTnLst>
                                </p:cTn>
                              </p:par>
                              <p:par>
                                <p:cTn id="71" presetID="53" presetClass="entr" presetSubtype="528" fill="hold" nodeType="withEffect">
                                  <p:stCondLst>
                                    <p:cond delay="82"/>
                                  </p:stCondLst>
                                  <p:childTnLst>
                                    <p:set>
                                      <p:cBhvr>
                                        <p:cTn id="72" dur="1" fill="hold">
                                          <p:stCondLst>
                                            <p:cond delay="0"/>
                                          </p:stCondLst>
                                        </p:cTn>
                                        <p:tgtEl>
                                          <p:spTgt spid="101"/>
                                        </p:tgtEl>
                                        <p:attrNameLst>
                                          <p:attrName>style.visibility</p:attrName>
                                        </p:attrNameLst>
                                      </p:cBhvr>
                                      <p:to>
                                        <p:strVal val="visible"/>
                                      </p:to>
                                    </p:set>
                                    <p:anim calcmode="lin" valueType="num">
                                      <p:cBhvr>
                                        <p:cTn id="73" dur="500" fill="hold"/>
                                        <p:tgtEl>
                                          <p:spTgt spid="101"/>
                                        </p:tgtEl>
                                        <p:attrNameLst>
                                          <p:attrName>ppt_w</p:attrName>
                                        </p:attrNameLst>
                                      </p:cBhvr>
                                      <p:tavLst>
                                        <p:tav tm="0">
                                          <p:val>
                                            <p:fltVal val="0"/>
                                          </p:val>
                                        </p:tav>
                                        <p:tav tm="100000">
                                          <p:val>
                                            <p:strVal val="#ppt_w"/>
                                          </p:val>
                                        </p:tav>
                                      </p:tavLst>
                                    </p:anim>
                                    <p:anim calcmode="lin" valueType="num">
                                      <p:cBhvr>
                                        <p:cTn id="74" dur="500" fill="hold"/>
                                        <p:tgtEl>
                                          <p:spTgt spid="101"/>
                                        </p:tgtEl>
                                        <p:attrNameLst>
                                          <p:attrName>ppt_h</p:attrName>
                                        </p:attrNameLst>
                                      </p:cBhvr>
                                      <p:tavLst>
                                        <p:tav tm="0">
                                          <p:val>
                                            <p:fltVal val="0"/>
                                          </p:val>
                                        </p:tav>
                                        <p:tav tm="100000">
                                          <p:val>
                                            <p:strVal val="#ppt_h"/>
                                          </p:val>
                                        </p:tav>
                                      </p:tavLst>
                                    </p:anim>
                                    <p:animEffect transition="in" filter="fade">
                                      <p:cBhvr>
                                        <p:cTn id="75" dur="500"/>
                                        <p:tgtEl>
                                          <p:spTgt spid="101"/>
                                        </p:tgtEl>
                                      </p:cBhvr>
                                    </p:animEffect>
                                    <p:anim calcmode="lin" valueType="num">
                                      <p:cBhvr>
                                        <p:cTn id="76" dur="500" fill="hold"/>
                                        <p:tgtEl>
                                          <p:spTgt spid="101"/>
                                        </p:tgtEl>
                                        <p:attrNameLst>
                                          <p:attrName>ppt_x</p:attrName>
                                        </p:attrNameLst>
                                      </p:cBhvr>
                                      <p:tavLst>
                                        <p:tav tm="0">
                                          <p:val>
                                            <p:fltVal val="0.5"/>
                                          </p:val>
                                        </p:tav>
                                        <p:tav tm="100000">
                                          <p:val>
                                            <p:strVal val="#ppt_x"/>
                                          </p:val>
                                        </p:tav>
                                      </p:tavLst>
                                    </p:anim>
                                    <p:anim calcmode="lin" valueType="num">
                                      <p:cBhvr>
                                        <p:cTn id="77" dur="500" fill="hold"/>
                                        <p:tgtEl>
                                          <p:spTgt spid="101"/>
                                        </p:tgtEl>
                                        <p:attrNameLst>
                                          <p:attrName>ppt_y</p:attrName>
                                        </p:attrNameLst>
                                      </p:cBhvr>
                                      <p:tavLst>
                                        <p:tav tm="0">
                                          <p:val>
                                            <p:fltVal val="0.5"/>
                                          </p:val>
                                        </p:tav>
                                        <p:tav tm="100000">
                                          <p:val>
                                            <p:strVal val="#ppt_y"/>
                                          </p:val>
                                        </p:tav>
                                      </p:tavLst>
                                    </p:anim>
                                  </p:childTnLst>
                                </p:cTn>
                              </p:par>
                              <p:par>
                                <p:cTn id="78" presetID="53" presetClass="entr" presetSubtype="528" fill="hold" nodeType="withEffect">
                                  <p:stCondLst>
                                    <p:cond delay="639"/>
                                  </p:stCondLst>
                                  <p:childTnLst>
                                    <p:set>
                                      <p:cBhvr>
                                        <p:cTn id="79" dur="1" fill="hold">
                                          <p:stCondLst>
                                            <p:cond delay="0"/>
                                          </p:stCondLst>
                                        </p:cTn>
                                        <p:tgtEl>
                                          <p:spTgt spid="111"/>
                                        </p:tgtEl>
                                        <p:attrNameLst>
                                          <p:attrName>style.visibility</p:attrName>
                                        </p:attrNameLst>
                                      </p:cBhvr>
                                      <p:to>
                                        <p:strVal val="visible"/>
                                      </p:to>
                                    </p:set>
                                    <p:anim calcmode="lin" valueType="num">
                                      <p:cBhvr>
                                        <p:cTn id="80" dur="500" fill="hold"/>
                                        <p:tgtEl>
                                          <p:spTgt spid="111"/>
                                        </p:tgtEl>
                                        <p:attrNameLst>
                                          <p:attrName>ppt_w</p:attrName>
                                        </p:attrNameLst>
                                      </p:cBhvr>
                                      <p:tavLst>
                                        <p:tav tm="0">
                                          <p:val>
                                            <p:fltVal val="0"/>
                                          </p:val>
                                        </p:tav>
                                        <p:tav tm="100000">
                                          <p:val>
                                            <p:strVal val="#ppt_w"/>
                                          </p:val>
                                        </p:tav>
                                      </p:tavLst>
                                    </p:anim>
                                    <p:anim calcmode="lin" valueType="num">
                                      <p:cBhvr>
                                        <p:cTn id="81" dur="500" fill="hold"/>
                                        <p:tgtEl>
                                          <p:spTgt spid="111"/>
                                        </p:tgtEl>
                                        <p:attrNameLst>
                                          <p:attrName>ppt_h</p:attrName>
                                        </p:attrNameLst>
                                      </p:cBhvr>
                                      <p:tavLst>
                                        <p:tav tm="0">
                                          <p:val>
                                            <p:fltVal val="0"/>
                                          </p:val>
                                        </p:tav>
                                        <p:tav tm="100000">
                                          <p:val>
                                            <p:strVal val="#ppt_h"/>
                                          </p:val>
                                        </p:tav>
                                      </p:tavLst>
                                    </p:anim>
                                    <p:animEffect transition="in" filter="fade">
                                      <p:cBhvr>
                                        <p:cTn id="82" dur="500"/>
                                        <p:tgtEl>
                                          <p:spTgt spid="111"/>
                                        </p:tgtEl>
                                      </p:cBhvr>
                                    </p:animEffect>
                                    <p:anim calcmode="lin" valueType="num">
                                      <p:cBhvr>
                                        <p:cTn id="83" dur="500" fill="hold"/>
                                        <p:tgtEl>
                                          <p:spTgt spid="111"/>
                                        </p:tgtEl>
                                        <p:attrNameLst>
                                          <p:attrName>ppt_x</p:attrName>
                                        </p:attrNameLst>
                                      </p:cBhvr>
                                      <p:tavLst>
                                        <p:tav tm="0">
                                          <p:val>
                                            <p:fltVal val="0.5"/>
                                          </p:val>
                                        </p:tav>
                                        <p:tav tm="100000">
                                          <p:val>
                                            <p:strVal val="#ppt_x"/>
                                          </p:val>
                                        </p:tav>
                                      </p:tavLst>
                                    </p:anim>
                                    <p:anim calcmode="lin" valueType="num">
                                      <p:cBhvr>
                                        <p:cTn id="84" dur="500" fill="hold"/>
                                        <p:tgtEl>
                                          <p:spTgt spid="111"/>
                                        </p:tgtEl>
                                        <p:attrNameLst>
                                          <p:attrName>ppt_y</p:attrName>
                                        </p:attrNameLst>
                                      </p:cBhvr>
                                      <p:tavLst>
                                        <p:tav tm="0">
                                          <p:val>
                                            <p:fltVal val="0.5"/>
                                          </p:val>
                                        </p:tav>
                                        <p:tav tm="100000">
                                          <p:val>
                                            <p:strVal val="#ppt_y"/>
                                          </p:val>
                                        </p:tav>
                                      </p:tavLst>
                                    </p:anim>
                                  </p:childTnLst>
                                </p:cTn>
                              </p:par>
                              <p:par>
                                <p:cTn id="85" presetID="53" presetClass="entr" presetSubtype="528" fill="hold" nodeType="withEffect">
                                  <p:stCondLst>
                                    <p:cond delay="228"/>
                                  </p:stCondLst>
                                  <p:childTnLst>
                                    <p:set>
                                      <p:cBhvr>
                                        <p:cTn id="86" dur="1" fill="hold">
                                          <p:stCondLst>
                                            <p:cond delay="0"/>
                                          </p:stCondLst>
                                        </p:cTn>
                                        <p:tgtEl>
                                          <p:spTgt spid="121"/>
                                        </p:tgtEl>
                                        <p:attrNameLst>
                                          <p:attrName>style.visibility</p:attrName>
                                        </p:attrNameLst>
                                      </p:cBhvr>
                                      <p:to>
                                        <p:strVal val="visible"/>
                                      </p:to>
                                    </p:set>
                                    <p:anim calcmode="lin" valueType="num">
                                      <p:cBhvr>
                                        <p:cTn id="87" dur="500" fill="hold"/>
                                        <p:tgtEl>
                                          <p:spTgt spid="121"/>
                                        </p:tgtEl>
                                        <p:attrNameLst>
                                          <p:attrName>ppt_w</p:attrName>
                                        </p:attrNameLst>
                                      </p:cBhvr>
                                      <p:tavLst>
                                        <p:tav tm="0">
                                          <p:val>
                                            <p:fltVal val="0"/>
                                          </p:val>
                                        </p:tav>
                                        <p:tav tm="100000">
                                          <p:val>
                                            <p:strVal val="#ppt_w"/>
                                          </p:val>
                                        </p:tav>
                                      </p:tavLst>
                                    </p:anim>
                                    <p:anim calcmode="lin" valueType="num">
                                      <p:cBhvr>
                                        <p:cTn id="88" dur="500" fill="hold"/>
                                        <p:tgtEl>
                                          <p:spTgt spid="121"/>
                                        </p:tgtEl>
                                        <p:attrNameLst>
                                          <p:attrName>ppt_h</p:attrName>
                                        </p:attrNameLst>
                                      </p:cBhvr>
                                      <p:tavLst>
                                        <p:tav tm="0">
                                          <p:val>
                                            <p:fltVal val="0"/>
                                          </p:val>
                                        </p:tav>
                                        <p:tav tm="100000">
                                          <p:val>
                                            <p:strVal val="#ppt_h"/>
                                          </p:val>
                                        </p:tav>
                                      </p:tavLst>
                                    </p:anim>
                                    <p:animEffect transition="in" filter="fade">
                                      <p:cBhvr>
                                        <p:cTn id="89" dur="500"/>
                                        <p:tgtEl>
                                          <p:spTgt spid="121"/>
                                        </p:tgtEl>
                                      </p:cBhvr>
                                    </p:animEffect>
                                    <p:anim calcmode="lin" valueType="num">
                                      <p:cBhvr>
                                        <p:cTn id="90" dur="500" fill="hold"/>
                                        <p:tgtEl>
                                          <p:spTgt spid="121"/>
                                        </p:tgtEl>
                                        <p:attrNameLst>
                                          <p:attrName>ppt_x</p:attrName>
                                        </p:attrNameLst>
                                      </p:cBhvr>
                                      <p:tavLst>
                                        <p:tav tm="0">
                                          <p:val>
                                            <p:fltVal val="0.5"/>
                                          </p:val>
                                        </p:tav>
                                        <p:tav tm="100000">
                                          <p:val>
                                            <p:strVal val="#ppt_x"/>
                                          </p:val>
                                        </p:tav>
                                      </p:tavLst>
                                    </p:anim>
                                    <p:anim calcmode="lin" valueType="num">
                                      <p:cBhvr>
                                        <p:cTn id="91" dur="500" fill="hold"/>
                                        <p:tgtEl>
                                          <p:spTgt spid="121"/>
                                        </p:tgtEl>
                                        <p:attrNameLst>
                                          <p:attrName>ppt_y</p:attrName>
                                        </p:attrNameLst>
                                      </p:cBhvr>
                                      <p:tavLst>
                                        <p:tav tm="0">
                                          <p:val>
                                            <p:fltVal val="0.5"/>
                                          </p:val>
                                        </p:tav>
                                        <p:tav tm="100000">
                                          <p:val>
                                            <p:strVal val="#ppt_y"/>
                                          </p:val>
                                        </p:tav>
                                      </p:tavLst>
                                    </p:anim>
                                  </p:childTnLst>
                                </p:cTn>
                              </p:par>
                              <p:par>
                                <p:cTn id="92" presetID="53" presetClass="entr" presetSubtype="528" fill="hold" nodeType="withEffect">
                                  <p:stCondLst>
                                    <p:cond delay="37"/>
                                  </p:stCondLst>
                                  <p:childTnLst>
                                    <p:set>
                                      <p:cBhvr>
                                        <p:cTn id="93" dur="1" fill="hold">
                                          <p:stCondLst>
                                            <p:cond delay="0"/>
                                          </p:stCondLst>
                                        </p:cTn>
                                        <p:tgtEl>
                                          <p:spTgt spid="131"/>
                                        </p:tgtEl>
                                        <p:attrNameLst>
                                          <p:attrName>style.visibility</p:attrName>
                                        </p:attrNameLst>
                                      </p:cBhvr>
                                      <p:to>
                                        <p:strVal val="visible"/>
                                      </p:to>
                                    </p:set>
                                    <p:anim calcmode="lin" valueType="num">
                                      <p:cBhvr>
                                        <p:cTn id="94" dur="500" fill="hold"/>
                                        <p:tgtEl>
                                          <p:spTgt spid="131"/>
                                        </p:tgtEl>
                                        <p:attrNameLst>
                                          <p:attrName>ppt_w</p:attrName>
                                        </p:attrNameLst>
                                      </p:cBhvr>
                                      <p:tavLst>
                                        <p:tav tm="0">
                                          <p:val>
                                            <p:fltVal val="0"/>
                                          </p:val>
                                        </p:tav>
                                        <p:tav tm="100000">
                                          <p:val>
                                            <p:strVal val="#ppt_w"/>
                                          </p:val>
                                        </p:tav>
                                      </p:tavLst>
                                    </p:anim>
                                    <p:anim calcmode="lin" valueType="num">
                                      <p:cBhvr>
                                        <p:cTn id="95" dur="500" fill="hold"/>
                                        <p:tgtEl>
                                          <p:spTgt spid="131"/>
                                        </p:tgtEl>
                                        <p:attrNameLst>
                                          <p:attrName>ppt_h</p:attrName>
                                        </p:attrNameLst>
                                      </p:cBhvr>
                                      <p:tavLst>
                                        <p:tav tm="0">
                                          <p:val>
                                            <p:fltVal val="0"/>
                                          </p:val>
                                        </p:tav>
                                        <p:tav tm="100000">
                                          <p:val>
                                            <p:strVal val="#ppt_h"/>
                                          </p:val>
                                        </p:tav>
                                      </p:tavLst>
                                    </p:anim>
                                    <p:animEffect transition="in" filter="fade">
                                      <p:cBhvr>
                                        <p:cTn id="96" dur="500"/>
                                        <p:tgtEl>
                                          <p:spTgt spid="131"/>
                                        </p:tgtEl>
                                      </p:cBhvr>
                                    </p:animEffect>
                                    <p:anim calcmode="lin" valueType="num">
                                      <p:cBhvr>
                                        <p:cTn id="97" dur="500" fill="hold"/>
                                        <p:tgtEl>
                                          <p:spTgt spid="131"/>
                                        </p:tgtEl>
                                        <p:attrNameLst>
                                          <p:attrName>ppt_x</p:attrName>
                                        </p:attrNameLst>
                                      </p:cBhvr>
                                      <p:tavLst>
                                        <p:tav tm="0">
                                          <p:val>
                                            <p:fltVal val="0.5"/>
                                          </p:val>
                                        </p:tav>
                                        <p:tav tm="100000">
                                          <p:val>
                                            <p:strVal val="#ppt_x"/>
                                          </p:val>
                                        </p:tav>
                                      </p:tavLst>
                                    </p:anim>
                                    <p:anim calcmode="lin" valueType="num">
                                      <p:cBhvr>
                                        <p:cTn id="98" dur="500" fill="hold"/>
                                        <p:tgtEl>
                                          <p:spTgt spid="131"/>
                                        </p:tgtEl>
                                        <p:attrNameLst>
                                          <p:attrName>ppt_y</p:attrName>
                                        </p:attrNameLst>
                                      </p:cBhvr>
                                      <p:tavLst>
                                        <p:tav tm="0">
                                          <p:val>
                                            <p:fltVal val="0.5"/>
                                          </p:val>
                                        </p:tav>
                                        <p:tav tm="100000">
                                          <p:val>
                                            <p:strVal val="#ppt_y"/>
                                          </p:val>
                                        </p:tav>
                                      </p:tavLst>
                                    </p:anim>
                                  </p:childTnLst>
                                </p:cTn>
                              </p:par>
                              <p:par>
                                <p:cTn id="99" presetID="53" presetClass="entr" presetSubtype="528" fill="hold" nodeType="withEffect">
                                  <p:stCondLst>
                                    <p:cond delay="237"/>
                                  </p:stCondLst>
                                  <p:childTnLst>
                                    <p:set>
                                      <p:cBhvr>
                                        <p:cTn id="100" dur="1" fill="hold">
                                          <p:stCondLst>
                                            <p:cond delay="0"/>
                                          </p:stCondLst>
                                        </p:cTn>
                                        <p:tgtEl>
                                          <p:spTgt spid="141"/>
                                        </p:tgtEl>
                                        <p:attrNameLst>
                                          <p:attrName>style.visibility</p:attrName>
                                        </p:attrNameLst>
                                      </p:cBhvr>
                                      <p:to>
                                        <p:strVal val="visible"/>
                                      </p:to>
                                    </p:set>
                                    <p:anim calcmode="lin" valueType="num">
                                      <p:cBhvr>
                                        <p:cTn id="101" dur="500" fill="hold"/>
                                        <p:tgtEl>
                                          <p:spTgt spid="141"/>
                                        </p:tgtEl>
                                        <p:attrNameLst>
                                          <p:attrName>ppt_w</p:attrName>
                                        </p:attrNameLst>
                                      </p:cBhvr>
                                      <p:tavLst>
                                        <p:tav tm="0">
                                          <p:val>
                                            <p:fltVal val="0"/>
                                          </p:val>
                                        </p:tav>
                                        <p:tav tm="100000">
                                          <p:val>
                                            <p:strVal val="#ppt_w"/>
                                          </p:val>
                                        </p:tav>
                                      </p:tavLst>
                                    </p:anim>
                                    <p:anim calcmode="lin" valueType="num">
                                      <p:cBhvr>
                                        <p:cTn id="102" dur="500" fill="hold"/>
                                        <p:tgtEl>
                                          <p:spTgt spid="141"/>
                                        </p:tgtEl>
                                        <p:attrNameLst>
                                          <p:attrName>ppt_h</p:attrName>
                                        </p:attrNameLst>
                                      </p:cBhvr>
                                      <p:tavLst>
                                        <p:tav tm="0">
                                          <p:val>
                                            <p:fltVal val="0"/>
                                          </p:val>
                                        </p:tav>
                                        <p:tav tm="100000">
                                          <p:val>
                                            <p:strVal val="#ppt_h"/>
                                          </p:val>
                                        </p:tav>
                                      </p:tavLst>
                                    </p:anim>
                                    <p:animEffect transition="in" filter="fade">
                                      <p:cBhvr>
                                        <p:cTn id="103" dur="500"/>
                                        <p:tgtEl>
                                          <p:spTgt spid="141"/>
                                        </p:tgtEl>
                                      </p:cBhvr>
                                    </p:animEffect>
                                    <p:anim calcmode="lin" valueType="num">
                                      <p:cBhvr>
                                        <p:cTn id="104" dur="500" fill="hold"/>
                                        <p:tgtEl>
                                          <p:spTgt spid="141"/>
                                        </p:tgtEl>
                                        <p:attrNameLst>
                                          <p:attrName>ppt_x</p:attrName>
                                        </p:attrNameLst>
                                      </p:cBhvr>
                                      <p:tavLst>
                                        <p:tav tm="0">
                                          <p:val>
                                            <p:fltVal val="0.5"/>
                                          </p:val>
                                        </p:tav>
                                        <p:tav tm="100000">
                                          <p:val>
                                            <p:strVal val="#ppt_x"/>
                                          </p:val>
                                        </p:tav>
                                      </p:tavLst>
                                    </p:anim>
                                    <p:anim calcmode="lin" valueType="num">
                                      <p:cBhvr>
                                        <p:cTn id="105" dur="500" fill="hold"/>
                                        <p:tgtEl>
                                          <p:spTgt spid="141"/>
                                        </p:tgtEl>
                                        <p:attrNameLst>
                                          <p:attrName>ppt_y</p:attrName>
                                        </p:attrNameLst>
                                      </p:cBhvr>
                                      <p:tavLst>
                                        <p:tav tm="0">
                                          <p:val>
                                            <p:fltVal val="0.5"/>
                                          </p:val>
                                        </p:tav>
                                        <p:tav tm="100000">
                                          <p:val>
                                            <p:strVal val="#ppt_y"/>
                                          </p:val>
                                        </p:tav>
                                      </p:tavLst>
                                    </p:anim>
                                  </p:childTnLst>
                                </p:cTn>
                              </p:par>
                              <p:par>
                                <p:cTn id="106" presetID="53" presetClass="entr" presetSubtype="528" fill="hold" nodeType="withEffect">
                                  <p:stCondLst>
                                    <p:cond delay="306"/>
                                  </p:stCondLst>
                                  <p:childTnLst>
                                    <p:set>
                                      <p:cBhvr>
                                        <p:cTn id="107" dur="1" fill="hold">
                                          <p:stCondLst>
                                            <p:cond delay="0"/>
                                          </p:stCondLst>
                                        </p:cTn>
                                        <p:tgtEl>
                                          <p:spTgt spid="151"/>
                                        </p:tgtEl>
                                        <p:attrNameLst>
                                          <p:attrName>style.visibility</p:attrName>
                                        </p:attrNameLst>
                                      </p:cBhvr>
                                      <p:to>
                                        <p:strVal val="visible"/>
                                      </p:to>
                                    </p:set>
                                    <p:anim calcmode="lin" valueType="num">
                                      <p:cBhvr>
                                        <p:cTn id="108" dur="500" fill="hold"/>
                                        <p:tgtEl>
                                          <p:spTgt spid="151"/>
                                        </p:tgtEl>
                                        <p:attrNameLst>
                                          <p:attrName>ppt_w</p:attrName>
                                        </p:attrNameLst>
                                      </p:cBhvr>
                                      <p:tavLst>
                                        <p:tav tm="0">
                                          <p:val>
                                            <p:fltVal val="0"/>
                                          </p:val>
                                        </p:tav>
                                        <p:tav tm="100000">
                                          <p:val>
                                            <p:strVal val="#ppt_w"/>
                                          </p:val>
                                        </p:tav>
                                      </p:tavLst>
                                    </p:anim>
                                    <p:anim calcmode="lin" valueType="num">
                                      <p:cBhvr>
                                        <p:cTn id="109" dur="500" fill="hold"/>
                                        <p:tgtEl>
                                          <p:spTgt spid="151"/>
                                        </p:tgtEl>
                                        <p:attrNameLst>
                                          <p:attrName>ppt_h</p:attrName>
                                        </p:attrNameLst>
                                      </p:cBhvr>
                                      <p:tavLst>
                                        <p:tav tm="0">
                                          <p:val>
                                            <p:fltVal val="0"/>
                                          </p:val>
                                        </p:tav>
                                        <p:tav tm="100000">
                                          <p:val>
                                            <p:strVal val="#ppt_h"/>
                                          </p:val>
                                        </p:tav>
                                      </p:tavLst>
                                    </p:anim>
                                    <p:animEffect transition="in" filter="fade">
                                      <p:cBhvr>
                                        <p:cTn id="110" dur="500"/>
                                        <p:tgtEl>
                                          <p:spTgt spid="151"/>
                                        </p:tgtEl>
                                      </p:cBhvr>
                                    </p:animEffect>
                                    <p:anim calcmode="lin" valueType="num">
                                      <p:cBhvr>
                                        <p:cTn id="111" dur="500" fill="hold"/>
                                        <p:tgtEl>
                                          <p:spTgt spid="151"/>
                                        </p:tgtEl>
                                        <p:attrNameLst>
                                          <p:attrName>ppt_x</p:attrName>
                                        </p:attrNameLst>
                                      </p:cBhvr>
                                      <p:tavLst>
                                        <p:tav tm="0">
                                          <p:val>
                                            <p:fltVal val="0.5"/>
                                          </p:val>
                                        </p:tav>
                                        <p:tav tm="100000">
                                          <p:val>
                                            <p:strVal val="#ppt_x"/>
                                          </p:val>
                                        </p:tav>
                                      </p:tavLst>
                                    </p:anim>
                                    <p:anim calcmode="lin" valueType="num">
                                      <p:cBhvr>
                                        <p:cTn id="112" dur="500" fill="hold"/>
                                        <p:tgtEl>
                                          <p:spTgt spid="151"/>
                                        </p:tgtEl>
                                        <p:attrNameLst>
                                          <p:attrName>ppt_y</p:attrName>
                                        </p:attrNameLst>
                                      </p:cBhvr>
                                      <p:tavLst>
                                        <p:tav tm="0">
                                          <p:val>
                                            <p:fltVal val="0.5"/>
                                          </p:val>
                                        </p:tav>
                                        <p:tav tm="100000">
                                          <p:val>
                                            <p:strVal val="#ppt_y"/>
                                          </p:val>
                                        </p:tav>
                                      </p:tavLst>
                                    </p:anim>
                                  </p:childTnLst>
                                </p:cTn>
                              </p:par>
                              <p:par>
                                <p:cTn id="113" presetID="53" presetClass="entr" presetSubtype="528" fill="hold" nodeType="withEffect">
                                  <p:stCondLst>
                                    <p:cond delay="241"/>
                                  </p:stCondLst>
                                  <p:childTnLst>
                                    <p:set>
                                      <p:cBhvr>
                                        <p:cTn id="114" dur="1" fill="hold">
                                          <p:stCondLst>
                                            <p:cond delay="0"/>
                                          </p:stCondLst>
                                        </p:cTn>
                                        <p:tgtEl>
                                          <p:spTgt spid="161"/>
                                        </p:tgtEl>
                                        <p:attrNameLst>
                                          <p:attrName>style.visibility</p:attrName>
                                        </p:attrNameLst>
                                      </p:cBhvr>
                                      <p:to>
                                        <p:strVal val="visible"/>
                                      </p:to>
                                    </p:set>
                                    <p:anim calcmode="lin" valueType="num">
                                      <p:cBhvr>
                                        <p:cTn id="115" dur="500" fill="hold"/>
                                        <p:tgtEl>
                                          <p:spTgt spid="161"/>
                                        </p:tgtEl>
                                        <p:attrNameLst>
                                          <p:attrName>ppt_w</p:attrName>
                                        </p:attrNameLst>
                                      </p:cBhvr>
                                      <p:tavLst>
                                        <p:tav tm="0">
                                          <p:val>
                                            <p:fltVal val="0"/>
                                          </p:val>
                                        </p:tav>
                                        <p:tav tm="100000">
                                          <p:val>
                                            <p:strVal val="#ppt_w"/>
                                          </p:val>
                                        </p:tav>
                                      </p:tavLst>
                                    </p:anim>
                                    <p:anim calcmode="lin" valueType="num">
                                      <p:cBhvr>
                                        <p:cTn id="116" dur="500" fill="hold"/>
                                        <p:tgtEl>
                                          <p:spTgt spid="161"/>
                                        </p:tgtEl>
                                        <p:attrNameLst>
                                          <p:attrName>ppt_h</p:attrName>
                                        </p:attrNameLst>
                                      </p:cBhvr>
                                      <p:tavLst>
                                        <p:tav tm="0">
                                          <p:val>
                                            <p:fltVal val="0"/>
                                          </p:val>
                                        </p:tav>
                                        <p:tav tm="100000">
                                          <p:val>
                                            <p:strVal val="#ppt_h"/>
                                          </p:val>
                                        </p:tav>
                                      </p:tavLst>
                                    </p:anim>
                                    <p:animEffect transition="in" filter="fade">
                                      <p:cBhvr>
                                        <p:cTn id="117" dur="500"/>
                                        <p:tgtEl>
                                          <p:spTgt spid="161"/>
                                        </p:tgtEl>
                                      </p:cBhvr>
                                    </p:animEffect>
                                    <p:anim calcmode="lin" valueType="num">
                                      <p:cBhvr>
                                        <p:cTn id="118" dur="500" fill="hold"/>
                                        <p:tgtEl>
                                          <p:spTgt spid="161"/>
                                        </p:tgtEl>
                                        <p:attrNameLst>
                                          <p:attrName>ppt_x</p:attrName>
                                        </p:attrNameLst>
                                      </p:cBhvr>
                                      <p:tavLst>
                                        <p:tav tm="0">
                                          <p:val>
                                            <p:fltVal val="0.5"/>
                                          </p:val>
                                        </p:tav>
                                        <p:tav tm="100000">
                                          <p:val>
                                            <p:strVal val="#ppt_x"/>
                                          </p:val>
                                        </p:tav>
                                      </p:tavLst>
                                    </p:anim>
                                    <p:anim calcmode="lin" valueType="num">
                                      <p:cBhvr>
                                        <p:cTn id="119" dur="500" fill="hold"/>
                                        <p:tgtEl>
                                          <p:spTgt spid="161"/>
                                        </p:tgtEl>
                                        <p:attrNameLst>
                                          <p:attrName>ppt_y</p:attrName>
                                        </p:attrNameLst>
                                      </p:cBhvr>
                                      <p:tavLst>
                                        <p:tav tm="0">
                                          <p:val>
                                            <p:fltVal val="0.5"/>
                                          </p:val>
                                        </p:tav>
                                        <p:tav tm="100000">
                                          <p:val>
                                            <p:strVal val="#ppt_y"/>
                                          </p:val>
                                        </p:tav>
                                      </p:tavLst>
                                    </p:anim>
                                  </p:childTnLst>
                                </p:cTn>
                              </p:par>
                              <p:par>
                                <p:cTn id="120" presetID="53" presetClass="entr" presetSubtype="528" fill="hold" nodeType="withEffect">
                                  <p:stCondLst>
                                    <p:cond delay="759"/>
                                  </p:stCondLst>
                                  <p:childTnLst>
                                    <p:set>
                                      <p:cBhvr>
                                        <p:cTn id="121" dur="1" fill="hold">
                                          <p:stCondLst>
                                            <p:cond delay="0"/>
                                          </p:stCondLst>
                                        </p:cTn>
                                        <p:tgtEl>
                                          <p:spTgt spid="171"/>
                                        </p:tgtEl>
                                        <p:attrNameLst>
                                          <p:attrName>style.visibility</p:attrName>
                                        </p:attrNameLst>
                                      </p:cBhvr>
                                      <p:to>
                                        <p:strVal val="visible"/>
                                      </p:to>
                                    </p:set>
                                    <p:anim calcmode="lin" valueType="num">
                                      <p:cBhvr>
                                        <p:cTn id="122" dur="500" fill="hold"/>
                                        <p:tgtEl>
                                          <p:spTgt spid="171"/>
                                        </p:tgtEl>
                                        <p:attrNameLst>
                                          <p:attrName>ppt_w</p:attrName>
                                        </p:attrNameLst>
                                      </p:cBhvr>
                                      <p:tavLst>
                                        <p:tav tm="0">
                                          <p:val>
                                            <p:fltVal val="0"/>
                                          </p:val>
                                        </p:tav>
                                        <p:tav tm="100000">
                                          <p:val>
                                            <p:strVal val="#ppt_w"/>
                                          </p:val>
                                        </p:tav>
                                      </p:tavLst>
                                    </p:anim>
                                    <p:anim calcmode="lin" valueType="num">
                                      <p:cBhvr>
                                        <p:cTn id="123" dur="500" fill="hold"/>
                                        <p:tgtEl>
                                          <p:spTgt spid="171"/>
                                        </p:tgtEl>
                                        <p:attrNameLst>
                                          <p:attrName>ppt_h</p:attrName>
                                        </p:attrNameLst>
                                      </p:cBhvr>
                                      <p:tavLst>
                                        <p:tav tm="0">
                                          <p:val>
                                            <p:fltVal val="0"/>
                                          </p:val>
                                        </p:tav>
                                        <p:tav tm="100000">
                                          <p:val>
                                            <p:strVal val="#ppt_h"/>
                                          </p:val>
                                        </p:tav>
                                      </p:tavLst>
                                    </p:anim>
                                    <p:animEffect transition="in" filter="fade">
                                      <p:cBhvr>
                                        <p:cTn id="124" dur="500"/>
                                        <p:tgtEl>
                                          <p:spTgt spid="171"/>
                                        </p:tgtEl>
                                      </p:cBhvr>
                                    </p:animEffect>
                                    <p:anim calcmode="lin" valueType="num">
                                      <p:cBhvr>
                                        <p:cTn id="125" dur="500" fill="hold"/>
                                        <p:tgtEl>
                                          <p:spTgt spid="171"/>
                                        </p:tgtEl>
                                        <p:attrNameLst>
                                          <p:attrName>ppt_x</p:attrName>
                                        </p:attrNameLst>
                                      </p:cBhvr>
                                      <p:tavLst>
                                        <p:tav tm="0">
                                          <p:val>
                                            <p:fltVal val="0.5"/>
                                          </p:val>
                                        </p:tav>
                                        <p:tav tm="100000">
                                          <p:val>
                                            <p:strVal val="#ppt_x"/>
                                          </p:val>
                                        </p:tav>
                                      </p:tavLst>
                                    </p:anim>
                                    <p:anim calcmode="lin" valueType="num">
                                      <p:cBhvr>
                                        <p:cTn id="126" dur="500" fill="hold"/>
                                        <p:tgtEl>
                                          <p:spTgt spid="171"/>
                                        </p:tgtEl>
                                        <p:attrNameLst>
                                          <p:attrName>ppt_y</p:attrName>
                                        </p:attrNameLst>
                                      </p:cBhvr>
                                      <p:tavLst>
                                        <p:tav tm="0">
                                          <p:val>
                                            <p:fltVal val="0.5"/>
                                          </p:val>
                                        </p:tav>
                                        <p:tav tm="100000">
                                          <p:val>
                                            <p:strVal val="#ppt_y"/>
                                          </p:val>
                                        </p:tav>
                                      </p:tavLst>
                                    </p:anim>
                                  </p:childTnLst>
                                </p:cTn>
                              </p:par>
                              <p:par>
                                <p:cTn id="127" presetID="53" presetClass="entr" presetSubtype="528" fill="hold" nodeType="withEffect">
                                  <p:stCondLst>
                                    <p:cond delay="784"/>
                                  </p:stCondLst>
                                  <p:childTnLst>
                                    <p:set>
                                      <p:cBhvr>
                                        <p:cTn id="128" dur="1" fill="hold">
                                          <p:stCondLst>
                                            <p:cond delay="0"/>
                                          </p:stCondLst>
                                        </p:cTn>
                                        <p:tgtEl>
                                          <p:spTgt spid="181"/>
                                        </p:tgtEl>
                                        <p:attrNameLst>
                                          <p:attrName>style.visibility</p:attrName>
                                        </p:attrNameLst>
                                      </p:cBhvr>
                                      <p:to>
                                        <p:strVal val="visible"/>
                                      </p:to>
                                    </p:set>
                                    <p:anim calcmode="lin" valueType="num">
                                      <p:cBhvr>
                                        <p:cTn id="129" dur="500" fill="hold"/>
                                        <p:tgtEl>
                                          <p:spTgt spid="181"/>
                                        </p:tgtEl>
                                        <p:attrNameLst>
                                          <p:attrName>ppt_w</p:attrName>
                                        </p:attrNameLst>
                                      </p:cBhvr>
                                      <p:tavLst>
                                        <p:tav tm="0">
                                          <p:val>
                                            <p:fltVal val="0"/>
                                          </p:val>
                                        </p:tav>
                                        <p:tav tm="100000">
                                          <p:val>
                                            <p:strVal val="#ppt_w"/>
                                          </p:val>
                                        </p:tav>
                                      </p:tavLst>
                                    </p:anim>
                                    <p:anim calcmode="lin" valueType="num">
                                      <p:cBhvr>
                                        <p:cTn id="130" dur="500" fill="hold"/>
                                        <p:tgtEl>
                                          <p:spTgt spid="181"/>
                                        </p:tgtEl>
                                        <p:attrNameLst>
                                          <p:attrName>ppt_h</p:attrName>
                                        </p:attrNameLst>
                                      </p:cBhvr>
                                      <p:tavLst>
                                        <p:tav tm="0">
                                          <p:val>
                                            <p:fltVal val="0"/>
                                          </p:val>
                                        </p:tav>
                                        <p:tav tm="100000">
                                          <p:val>
                                            <p:strVal val="#ppt_h"/>
                                          </p:val>
                                        </p:tav>
                                      </p:tavLst>
                                    </p:anim>
                                    <p:animEffect transition="in" filter="fade">
                                      <p:cBhvr>
                                        <p:cTn id="131" dur="500"/>
                                        <p:tgtEl>
                                          <p:spTgt spid="181"/>
                                        </p:tgtEl>
                                      </p:cBhvr>
                                    </p:animEffect>
                                    <p:anim calcmode="lin" valueType="num">
                                      <p:cBhvr>
                                        <p:cTn id="132" dur="500" fill="hold"/>
                                        <p:tgtEl>
                                          <p:spTgt spid="181"/>
                                        </p:tgtEl>
                                        <p:attrNameLst>
                                          <p:attrName>ppt_x</p:attrName>
                                        </p:attrNameLst>
                                      </p:cBhvr>
                                      <p:tavLst>
                                        <p:tav tm="0">
                                          <p:val>
                                            <p:fltVal val="0.5"/>
                                          </p:val>
                                        </p:tav>
                                        <p:tav tm="100000">
                                          <p:val>
                                            <p:strVal val="#ppt_x"/>
                                          </p:val>
                                        </p:tav>
                                      </p:tavLst>
                                    </p:anim>
                                    <p:anim calcmode="lin" valueType="num">
                                      <p:cBhvr>
                                        <p:cTn id="133" dur="500" fill="hold"/>
                                        <p:tgtEl>
                                          <p:spTgt spid="181"/>
                                        </p:tgtEl>
                                        <p:attrNameLst>
                                          <p:attrName>ppt_y</p:attrName>
                                        </p:attrNameLst>
                                      </p:cBhvr>
                                      <p:tavLst>
                                        <p:tav tm="0">
                                          <p:val>
                                            <p:fltVal val="0.5"/>
                                          </p:val>
                                        </p:tav>
                                        <p:tav tm="100000">
                                          <p:val>
                                            <p:strVal val="#ppt_y"/>
                                          </p:val>
                                        </p:tav>
                                      </p:tavLst>
                                    </p:anim>
                                  </p:childTnLst>
                                </p:cTn>
                              </p:par>
                              <p:par>
                                <p:cTn id="134" presetID="53" presetClass="entr" presetSubtype="528" fill="hold" nodeType="withEffect">
                                  <p:stCondLst>
                                    <p:cond delay="321"/>
                                  </p:stCondLst>
                                  <p:childTnLst>
                                    <p:set>
                                      <p:cBhvr>
                                        <p:cTn id="135" dur="1" fill="hold">
                                          <p:stCondLst>
                                            <p:cond delay="0"/>
                                          </p:stCondLst>
                                        </p:cTn>
                                        <p:tgtEl>
                                          <p:spTgt spid="191"/>
                                        </p:tgtEl>
                                        <p:attrNameLst>
                                          <p:attrName>style.visibility</p:attrName>
                                        </p:attrNameLst>
                                      </p:cBhvr>
                                      <p:to>
                                        <p:strVal val="visible"/>
                                      </p:to>
                                    </p:set>
                                    <p:anim calcmode="lin" valueType="num">
                                      <p:cBhvr>
                                        <p:cTn id="136" dur="500" fill="hold"/>
                                        <p:tgtEl>
                                          <p:spTgt spid="191"/>
                                        </p:tgtEl>
                                        <p:attrNameLst>
                                          <p:attrName>ppt_w</p:attrName>
                                        </p:attrNameLst>
                                      </p:cBhvr>
                                      <p:tavLst>
                                        <p:tav tm="0">
                                          <p:val>
                                            <p:fltVal val="0"/>
                                          </p:val>
                                        </p:tav>
                                        <p:tav tm="100000">
                                          <p:val>
                                            <p:strVal val="#ppt_w"/>
                                          </p:val>
                                        </p:tav>
                                      </p:tavLst>
                                    </p:anim>
                                    <p:anim calcmode="lin" valueType="num">
                                      <p:cBhvr>
                                        <p:cTn id="137" dur="500" fill="hold"/>
                                        <p:tgtEl>
                                          <p:spTgt spid="191"/>
                                        </p:tgtEl>
                                        <p:attrNameLst>
                                          <p:attrName>ppt_h</p:attrName>
                                        </p:attrNameLst>
                                      </p:cBhvr>
                                      <p:tavLst>
                                        <p:tav tm="0">
                                          <p:val>
                                            <p:fltVal val="0"/>
                                          </p:val>
                                        </p:tav>
                                        <p:tav tm="100000">
                                          <p:val>
                                            <p:strVal val="#ppt_h"/>
                                          </p:val>
                                        </p:tav>
                                      </p:tavLst>
                                    </p:anim>
                                    <p:animEffect transition="in" filter="fade">
                                      <p:cBhvr>
                                        <p:cTn id="138" dur="500"/>
                                        <p:tgtEl>
                                          <p:spTgt spid="191"/>
                                        </p:tgtEl>
                                      </p:cBhvr>
                                    </p:animEffect>
                                    <p:anim calcmode="lin" valueType="num">
                                      <p:cBhvr>
                                        <p:cTn id="139" dur="500" fill="hold"/>
                                        <p:tgtEl>
                                          <p:spTgt spid="191"/>
                                        </p:tgtEl>
                                        <p:attrNameLst>
                                          <p:attrName>ppt_x</p:attrName>
                                        </p:attrNameLst>
                                      </p:cBhvr>
                                      <p:tavLst>
                                        <p:tav tm="0">
                                          <p:val>
                                            <p:fltVal val="0.5"/>
                                          </p:val>
                                        </p:tav>
                                        <p:tav tm="100000">
                                          <p:val>
                                            <p:strVal val="#ppt_x"/>
                                          </p:val>
                                        </p:tav>
                                      </p:tavLst>
                                    </p:anim>
                                    <p:anim calcmode="lin" valueType="num">
                                      <p:cBhvr>
                                        <p:cTn id="140" dur="500" fill="hold"/>
                                        <p:tgtEl>
                                          <p:spTgt spid="191"/>
                                        </p:tgtEl>
                                        <p:attrNameLst>
                                          <p:attrName>ppt_y</p:attrName>
                                        </p:attrNameLst>
                                      </p:cBhvr>
                                      <p:tavLst>
                                        <p:tav tm="0">
                                          <p:val>
                                            <p:fltVal val="0.5"/>
                                          </p:val>
                                        </p:tav>
                                        <p:tav tm="100000">
                                          <p:val>
                                            <p:strVal val="#ppt_y"/>
                                          </p:val>
                                        </p:tav>
                                      </p:tavLst>
                                    </p:anim>
                                  </p:childTnLst>
                                </p:cTn>
                              </p:par>
                              <p:par>
                                <p:cTn id="141" presetID="53" presetClass="entr" presetSubtype="528" fill="hold" nodeType="withEffect">
                                  <p:stCondLst>
                                    <p:cond delay="223"/>
                                  </p:stCondLst>
                                  <p:childTnLst>
                                    <p:set>
                                      <p:cBhvr>
                                        <p:cTn id="142" dur="1" fill="hold">
                                          <p:stCondLst>
                                            <p:cond delay="0"/>
                                          </p:stCondLst>
                                        </p:cTn>
                                        <p:tgtEl>
                                          <p:spTgt spid="201"/>
                                        </p:tgtEl>
                                        <p:attrNameLst>
                                          <p:attrName>style.visibility</p:attrName>
                                        </p:attrNameLst>
                                      </p:cBhvr>
                                      <p:to>
                                        <p:strVal val="visible"/>
                                      </p:to>
                                    </p:set>
                                    <p:anim calcmode="lin" valueType="num">
                                      <p:cBhvr>
                                        <p:cTn id="143" dur="500" fill="hold"/>
                                        <p:tgtEl>
                                          <p:spTgt spid="201"/>
                                        </p:tgtEl>
                                        <p:attrNameLst>
                                          <p:attrName>ppt_w</p:attrName>
                                        </p:attrNameLst>
                                      </p:cBhvr>
                                      <p:tavLst>
                                        <p:tav tm="0">
                                          <p:val>
                                            <p:fltVal val="0"/>
                                          </p:val>
                                        </p:tav>
                                        <p:tav tm="100000">
                                          <p:val>
                                            <p:strVal val="#ppt_w"/>
                                          </p:val>
                                        </p:tav>
                                      </p:tavLst>
                                    </p:anim>
                                    <p:anim calcmode="lin" valueType="num">
                                      <p:cBhvr>
                                        <p:cTn id="144" dur="500" fill="hold"/>
                                        <p:tgtEl>
                                          <p:spTgt spid="201"/>
                                        </p:tgtEl>
                                        <p:attrNameLst>
                                          <p:attrName>ppt_h</p:attrName>
                                        </p:attrNameLst>
                                      </p:cBhvr>
                                      <p:tavLst>
                                        <p:tav tm="0">
                                          <p:val>
                                            <p:fltVal val="0"/>
                                          </p:val>
                                        </p:tav>
                                        <p:tav tm="100000">
                                          <p:val>
                                            <p:strVal val="#ppt_h"/>
                                          </p:val>
                                        </p:tav>
                                      </p:tavLst>
                                    </p:anim>
                                    <p:animEffect transition="in" filter="fade">
                                      <p:cBhvr>
                                        <p:cTn id="145" dur="500"/>
                                        <p:tgtEl>
                                          <p:spTgt spid="201"/>
                                        </p:tgtEl>
                                      </p:cBhvr>
                                    </p:animEffect>
                                    <p:anim calcmode="lin" valueType="num">
                                      <p:cBhvr>
                                        <p:cTn id="146" dur="500" fill="hold"/>
                                        <p:tgtEl>
                                          <p:spTgt spid="201"/>
                                        </p:tgtEl>
                                        <p:attrNameLst>
                                          <p:attrName>ppt_x</p:attrName>
                                        </p:attrNameLst>
                                      </p:cBhvr>
                                      <p:tavLst>
                                        <p:tav tm="0">
                                          <p:val>
                                            <p:fltVal val="0.5"/>
                                          </p:val>
                                        </p:tav>
                                        <p:tav tm="100000">
                                          <p:val>
                                            <p:strVal val="#ppt_x"/>
                                          </p:val>
                                        </p:tav>
                                      </p:tavLst>
                                    </p:anim>
                                    <p:anim calcmode="lin" valueType="num">
                                      <p:cBhvr>
                                        <p:cTn id="147" dur="500" fill="hold"/>
                                        <p:tgtEl>
                                          <p:spTgt spid="201"/>
                                        </p:tgtEl>
                                        <p:attrNameLst>
                                          <p:attrName>ppt_y</p:attrName>
                                        </p:attrNameLst>
                                      </p:cBhvr>
                                      <p:tavLst>
                                        <p:tav tm="0">
                                          <p:val>
                                            <p:fltVal val="0.5"/>
                                          </p:val>
                                        </p:tav>
                                        <p:tav tm="100000">
                                          <p:val>
                                            <p:strVal val="#ppt_y"/>
                                          </p:val>
                                        </p:tav>
                                      </p:tavLst>
                                    </p:anim>
                                  </p:childTnLst>
                                </p:cTn>
                              </p:par>
                              <p:par>
                                <p:cTn id="148" presetID="53" presetClass="entr" presetSubtype="528" fill="hold" nodeType="withEffect">
                                  <p:stCondLst>
                                    <p:cond delay="128"/>
                                  </p:stCondLst>
                                  <p:childTnLst>
                                    <p:set>
                                      <p:cBhvr>
                                        <p:cTn id="149" dur="1" fill="hold">
                                          <p:stCondLst>
                                            <p:cond delay="0"/>
                                          </p:stCondLst>
                                        </p:cTn>
                                        <p:tgtEl>
                                          <p:spTgt spid="211"/>
                                        </p:tgtEl>
                                        <p:attrNameLst>
                                          <p:attrName>style.visibility</p:attrName>
                                        </p:attrNameLst>
                                      </p:cBhvr>
                                      <p:to>
                                        <p:strVal val="visible"/>
                                      </p:to>
                                    </p:set>
                                    <p:anim calcmode="lin" valueType="num">
                                      <p:cBhvr>
                                        <p:cTn id="150" dur="500" fill="hold"/>
                                        <p:tgtEl>
                                          <p:spTgt spid="211"/>
                                        </p:tgtEl>
                                        <p:attrNameLst>
                                          <p:attrName>ppt_w</p:attrName>
                                        </p:attrNameLst>
                                      </p:cBhvr>
                                      <p:tavLst>
                                        <p:tav tm="0">
                                          <p:val>
                                            <p:fltVal val="0"/>
                                          </p:val>
                                        </p:tav>
                                        <p:tav tm="100000">
                                          <p:val>
                                            <p:strVal val="#ppt_w"/>
                                          </p:val>
                                        </p:tav>
                                      </p:tavLst>
                                    </p:anim>
                                    <p:anim calcmode="lin" valueType="num">
                                      <p:cBhvr>
                                        <p:cTn id="151" dur="500" fill="hold"/>
                                        <p:tgtEl>
                                          <p:spTgt spid="211"/>
                                        </p:tgtEl>
                                        <p:attrNameLst>
                                          <p:attrName>ppt_h</p:attrName>
                                        </p:attrNameLst>
                                      </p:cBhvr>
                                      <p:tavLst>
                                        <p:tav tm="0">
                                          <p:val>
                                            <p:fltVal val="0"/>
                                          </p:val>
                                        </p:tav>
                                        <p:tav tm="100000">
                                          <p:val>
                                            <p:strVal val="#ppt_h"/>
                                          </p:val>
                                        </p:tav>
                                      </p:tavLst>
                                    </p:anim>
                                    <p:animEffect transition="in" filter="fade">
                                      <p:cBhvr>
                                        <p:cTn id="152" dur="500"/>
                                        <p:tgtEl>
                                          <p:spTgt spid="211"/>
                                        </p:tgtEl>
                                      </p:cBhvr>
                                    </p:animEffect>
                                    <p:anim calcmode="lin" valueType="num">
                                      <p:cBhvr>
                                        <p:cTn id="153" dur="500" fill="hold"/>
                                        <p:tgtEl>
                                          <p:spTgt spid="211"/>
                                        </p:tgtEl>
                                        <p:attrNameLst>
                                          <p:attrName>ppt_x</p:attrName>
                                        </p:attrNameLst>
                                      </p:cBhvr>
                                      <p:tavLst>
                                        <p:tav tm="0">
                                          <p:val>
                                            <p:fltVal val="0.5"/>
                                          </p:val>
                                        </p:tav>
                                        <p:tav tm="100000">
                                          <p:val>
                                            <p:strVal val="#ppt_x"/>
                                          </p:val>
                                        </p:tav>
                                      </p:tavLst>
                                    </p:anim>
                                    <p:anim calcmode="lin" valueType="num">
                                      <p:cBhvr>
                                        <p:cTn id="154" dur="500" fill="hold"/>
                                        <p:tgtEl>
                                          <p:spTgt spid="211"/>
                                        </p:tgtEl>
                                        <p:attrNameLst>
                                          <p:attrName>ppt_y</p:attrName>
                                        </p:attrNameLst>
                                      </p:cBhvr>
                                      <p:tavLst>
                                        <p:tav tm="0">
                                          <p:val>
                                            <p:fltVal val="0.5"/>
                                          </p:val>
                                        </p:tav>
                                        <p:tav tm="100000">
                                          <p:val>
                                            <p:strVal val="#ppt_y"/>
                                          </p:val>
                                        </p:tav>
                                      </p:tavLst>
                                    </p:anim>
                                  </p:childTnLst>
                                </p:cTn>
                              </p:par>
                              <p:par>
                                <p:cTn id="155" presetID="53" presetClass="entr" presetSubtype="528" fill="hold" nodeType="withEffect">
                                  <p:stCondLst>
                                    <p:cond delay="130"/>
                                  </p:stCondLst>
                                  <p:childTnLst>
                                    <p:set>
                                      <p:cBhvr>
                                        <p:cTn id="156" dur="1" fill="hold">
                                          <p:stCondLst>
                                            <p:cond delay="0"/>
                                          </p:stCondLst>
                                        </p:cTn>
                                        <p:tgtEl>
                                          <p:spTgt spid="221"/>
                                        </p:tgtEl>
                                        <p:attrNameLst>
                                          <p:attrName>style.visibility</p:attrName>
                                        </p:attrNameLst>
                                      </p:cBhvr>
                                      <p:to>
                                        <p:strVal val="visible"/>
                                      </p:to>
                                    </p:set>
                                    <p:anim calcmode="lin" valueType="num">
                                      <p:cBhvr>
                                        <p:cTn id="157" dur="500" fill="hold"/>
                                        <p:tgtEl>
                                          <p:spTgt spid="221"/>
                                        </p:tgtEl>
                                        <p:attrNameLst>
                                          <p:attrName>ppt_w</p:attrName>
                                        </p:attrNameLst>
                                      </p:cBhvr>
                                      <p:tavLst>
                                        <p:tav tm="0">
                                          <p:val>
                                            <p:fltVal val="0"/>
                                          </p:val>
                                        </p:tav>
                                        <p:tav tm="100000">
                                          <p:val>
                                            <p:strVal val="#ppt_w"/>
                                          </p:val>
                                        </p:tav>
                                      </p:tavLst>
                                    </p:anim>
                                    <p:anim calcmode="lin" valueType="num">
                                      <p:cBhvr>
                                        <p:cTn id="158" dur="500" fill="hold"/>
                                        <p:tgtEl>
                                          <p:spTgt spid="221"/>
                                        </p:tgtEl>
                                        <p:attrNameLst>
                                          <p:attrName>ppt_h</p:attrName>
                                        </p:attrNameLst>
                                      </p:cBhvr>
                                      <p:tavLst>
                                        <p:tav tm="0">
                                          <p:val>
                                            <p:fltVal val="0"/>
                                          </p:val>
                                        </p:tav>
                                        <p:tav tm="100000">
                                          <p:val>
                                            <p:strVal val="#ppt_h"/>
                                          </p:val>
                                        </p:tav>
                                      </p:tavLst>
                                    </p:anim>
                                    <p:animEffect transition="in" filter="fade">
                                      <p:cBhvr>
                                        <p:cTn id="159" dur="500"/>
                                        <p:tgtEl>
                                          <p:spTgt spid="221"/>
                                        </p:tgtEl>
                                      </p:cBhvr>
                                    </p:animEffect>
                                    <p:anim calcmode="lin" valueType="num">
                                      <p:cBhvr>
                                        <p:cTn id="160" dur="500" fill="hold"/>
                                        <p:tgtEl>
                                          <p:spTgt spid="221"/>
                                        </p:tgtEl>
                                        <p:attrNameLst>
                                          <p:attrName>ppt_x</p:attrName>
                                        </p:attrNameLst>
                                      </p:cBhvr>
                                      <p:tavLst>
                                        <p:tav tm="0">
                                          <p:val>
                                            <p:fltVal val="0.5"/>
                                          </p:val>
                                        </p:tav>
                                        <p:tav tm="100000">
                                          <p:val>
                                            <p:strVal val="#ppt_x"/>
                                          </p:val>
                                        </p:tav>
                                      </p:tavLst>
                                    </p:anim>
                                    <p:anim calcmode="lin" valueType="num">
                                      <p:cBhvr>
                                        <p:cTn id="161" dur="500" fill="hold"/>
                                        <p:tgtEl>
                                          <p:spTgt spid="221"/>
                                        </p:tgtEl>
                                        <p:attrNameLst>
                                          <p:attrName>ppt_y</p:attrName>
                                        </p:attrNameLst>
                                      </p:cBhvr>
                                      <p:tavLst>
                                        <p:tav tm="0">
                                          <p:val>
                                            <p:fltVal val="0.5"/>
                                          </p:val>
                                        </p:tav>
                                        <p:tav tm="100000">
                                          <p:val>
                                            <p:strVal val="#ppt_y"/>
                                          </p:val>
                                        </p:tav>
                                      </p:tavLst>
                                    </p:anim>
                                  </p:childTnLst>
                                </p:cTn>
                              </p:par>
                              <p:par>
                                <p:cTn id="162" presetID="53" presetClass="entr" presetSubtype="528" fill="hold" nodeType="withEffect">
                                  <p:stCondLst>
                                    <p:cond delay="517"/>
                                  </p:stCondLst>
                                  <p:childTnLst>
                                    <p:set>
                                      <p:cBhvr>
                                        <p:cTn id="163" dur="1" fill="hold">
                                          <p:stCondLst>
                                            <p:cond delay="0"/>
                                          </p:stCondLst>
                                        </p:cTn>
                                        <p:tgtEl>
                                          <p:spTgt spid="231"/>
                                        </p:tgtEl>
                                        <p:attrNameLst>
                                          <p:attrName>style.visibility</p:attrName>
                                        </p:attrNameLst>
                                      </p:cBhvr>
                                      <p:to>
                                        <p:strVal val="visible"/>
                                      </p:to>
                                    </p:set>
                                    <p:anim calcmode="lin" valueType="num">
                                      <p:cBhvr>
                                        <p:cTn id="164" dur="500" fill="hold"/>
                                        <p:tgtEl>
                                          <p:spTgt spid="231"/>
                                        </p:tgtEl>
                                        <p:attrNameLst>
                                          <p:attrName>ppt_w</p:attrName>
                                        </p:attrNameLst>
                                      </p:cBhvr>
                                      <p:tavLst>
                                        <p:tav tm="0">
                                          <p:val>
                                            <p:fltVal val="0"/>
                                          </p:val>
                                        </p:tav>
                                        <p:tav tm="100000">
                                          <p:val>
                                            <p:strVal val="#ppt_w"/>
                                          </p:val>
                                        </p:tav>
                                      </p:tavLst>
                                    </p:anim>
                                    <p:anim calcmode="lin" valueType="num">
                                      <p:cBhvr>
                                        <p:cTn id="165" dur="500" fill="hold"/>
                                        <p:tgtEl>
                                          <p:spTgt spid="231"/>
                                        </p:tgtEl>
                                        <p:attrNameLst>
                                          <p:attrName>ppt_h</p:attrName>
                                        </p:attrNameLst>
                                      </p:cBhvr>
                                      <p:tavLst>
                                        <p:tav tm="0">
                                          <p:val>
                                            <p:fltVal val="0"/>
                                          </p:val>
                                        </p:tav>
                                        <p:tav tm="100000">
                                          <p:val>
                                            <p:strVal val="#ppt_h"/>
                                          </p:val>
                                        </p:tav>
                                      </p:tavLst>
                                    </p:anim>
                                    <p:animEffect transition="in" filter="fade">
                                      <p:cBhvr>
                                        <p:cTn id="166" dur="500"/>
                                        <p:tgtEl>
                                          <p:spTgt spid="231"/>
                                        </p:tgtEl>
                                      </p:cBhvr>
                                    </p:animEffect>
                                    <p:anim calcmode="lin" valueType="num">
                                      <p:cBhvr>
                                        <p:cTn id="167" dur="500" fill="hold"/>
                                        <p:tgtEl>
                                          <p:spTgt spid="231"/>
                                        </p:tgtEl>
                                        <p:attrNameLst>
                                          <p:attrName>ppt_x</p:attrName>
                                        </p:attrNameLst>
                                      </p:cBhvr>
                                      <p:tavLst>
                                        <p:tav tm="0">
                                          <p:val>
                                            <p:fltVal val="0.5"/>
                                          </p:val>
                                        </p:tav>
                                        <p:tav tm="100000">
                                          <p:val>
                                            <p:strVal val="#ppt_x"/>
                                          </p:val>
                                        </p:tav>
                                      </p:tavLst>
                                    </p:anim>
                                    <p:anim calcmode="lin" valueType="num">
                                      <p:cBhvr>
                                        <p:cTn id="168" dur="500" fill="hold"/>
                                        <p:tgtEl>
                                          <p:spTgt spid="231"/>
                                        </p:tgtEl>
                                        <p:attrNameLst>
                                          <p:attrName>ppt_y</p:attrName>
                                        </p:attrNameLst>
                                      </p:cBhvr>
                                      <p:tavLst>
                                        <p:tav tm="0">
                                          <p:val>
                                            <p:fltVal val="0.5"/>
                                          </p:val>
                                        </p:tav>
                                        <p:tav tm="100000">
                                          <p:val>
                                            <p:strVal val="#ppt_y"/>
                                          </p:val>
                                        </p:tav>
                                      </p:tavLst>
                                    </p:anim>
                                  </p:childTnLst>
                                </p:cTn>
                              </p:par>
                              <p:par>
                                <p:cTn id="169" presetID="53" presetClass="entr" presetSubtype="528" fill="hold" nodeType="withEffect">
                                  <p:stCondLst>
                                    <p:cond delay="328"/>
                                  </p:stCondLst>
                                  <p:childTnLst>
                                    <p:set>
                                      <p:cBhvr>
                                        <p:cTn id="170" dur="1" fill="hold">
                                          <p:stCondLst>
                                            <p:cond delay="0"/>
                                          </p:stCondLst>
                                        </p:cTn>
                                        <p:tgtEl>
                                          <p:spTgt spid="241"/>
                                        </p:tgtEl>
                                        <p:attrNameLst>
                                          <p:attrName>style.visibility</p:attrName>
                                        </p:attrNameLst>
                                      </p:cBhvr>
                                      <p:to>
                                        <p:strVal val="visible"/>
                                      </p:to>
                                    </p:set>
                                    <p:anim calcmode="lin" valueType="num">
                                      <p:cBhvr>
                                        <p:cTn id="171" dur="500" fill="hold"/>
                                        <p:tgtEl>
                                          <p:spTgt spid="241"/>
                                        </p:tgtEl>
                                        <p:attrNameLst>
                                          <p:attrName>ppt_w</p:attrName>
                                        </p:attrNameLst>
                                      </p:cBhvr>
                                      <p:tavLst>
                                        <p:tav tm="0">
                                          <p:val>
                                            <p:fltVal val="0"/>
                                          </p:val>
                                        </p:tav>
                                        <p:tav tm="100000">
                                          <p:val>
                                            <p:strVal val="#ppt_w"/>
                                          </p:val>
                                        </p:tav>
                                      </p:tavLst>
                                    </p:anim>
                                    <p:anim calcmode="lin" valueType="num">
                                      <p:cBhvr>
                                        <p:cTn id="172" dur="500" fill="hold"/>
                                        <p:tgtEl>
                                          <p:spTgt spid="241"/>
                                        </p:tgtEl>
                                        <p:attrNameLst>
                                          <p:attrName>ppt_h</p:attrName>
                                        </p:attrNameLst>
                                      </p:cBhvr>
                                      <p:tavLst>
                                        <p:tav tm="0">
                                          <p:val>
                                            <p:fltVal val="0"/>
                                          </p:val>
                                        </p:tav>
                                        <p:tav tm="100000">
                                          <p:val>
                                            <p:strVal val="#ppt_h"/>
                                          </p:val>
                                        </p:tav>
                                      </p:tavLst>
                                    </p:anim>
                                    <p:animEffect transition="in" filter="fade">
                                      <p:cBhvr>
                                        <p:cTn id="173" dur="500"/>
                                        <p:tgtEl>
                                          <p:spTgt spid="241"/>
                                        </p:tgtEl>
                                      </p:cBhvr>
                                    </p:animEffect>
                                    <p:anim calcmode="lin" valueType="num">
                                      <p:cBhvr>
                                        <p:cTn id="174" dur="500" fill="hold"/>
                                        <p:tgtEl>
                                          <p:spTgt spid="241"/>
                                        </p:tgtEl>
                                        <p:attrNameLst>
                                          <p:attrName>ppt_x</p:attrName>
                                        </p:attrNameLst>
                                      </p:cBhvr>
                                      <p:tavLst>
                                        <p:tav tm="0">
                                          <p:val>
                                            <p:fltVal val="0.5"/>
                                          </p:val>
                                        </p:tav>
                                        <p:tav tm="100000">
                                          <p:val>
                                            <p:strVal val="#ppt_x"/>
                                          </p:val>
                                        </p:tav>
                                      </p:tavLst>
                                    </p:anim>
                                    <p:anim calcmode="lin" valueType="num">
                                      <p:cBhvr>
                                        <p:cTn id="175" dur="500" fill="hold"/>
                                        <p:tgtEl>
                                          <p:spTgt spid="241"/>
                                        </p:tgtEl>
                                        <p:attrNameLst>
                                          <p:attrName>ppt_y</p:attrName>
                                        </p:attrNameLst>
                                      </p:cBhvr>
                                      <p:tavLst>
                                        <p:tav tm="0">
                                          <p:val>
                                            <p:fltVal val="0.5"/>
                                          </p:val>
                                        </p:tav>
                                        <p:tav tm="100000">
                                          <p:val>
                                            <p:strVal val="#ppt_y"/>
                                          </p:val>
                                        </p:tav>
                                      </p:tavLst>
                                    </p:anim>
                                  </p:childTnLst>
                                </p:cTn>
                              </p:par>
                              <p:par>
                                <p:cTn id="176" presetID="53" presetClass="entr" presetSubtype="528" fill="hold" nodeType="withEffect">
                                  <p:stCondLst>
                                    <p:cond delay="330"/>
                                  </p:stCondLst>
                                  <p:childTnLst>
                                    <p:set>
                                      <p:cBhvr>
                                        <p:cTn id="177" dur="1" fill="hold">
                                          <p:stCondLst>
                                            <p:cond delay="0"/>
                                          </p:stCondLst>
                                        </p:cTn>
                                        <p:tgtEl>
                                          <p:spTgt spid="249"/>
                                        </p:tgtEl>
                                        <p:attrNameLst>
                                          <p:attrName>style.visibility</p:attrName>
                                        </p:attrNameLst>
                                      </p:cBhvr>
                                      <p:to>
                                        <p:strVal val="visible"/>
                                      </p:to>
                                    </p:set>
                                    <p:anim calcmode="lin" valueType="num">
                                      <p:cBhvr>
                                        <p:cTn id="178" dur="500" fill="hold"/>
                                        <p:tgtEl>
                                          <p:spTgt spid="249"/>
                                        </p:tgtEl>
                                        <p:attrNameLst>
                                          <p:attrName>ppt_w</p:attrName>
                                        </p:attrNameLst>
                                      </p:cBhvr>
                                      <p:tavLst>
                                        <p:tav tm="0">
                                          <p:val>
                                            <p:fltVal val="0"/>
                                          </p:val>
                                        </p:tav>
                                        <p:tav tm="100000">
                                          <p:val>
                                            <p:strVal val="#ppt_w"/>
                                          </p:val>
                                        </p:tav>
                                      </p:tavLst>
                                    </p:anim>
                                    <p:anim calcmode="lin" valueType="num">
                                      <p:cBhvr>
                                        <p:cTn id="179" dur="500" fill="hold"/>
                                        <p:tgtEl>
                                          <p:spTgt spid="249"/>
                                        </p:tgtEl>
                                        <p:attrNameLst>
                                          <p:attrName>ppt_h</p:attrName>
                                        </p:attrNameLst>
                                      </p:cBhvr>
                                      <p:tavLst>
                                        <p:tav tm="0">
                                          <p:val>
                                            <p:fltVal val="0"/>
                                          </p:val>
                                        </p:tav>
                                        <p:tav tm="100000">
                                          <p:val>
                                            <p:strVal val="#ppt_h"/>
                                          </p:val>
                                        </p:tav>
                                      </p:tavLst>
                                    </p:anim>
                                    <p:animEffect transition="in" filter="fade">
                                      <p:cBhvr>
                                        <p:cTn id="180" dur="500"/>
                                        <p:tgtEl>
                                          <p:spTgt spid="249"/>
                                        </p:tgtEl>
                                      </p:cBhvr>
                                    </p:animEffect>
                                    <p:anim calcmode="lin" valueType="num">
                                      <p:cBhvr>
                                        <p:cTn id="181" dur="500" fill="hold"/>
                                        <p:tgtEl>
                                          <p:spTgt spid="249"/>
                                        </p:tgtEl>
                                        <p:attrNameLst>
                                          <p:attrName>ppt_x</p:attrName>
                                        </p:attrNameLst>
                                      </p:cBhvr>
                                      <p:tavLst>
                                        <p:tav tm="0">
                                          <p:val>
                                            <p:fltVal val="0.5"/>
                                          </p:val>
                                        </p:tav>
                                        <p:tav tm="100000">
                                          <p:val>
                                            <p:strVal val="#ppt_x"/>
                                          </p:val>
                                        </p:tav>
                                      </p:tavLst>
                                    </p:anim>
                                    <p:anim calcmode="lin" valueType="num">
                                      <p:cBhvr>
                                        <p:cTn id="182" dur="500" fill="hold"/>
                                        <p:tgtEl>
                                          <p:spTgt spid="249"/>
                                        </p:tgtEl>
                                        <p:attrNameLst>
                                          <p:attrName>ppt_y</p:attrName>
                                        </p:attrNameLst>
                                      </p:cBhvr>
                                      <p:tavLst>
                                        <p:tav tm="0">
                                          <p:val>
                                            <p:fltVal val="0.5"/>
                                          </p:val>
                                        </p:tav>
                                        <p:tav tm="100000">
                                          <p:val>
                                            <p:strVal val="#ppt_y"/>
                                          </p:val>
                                        </p:tav>
                                      </p:tavLst>
                                    </p:anim>
                                  </p:childTnLst>
                                </p:cTn>
                              </p:par>
                              <p:par>
                                <p:cTn id="183" presetID="53" presetClass="entr" presetSubtype="528" fill="hold" nodeType="withEffect">
                                  <p:stCondLst>
                                    <p:cond delay="570"/>
                                  </p:stCondLst>
                                  <p:childTnLst>
                                    <p:set>
                                      <p:cBhvr>
                                        <p:cTn id="184" dur="1" fill="hold">
                                          <p:stCondLst>
                                            <p:cond delay="0"/>
                                          </p:stCondLst>
                                        </p:cTn>
                                        <p:tgtEl>
                                          <p:spTgt spid="257"/>
                                        </p:tgtEl>
                                        <p:attrNameLst>
                                          <p:attrName>style.visibility</p:attrName>
                                        </p:attrNameLst>
                                      </p:cBhvr>
                                      <p:to>
                                        <p:strVal val="visible"/>
                                      </p:to>
                                    </p:set>
                                    <p:anim calcmode="lin" valueType="num">
                                      <p:cBhvr>
                                        <p:cTn id="185" dur="500" fill="hold"/>
                                        <p:tgtEl>
                                          <p:spTgt spid="257"/>
                                        </p:tgtEl>
                                        <p:attrNameLst>
                                          <p:attrName>ppt_w</p:attrName>
                                        </p:attrNameLst>
                                      </p:cBhvr>
                                      <p:tavLst>
                                        <p:tav tm="0">
                                          <p:val>
                                            <p:fltVal val="0"/>
                                          </p:val>
                                        </p:tav>
                                        <p:tav tm="100000">
                                          <p:val>
                                            <p:strVal val="#ppt_w"/>
                                          </p:val>
                                        </p:tav>
                                      </p:tavLst>
                                    </p:anim>
                                    <p:anim calcmode="lin" valueType="num">
                                      <p:cBhvr>
                                        <p:cTn id="186" dur="500" fill="hold"/>
                                        <p:tgtEl>
                                          <p:spTgt spid="257"/>
                                        </p:tgtEl>
                                        <p:attrNameLst>
                                          <p:attrName>ppt_h</p:attrName>
                                        </p:attrNameLst>
                                      </p:cBhvr>
                                      <p:tavLst>
                                        <p:tav tm="0">
                                          <p:val>
                                            <p:fltVal val="0"/>
                                          </p:val>
                                        </p:tav>
                                        <p:tav tm="100000">
                                          <p:val>
                                            <p:strVal val="#ppt_h"/>
                                          </p:val>
                                        </p:tav>
                                      </p:tavLst>
                                    </p:anim>
                                    <p:animEffect transition="in" filter="fade">
                                      <p:cBhvr>
                                        <p:cTn id="187" dur="500"/>
                                        <p:tgtEl>
                                          <p:spTgt spid="257"/>
                                        </p:tgtEl>
                                      </p:cBhvr>
                                    </p:animEffect>
                                    <p:anim calcmode="lin" valueType="num">
                                      <p:cBhvr>
                                        <p:cTn id="188" dur="500" fill="hold"/>
                                        <p:tgtEl>
                                          <p:spTgt spid="257"/>
                                        </p:tgtEl>
                                        <p:attrNameLst>
                                          <p:attrName>ppt_x</p:attrName>
                                        </p:attrNameLst>
                                      </p:cBhvr>
                                      <p:tavLst>
                                        <p:tav tm="0">
                                          <p:val>
                                            <p:fltVal val="0.5"/>
                                          </p:val>
                                        </p:tav>
                                        <p:tav tm="100000">
                                          <p:val>
                                            <p:strVal val="#ppt_x"/>
                                          </p:val>
                                        </p:tav>
                                      </p:tavLst>
                                    </p:anim>
                                    <p:anim calcmode="lin" valueType="num">
                                      <p:cBhvr>
                                        <p:cTn id="189" dur="500" fill="hold"/>
                                        <p:tgtEl>
                                          <p:spTgt spid="257"/>
                                        </p:tgtEl>
                                        <p:attrNameLst>
                                          <p:attrName>ppt_y</p:attrName>
                                        </p:attrNameLst>
                                      </p:cBhvr>
                                      <p:tavLst>
                                        <p:tav tm="0">
                                          <p:val>
                                            <p:fltVal val="0.5"/>
                                          </p:val>
                                        </p:tav>
                                        <p:tav tm="100000">
                                          <p:val>
                                            <p:strVal val="#ppt_y"/>
                                          </p:val>
                                        </p:tav>
                                      </p:tavLst>
                                    </p:anim>
                                  </p:childTnLst>
                                </p:cTn>
                              </p:par>
                              <p:par>
                                <p:cTn id="190" presetID="53" presetClass="entr" presetSubtype="528" fill="hold" nodeType="withEffect">
                                  <p:stCondLst>
                                    <p:cond delay="261"/>
                                  </p:stCondLst>
                                  <p:childTnLst>
                                    <p:set>
                                      <p:cBhvr>
                                        <p:cTn id="191" dur="1" fill="hold">
                                          <p:stCondLst>
                                            <p:cond delay="0"/>
                                          </p:stCondLst>
                                        </p:cTn>
                                        <p:tgtEl>
                                          <p:spTgt spid="265"/>
                                        </p:tgtEl>
                                        <p:attrNameLst>
                                          <p:attrName>style.visibility</p:attrName>
                                        </p:attrNameLst>
                                      </p:cBhvr>
                                      <p:to>
                                        <p:strVal val="visible"/>
                                      </p:to>
                                    </p:set>
                                    <p:anim calcmode="lin" valueType="num">
                                      <p:cBhvr>
                                        <p:cTn id="192" dur="500" fill="hold"/>
                                        <p:tgtEl>
                                          <p:spTgt spid="265"/>
                                        </p:tgtEl>
                                        <p:attrNameLst>
                                          <p:attrName>ppt_w</p:attrName>
                                        </p:attrNameLst>
                                      </p:cBhvr>
                                      <p:tavLst>
                                        <p:tav tm="0">
                                          <p:val>
                                            <p:fltVal val="0"/>
                                          </p:val>
                                        </p:tav>
                                        <p:tav tm="100000">
                                          <p:val>
                                            <p:strVal val="#ppt_w"/>
                                          </p:val>
                                        </p:tav>
                                      </p:tavLst>
                                    </p:anim>
                                    <p:anim calcmode="lin" valueType="num">
                                      <p:cBhvr>
                                        <p:cTn id="193" dur="500" fill="hold"/>
                                        <p:tgtEl>
                                          <p:spTgt spid="265"/>
                                        </p:tgtEl>
                                        <p:attrNameLst>
                                          <p:attrName>ppt_h</p:attrName>
                                        </p:attrNameLst>
                                      </p:cBhvr>
                                      <p:tavLst>
                                        <p:tav tm="0">
                                          <p:val>
                                            <p:fltVal val="0"/>
                                          </p:val>
                                        </p:tav>
                                        <p:tav tm="100000">
                                          <p:val>
                                            <p:strVal val="#ppt_h"/>
                                          </p:val>
                                        </p:tav>
                                      </p:tavLst>
                                    </p:anim>
                                    <p:animEffect transition="in" filter="fade">
                                      <p:cBhvr>
                                        <p:cTn id="194" dur="500"/>
                                        <p:tgtEl>
                                          <p:spTgt spid="265"/>
                                        </p:tgtEl>
                                      </p:cBhvr>
                                    </p:animEffect>
                                    <p:anim calcmode="lin" valueType="num">
                                      <p:cBhvr>
                                        <p:cTn id="195" dur="500" fill="hold"/>
                                        <p:tgtEl>
                                          <p:spTgt spid="265"/>
                                        </p:tgtEl>
                                        <p:attrNameLst>
                                          <p:attrName>ppt_x</p:attrName>
                                        </p:attrNameLst>
                                      </p:cBhvr>
                                      <p:tavLst>
                                        <p:tav tm="0">
                                          <p:val>
                                            <p:fltVal val="0.5"/>
                                          </p:val>
                                        </p:tav>
                                        <p:tav tm="100000">
                                          <p:val>
                                            <p:strVal val="#ppt_x"/>
                                          </p:val>
                                        </p:tav>
                                      </p:tavLst>
                                    </p:anim>
                                    <p:anim calcmode="lin" valueType="num">
                                      <p:cBhvr>
                                        <p:cTn id="196" dur="500" fill="hold"/>
                                        <p:tgtEl>
                                          <p:spTgt spid="265"/>
                                        </p:tgtEl>
                                        <p:attrNameLst>
                                          <p:attrName>ppt_y</p:attrName>
                                        </p:attrNameLst>
                                      </p:cBhvr>
                                      <p:tavLst>
                                        <p:tav tm="0">
                                          <p:val>
                                            <p:fltVal val="0.5"/>
                                          </p:val>
                                        </p:tav>
                                        <p:tav tm="100000">
                                          <p:val>
                                            <p:strVal val="#ppt_y"/>
                                          </p:val>
                                        </p:tav>
                                      </p:tavLst>
                                    </p:anim>
                                  </p:childTnLst>
                                </p:cTn>
                              </p:par>
                              <p:par>
                                <p:cTn id="197" presetID="53" presetClass="entr" presetSubtype="528" fill="hold" nodeType="withEffect">
                                  <p:stCondLst>
                                    <p:cond delay="507"/>
                                  </p:stCondLst>
                                  <p:childTnLst>
                                    <p:set>
                                      <p:cBhvr>
                                        <p:cTn id="198" dur="1" fill="hold">
                                          <p:stCondLst>
                                            <p:cond delay="0"/>
                                          </p:stCondLst>
                                        </p:cTn>
                                        <p:tgtEl>
                                          <p:spTgt spid="273"/>
                                        </p:tgtEl>
                                        <p:attrNameLst>
                                          <p:attrName>style.visibility</p:attrName>
                                        </p:attrNameLst>
                                      </p:cBhvr>
                                      <p:to>
                                        <p:strVal val="visible"/>
                                      </p:to>
                                    </p:set>
                                    <p:anim calcmode="lin" valueType="num">
                                      <p:cBhvr>
                                        <p:cTn id="199" dur="500" fill="hold"/>
                                        <p:tgtEl>
                                          <p:spTgt spid="273"/>
                                        </p:tgtEl>
                                        <p:attrNameLst>
                                          <p:attrName>ppt_w</p:attrName>
                                        </p:attrNameLst>
                                      </p:cBhvr>
                                      <p:tavLst>
                                        <p:tav tm="0">
                                          <p:val>
                                            <p:fltVal val="0"/>
                                          </p:val>
                                        </p:tav>
                                        <p:tav tm="100000">
                                          <p:val>
                                            <p:strVal val="#ppt_w"/>
                                          </p:val>
                                        </p:tav>
                                      </p:tavLst>
                                    </p:anim>
                                    <p:anim calcmode="lin" valueType="num">
                                      <p:cBhvr>
                                        <p:cTn id="200" dur="500" fill="hold"/>
                                        <p:tgtEl>
                                          <p:spTgt spid="273"/>
                                        </p:tgtEl>
                                        <p:attrNameLst>
                                          <p:attrName>ppt_h</p:attrName>
                                        </p:attrNameLst>
                                      </p:cBhvr>
                                      <p:tavLst>
                                        <p:tav tm="0">
                                          <p:val>
                                            <p:fltVal val="0"/>
                                          </p:val>
                                        </p:tav>
                                        <p:tav tm="100000">
                                          <p:val>
                                            <p:strVal val="#ppt_h"/>
                                          </p:val>
                                        </p:tav>
                                      </p:tavLst>
                                    </p:anim>
                                    <p:animEffect transition="in" filter="fade">
                                      <p:cBhvr>
                                        <p:cTn id="201" dur="500"/>
                                        <p:tgtEl>
                                          <p:spTgt spid="273"/>
                                        </p:tgtEl>
                                      </p:cBhvr>
                                    </p:animEffect>
                                    <p:anim calcmode="lin" valueType="num">
                                      <p:cBhvr>
                                        <p:cTn id="202" dur="500" fill="hold"/>
                                        <p:tgtEl>
                                          <p:spTgt spid="273"/>
                                        </p:tgtEl>
                                        <p:attrNameLst>
                                          <p:attrName>ppt_x</p:attrName>
                                        </p:attrNameLst>
                                      </p:cBhvr>
                                      <p:tavLst>
                                        <p:tav tm="0">
                                          <p:val>
                                            <p:fltVal val="0.5"/>
                                          </p:val>
                                        </p:tav>
                                        <p:tav tm="100000">
                                          <p:val>
                                            <p:strVal val="#ppt_x"/>
                                          </p:val>
                                        </p:tav>
                                      </p:tavLst>
                                    </p:anim>
                                    <p:anim calcmode="lin" valueType="num">
                                      <p:cBhvr>
                                        <p:cTn id="203" dur="500" fill="hold"/>
                                        <p:tgtEl>
                                          <p:spTgt spid="273"/>
                                        </p:tgtEl>
                                        <p:attrNameLst>
                                          <p:attrName>ppt_y</p:attrName>
                                        </p:attrNameLst>
                                      </p:cBhvr>
                                      <p:tavLst>
                                        <p:tav tm="0">
                                          <p:val>
                                            <p:fltVal val="0.5"/>
                                          </p:val>
                                        </p:tav>
                                        <p:tav tm="100000">
                                          <p:val>
                                            <p:strVal val="#ppt_y"/>
                                          </p:val>
                                        </p:tav>
                                      </p:tavLst>
                                    </p:anim>
                                  </p:childTnLst>
                                </p:cTn>
                              </p:par>
                              <p:par>
                                <p:cTn id="204" presetID="53" presetClass="entr" presetSubtype="528" fill="hold" nodeType="withEffect">
                                  <p:stCondLst>
                                    <p:cond delay="166"/>
                                  </p:stCondLst>
                                  <p:childTnLst>
                                    <p:set>
                                      <p:cBhvr>
                                        <p:cTn id="205" dur="1" fill="hold">
                                          <p:stCondLst>
                                            <p:cond delay="0"/>
                                          </p:stCondLst>
                                        </p:cTn>
                                        <p:tgtEl>
                                          <p:spTgt spid="281"/>
                                        </p:tgtEl>
                                        <p:attrNameLst>
                                          <p:attrName>style.visibility</p:attrName>
                                        </p:attrNameLst>
                                      </p:cBhvr>
                                      <p:to>
                                        <p:strVal val="visible"/>
                                      </p:to>
                                    </p:set>
                                    <p:anim calcmode="lin" valueType="num">
                                      <p:cBhvr>
                                        <p:cTn id="206" dur="500" fill="hold"/>
                                        <p:tgtEl>
                                          <p:spTgt spid="281"/>
                                        </p:tgtEl>
                                        <p:attrNameLst>
                                          <p:attrName>ppt_w</p:attrName>
                                        </p:attrNameLst>
                                      </p:cBhvr>
                                      <p:tavLst>
                                        <p:tav tm="0">
                                          <p:val>
                                            <p:fltVal val="0"/>
                                          </p:val>
                                        </p:tav>
                                        <p:tav tm="100000">
                                          <p:val>
                                            <p:strVal val="#ppt_w"/>
                                          </p:val>
                                        </p:tav>
                                      </p:tavLst>
                                    </p:anim>
                                    <p:anim calcmode="lin" valueType="num">
                                      <p:cBhvr>
                                        <p:cTn id="207" dur="500" fill="hold"/>
                                        <p:tgtEl>
                                          <p:spTgt spid="281"/>
                                        </p:tgtEl>
                                        <p:attrNameLst>
                                          <p:attrName>ppt_h</p:attrName>
                                        </p:attrNameLst>
                                      </p:cBhvr>
                                      <p:tavLst>
                                        <p:tav tm="0">
                                          <p:val>
                                            <p:fltVal val="0"/>
                                          </p:val>
                                        </p:tav>
                                        <p:tav tm="100000">
                                          <p:val>
                                            <p:strVal val="#ppt_h"/>
                                          </p:val>
                                        </p:tav>
                                      </p:tavLst>
                                    </p:anim>
                                    <p:animEffect transition="in" filter="fade">
                                      <p:cBhvr>
                                        <p:cTn id="208" dur="500"/>
                                        <p:tgtEl>
                                          <p:spTgt spid="281"/>
                                        </p:tgtEl>
                                      </p:cBhvr>
                                    </p:animEffect>
                                    <p:anim calcmode="lin" valueType="num">
                                      <p:cBhvr>
                                        <p:cTn id="209" dur="500" fill="hold"/>
                                        <p:tgtEl>
                                          <p:spTgt spid="281"/>
                                        </p:tgtEl>
                                        <p:attrNameLst>
                                          <p:attrName>ppt_x</p:attrName>
                                        </p:attrNameLst>
                                      </p:cBhvr>
                                      <p:tavLst>
                                        <p:tav tm="0">
                                          <p:val>
                                            <p:fltVal val="0.5"/>
                                          </p:val>
                                        </p:tav>
                                        <p:tav tm="100000">
                                          <p:val>
                                            <p:strVal val="#ppt_x"/>
                                          </p:val>
                                        </p:tav>
                                      </p:tavLst>
                                    </p:anim>
                                    <p:anim calcmode="lin" valueType="num">
                                      <p:cBhvr>
                                        <p:cTn id="210" dur="500" fill="hold"/>
                                        <p:tgtEl>
                                          <p:spTgt spid="281"/>
                                        </p:tgtEl>
                                        <p:attrNameLst>
                                          <p:attrName>ppt_y</p:attrName>
                                        </p:attrNameLst>
                                      </p:cBhvr>
                                      <p:tavLst>
                                        <p:tav tm="0">
                                          <p:val>
                                            <p:fltVal val="0.5"/>
                                          </p:val>
                                        </p:tav>
                                        <p:tav tm="100000">
                                          <p:val>
                                            <p:strVal val="#ppt_y"/>
                                          </p:val>
                                        </p:tav>
                                      </p:tavLst>
                                    </p:anim>
                                  </p:childTnLst>
                                </p:cTn>
                              </p:par>
                              <p:par>
                                <p:cTn id="211" presetID="53" presetClass="entr" presetSubtype="528" fill="hold" nodeType="withEffect">
                                  <p:stCondLst>
                                    <p:cond delay="149"/>
                                  </p:stCondLst>
                                  <p:childTnLst>
                                    <p:set>
                                      <p:cBhvr>
                                        <p:cTn id="212" dur="1" fill="hold">
                                          <p:stCondLst>
                                            <p:cond delay="0"/>
                                          </p:stCondLst>
                                        </p:cTn>
                                        <p:tgtEl>
                                          <p:spTgt spid="289"/>
                                        </p:tgtEl>
                                        <p:attrNameLst>
                                          <p:attrName>style.visibility</p:attrName>
                                        </p:attrNameLst>
                                      </p:cBhvr>
                                      <p:to>
                                        <p:strVal val="visible"/>
                                      </p:to>
                                    </p:set>
                                    <p:anim calcmode="lin" valueType="num">
                                      <p:cBhvr>
                                        <p:cTn id="213" dur="500" fill="hold"/>
                                        <p:tgtEl>
                                          <p:spTgt spid="289"/>
                                        </p:tgtEl>
                                        <p:attrNameLst>
                                          <p:attrName>ppt_w</p:attrName>
                                        </p:attrNameLst>
                                      </p:cBhvr>
                                      <p:tavLst>
                                        <p:tav tm="0">
                                          <p:val>
                                            <p:fltVal val="0"/>
                                          </p:val>
                                        </p:tav>
                                        <p:tav tm="100000">
                                          <p:val>
                                            <p:strVal val="#ppt_w"/>
                                          </p:val>
                                        </p:tav>
                                      </p:tavLst>
                                    </p:anim>
                                    <p:anim calcmode="lin" valueType="num">
                                      <p:cBhvr>
                                        <p:cTn id="214" dur="500" fill="hold"/>
                                        <p:tgtEl>
                                          <p:spTgt spid="289"/>
                                        </p:tgtEl>
                                        <p:attrNameLst>
                                          <p:attrName>ppt_h</p:attrName>
                                        </p:attrNameLst>
                                      </p:cBhvr>
                                      <p:tavLst>
                                        <p:tav tm="0">
                                          <p:val>
                                            <p:fltVal val="0"/>
                                          </p:val>
                                        </p:tav>
                                        <p:tav tm="100000">
                                          <p:val>
                                            <p:strVal val="#ppt_h"/>
                                          </p:val>
                                        </p:tav>
                                      </p:tavLst>
                                    </p:anim>
                                    <p:animEffect transition="in" filter="fade">
                                      <p:cBhvr>
                                        <p:cTn id="215" dur="500"/>
                                        <p:tgtEl>
                                          <p:spTgt spid="289"/>
                                        </p:tgtEl>
                                      </p:cBhvr>
                                    </p:animEffect>
                                    <p:anim calcmode="lin" valueType="num">
                                      <p:cBhvr>
                                        <p:cTn id="216" dur="500" fill="hold"/>
                                        <p:tgtEl>
                                          <p:spTgt spid="289"/>
                                        </p:tgtEl>
                                        <p:attrNameLst>
                                          <p:attrName>ppt_x</p:attrName>
                                        </p:attrNameLst>
                                      </p:cBhvr>
                                      <p:tavLst>
                                        <p:tav tm="0">
                                          <p:val>
                                            <p:fltVal val="0.5"/>
                                          </p:val>
                                        </p:tav>
                                        <p:tav tm="100000">
                                          <p:val>
                                            <p:strVal val="#ppt_x"/>
                                          </p:val>
                                        </p:tav>
                                      </p:tavLst>
                                    </p:anim>
                                    <p:anim calcmode="lin" valueType="num">
                                      <p:cBhvr>
                                        <p:cTn id="217" dur="500" fill="hold"/>
                                        <p:tgtEl>
                                          <p:spTgt spid="289"/>
                                        </p:tgtEl>
                                        <p:attrNameLst>
                                          <p:attrName>ppt_y</p:attrName>
                                        </p:attrNameLst>
                                      </p:cBhvr>
                                      <p:tavLst>
                                        <p:tav tm="0">
                                          <p:val>
                                            <p:fltVal val="0.5"/>
                                          </p:val>
                                        </p:tav>
                                        <p:tav tm="100000">
                                          <p:val>
                                            <p:strVal val="#ppt_y"/>
                                          </p:val>
                                        </p:tav>
                                      </p:tavLst>
                                    </p:anim>
                                  </p:childTnLst>
                                </p:cTn>
                              </p:par>
                              <p:par>
                                <p:cTn id="218" presetID="53" presetClass="entr" presetSubtype="528" fill="hold" nodeType="withEffect">
                                  <p:stCondLst>
                                    <p:cond delay="467"/>
                                  </p:stCondLst>
                                  <p:childTnLst>
                                    <p:set>
                                      <p:cBhvr>
                                        <p:cTn id="219" dur="1" fill="hold">
                                          <p:stCondLst>
                                            <p:cond delay="0"/>
                                          </p:stCondLst>
                                        </p:cTn>
                                        <p:tgtEl>
                                          <p:spTgt spid="297"/>
                                        </p:tgtEl>
                                        <p:attrNameLst>
                                          <p:attrName>style.visibility</p:attrName>
                                        </p:attrNameLst>
                                      </p:cBhvr>
                                      <p:to>
                                        <p:strVal val="visible"/>
                                      </p:to>
                                    </p:set>
                                    <p:anim calcmode="lin" valueType="num">
                                      <p:cBhvr>
                                        <p:cTn id="220" dur="500" fill="hold"/>
                                        <p:tgtEl>
                                          <p:spTgt spid="297"/>
                                        </p:tgtEl>
                                        <p:attrNameLst>
                                          <p:attrName>ppt_w</p:attrName>
                                        </p:attrNameLst>
                                      </p:cBhvr>
                                      <p:tavLst>
                                        <p:tav tm="0">
                                          <p:val>
                                            <p:fltVal val="0"/>
                                          </p:val>
                                        </p:tav>
                                        <p:tav tm="100000">
                                          <p:val>
                                            <p:strVal val="#ppt_w"/>
                                          </p:val>
                                        </p:tav>
                                      </p:tavLst>
                                    </p:anim>
                                    <p:anim calcmode="lin" valueType="num">
                                      <p:cBhvr>
                                        <p:cTn id="221" dur="500" fill="hold"/>
                                        <p:tgtEl>
                                          <p:spTgt spid="297"/>
                                        </p:tgtEl>
                                        <p:attrNameLst>
                                          <p:attrName>ppt_h</p:attrName>
                                        </p:attrNameLst>
                                      </p:cBhvr>
                                      <p:tavLst>
                                        <p:tav tm="0">
                                          <p:val>
                                            <p:fltVal val="0"/>
                                          </p:val>
                                        </p:tav>
                                        <p:tav tm="100000">
                                          <p:val>
                                            <p:strVal val="#ppt_h"/>
                                          </p:val>
                                        </p:tav>
                                      </p:tavLst>
                                    </p:anim>
                                    <p:animEffect transition="in" filter="fade">
                                      <p:cBhvr>
                                        <p:cTn id="222" dur="500"/>
                                        <p:tgtEl>
                                          <p:spTgt spid="297"/>
                                        </p:tgtEl>
                                      </p:cBhvr>
                                    </p:animEffect>
                                    <p:anim calcmode="lin" valueType="num">
                                      <p:cBhvr>
                                        <p:cTn id="223" dur="500" fill="hold"/>
                                        <p:tgtEl>
                                          <p:spTgt spid="297"/>
                                        </p:tgtEl>
                                        <p:attrNameLst>
                                          <p:attrName>ppt_x</p:attrName>
                                        </p:attrNameLst>
                                      </p:cBhvr>
                                      <p:tavLst>
                                        <p:tav tm="0">
                                          <p:val>
                                            <p:fltVal val="0.5"/>
                                          </p:val>
                                        </p:tav>
                                        <p:tav tm="100000">
                                          <p:val>
                                            <p:strVal val="#ppt_x"/>
                                          </p:val>
                                        </p:tav>
                                      </p:tavLst>
                                    </p:anim>
                                    <p:anim calcmode="lin" valueType="num">
                                      <p:cBhvr>
                                        <p:cTn id="224" dur="500" fill="hold"/>
                                        <p:tgtEl>
                                          <p:spTgt spid="297"/>
                                        </p:tgtEl>
                                        <p:attrNameLst>
                                          <p:attrName>ppt_y</p:attrName>
                                        </p:attrNameLst>
                                      </p:cBhvr>
                                      <p:tavLst>
                                        <p:tav tm="0">
                                          <p:val>
                                            <p:fltVal val="0.5"/>
                                          </p:val>
                                        </p:tav>
                                        <p:tav tm="100000">
                                          <p:val>
                                            <p:strVal val="#ppt_y"/>
                                          </p:val>
                                        </p:tav>
                                      </p:tavLst>
                                    </p:anim>
                                  </p:childTnLst>
                                </p:cTn>
                              </p:par>
                              <p:par>
                                <p:cTn id="225" presetID="53" presetClass="entr" presetSubtype="528" fill="hold" nodeType="withEffect">
                                  <p:stCondLst>
                                    <p:cond delay="65"/>
                                  </p:stCondLst>
                                  <p:childTnLst>
                                    <p:set>
                                      <p:cBhvr>
                                        <p:cTn id="226" dur="1" fill="hold">
                                          <p:stCondLst>
                                            <p:cond delay="0"/>
                                          </p:stCondLst>
                                        </p:cTn>
                                        <p:tgtEl>
                                          <p:spTgt spid="305"/>
                                        </p:tgtEl>
                                        <p:attrNameLst>
                                          <p:attrName>style.visibility</p:attrName>
                                        </p:attrNameLst>
                                      </p:cBhvr>
                                      <p:to>
                                        <p:strVal val="visible"/>
                                      </p:to>
                                    </p:set>
                                    <p:anim calcmode="lin" valueType="num">
                                      <p:cBhvr>
                                        <p:cTn id="227" dur="500" fill="hold"/>
                                        <p:tgtEl>
                                          <p:spTgt spid="305"/>
                                        </p:tgtEl>
                                        <p:attrNameLst>
                                          <p:attrName>ppt_w</p:attrName>
                                        </p:attrNameLst>
                                      </p:cBhvr>
                                      <p:tavLst>
                                        <p:tav tm="0">
                                          <p:val>
                                            <p:fltVal val="0"/>
                                          </p:val>
                                        </p:tav>
                                        <p:tav tm="100000">
                                          <p:val>
                                            <p:strVal val="#ppt_w"/>
                                          </p:val>
                                        </p:tav>
                                      </p:tavLst>
                                    </p:anim>
                                    <p:anim calcmode="lin" valueType="num">
                                      <p:cBhvr>
                                        <p:cTn id="228" dur="500" fill="hold"/>
                                        <p:tgtEl>
                                          <p:spTgt spid="305"/>
                                        </p:tgtEl>
                                        <p:attrNameLst>
                                          <p:attrName>ppt_h</p:attrName>
                                        </p:attrNameLst>
                                      </p:cBhvr>
                                      <p:tavLst>
                                        <p:tav tm="0">
                                          <p:val>
                                            <p:fltVal val="0"/>
                                          </p:val>
                                        </p:tav>
                                        <p:tav tm="100000">
                                          <p:val>
                                            <p:strVal val="#ppt_h"/>
                                          </p:val>
                                        </p:tav>
                                      </p:tavLst>
                                    </p:anim>
                                    <p:animEffect transition="in" filter="fade">
                                      <p:cBhvr>
                                        <p:cTn id="229" dur="500"/>
                                        <p:tgtEl>
                                          <p:spTgt spid="305"/>
                                        </p:tgtEl>
                                      </p:cBhvr>
                                    </p:animEffect>
                                    <p:anim calcmode="lin" valueType="num">
                                      <p:cBhvr>
                                        <p:cTn id="230" dur="500" fill="hold"/>
                                        <p:tgtEl>
                                          <p:spTgt spid="305"/>
                                        </p:tgtEl>
                                        <p:attrNameLst>
                                          <p:attrName>ppt_x</p:attrName>
                                        </p:attrNameLst>
                                      </p:cBhvr>
                                      <p:tavLst>
                                        <p:tav tm="0">
                                          <p:val>
                                            <p:fltVal val="0.5"/>
                                          </p:val>
                                        </p:tav>
                                        <p:tav tm="100000">
                                          <p:val>
                                            <p:strVal val="#ppt_x"/>
                                          </p:val>
                                        </p:tav>
                                      </p:tavLst>
                                    </p:anim>
                                    <p:anim calcmode="lin" valueType="num">
                                      <p:cBhvr>
                                        <p:cTn id="231" dur="500" fill="hold"/>
                                        <p:tgtEl>
                                          <p:spTgt spid="305"/>
                                        </p:tgtEl>
                                        <p:attrNameLst>
                                          <p:attrName>ppt_y</p:attrName>
                                        </p:attrNameLst>
                                      </p:cBhvr>
                                      <p:tavLst>
                                        <p:tav tm="0">
                                          <p:val>
                                            <p:fltVal val="0.5"/>
                                          </p:val>
                                        </p:tav>
                                        <p:tav tm="100000">
                                          <p:val>
                                            <p:strVal val="#ppt_y"/>
                                          </p:val>
                                        </p:tav>
                                      </p:tavLst>
                                    </p:anim>
                                  </p:childTnLst>
                                </p:cTn>
                              </p:par>
                              <p:par>
                                <p:cTn id="232" presetID="53" presetClass="entr" presetSubtype="528" fill="hold" nodeType="withEffect">
                                  <p:stCondLst>
                                    <p:cond delay="366"/>
                                  </p:stCondLst>
                                  <p:childTnLst>
                                    <p:set>
                                      <p:cBhvr>
                                        <p:cTn id="233" dur="1" fill="hold">
                                          <p:stCondLst>
                                            <p:cond delay="0"/>
                                          </p:stCondLst>
                                        </p:cTn>
                                        <p:tgtEl>
                                          <p:spTgt spid="313"/>
                                        </p:tgtEl>
                                        <p:attrNameLst>
                                          <p:attrName>style.visibility</p:attrName>
                                        </p:attrNameLst>
                                      </p:cBhvr>
                                      <p:to>
                                        <p:strVal val="visible"/>
                                      </p:to>
                                    </p:set>
                                    <p:anim calcmode="lin" valueType="num">
                                      <p:cBhvr>
                                        <p:cTn id="234" dur="500" fill="hold"/>
                                        <p:tgtEl>
                                          <p:spTgt spid="313"/>
                                        </p:tgtEl>
                                        <p:attrNameLst>
                                          <p:attrName>ppt_w</p:attrName>
                                        </p:attrNameLst>
                                      </p:cBhvr>
                                      <p:tavLst>
                                        <p:tav tm="0">
                                          <p:val>
                                            <p:fltVal val="0"/>
                                          </p:val>
                                        </p:tav>
                                        <p:tav tm="100000">
                                          <p:val>
                                            <p:strVal val="#ppt_w"/>
                                          </p:val>
                                        </p:tav>
                                      </p:tavLst>
                                    </p:anim>
                                    <p:anim calcmode="lin" valueType="num">
                                      <p:cBhvr>
                                        <p:cTn id="235" dur="500" fill="hold"/>
                                        <p:tgtEl>
                                          <p:spTgt spid="313"/>
                                        </p:tgtEl>
                                        <p:attrNameLst>
                                          <p:attrName>ppt_h</p:attrName>
                                        </p:attrNameLst>
                                      </p:cBhvr>
                                      <p:tavLst>
                                        <p:tav tm="0">
                                          <p:val>
                                            <p:fltVal val="0"/>
                                          </p:val>
                                        </p:tav>
                                        <p:tav tm="100000">
                                          <p:val>
                                            <p:strVal val="#ppt_h"/>
                                          </p:val>
                                        </p:tav>
                                      </p:tavLst>
                                    </p:anim>
                                    <p:animEffect transition="in" filter="fade">
                                      <p:cBhvr>
                                        <p:cTn id="236" dur="500"/>
                                        <p:tgtEl>
                                          <p:spTgt spid="313"/>
                                        </p:tgtEl>
                                      </p:cBhvr>
                                    </p:animEffect>
                                    <p:anim calcmode="lin" valueType="num">
                                      <p:cBhvr>
                                        <p:cTn id="237" dur="500" fill="hold"/>
                                        <p:tgtEl>
                                          <p:spTgt spid="313"/>
                                        </p:tgtEl>
                                        <p:attrNameLst>
                                          <p:attrName>ppt_x</p:attrName>
                                        </p:attrNameLst>
                                      </p:cBhvr>
                                      <p:tavLst>
                                        <p:tav tm="0">
                                          <p:val>
                                            <p:fltVal val="0.5"/>
                                          </p:val>
                                        </p:tav>
                                        <p:tav tm="100000">
                                          <p:val>
                                            <p:strVal val="#ppt_x"/>
                                          </p:val>
                                        </p:tav>
                                      </p:tavLst>
                                    </p:anim>
                                    <p:anim calcmode="lin" valueType="num">
                                      <p:cBhvr>
                                        <p:cTn id="238" dur="500" fill="hold"/>
                                        <p:tgtEl>
                                          <p:spTgt spid="313"/>
                                        </p:tgtEl>
                                        <p:attrNameLst>
                                          <p:attrName>ppt_y</p:attrName>
                                        </p:attrNameLst>
                                      </p:cBhvr>
                                      <p:tavLst>
                                        <p:tav tm="0">
                                          <p:val>
                                            <p:fltVal val="0.5"/>
                                          </p:val>
                                        </p:tav>
                                        <p:tav tm="100000">
                                          <p:val>
                                            <p:strVal val="#ppt_y"/>
                                          </p:val>
                                        </p:tav>
                                      </p:tavLst>
                                    </p:anim>
                                  </p:childTnLst>
                                </p:cTn>
                              </p:par>
                              <p:par>
                                <p:cTn id="239" presetID="53" presetClass="entr" presetSubtype="528" fill="hold" nodeType="withEffect">
                                  <p:stCondLst>
                                    <p:cond delay="725"/>
                                  </p:stCondLst>
                                  <p:childTnLst>
                                    <p:set>
                                      <p:cBhvr>
                                        <p:cTn id="240" dur="1" fill="hold">
                                          <p:stCondLst>
                                            <p:cond delay="0"/>
                                          </p:stCondLst>
                                        </p:cTn>
                                        <p:tgtEl>
                                          <p:spTgt spid="321"/>
                                        </p:tgtEl>
                                        <p:attrNameLst>
                                          <p:attrName>style.visibility</p:attrName>
                                        </p:attrNameLst>
                                      </p:cBhvr>
                                      <p:to>
                                        <p:strVal val="visible"/>
                                      </p:to>
                                    </p:set>
                                    <p:anim calcmode="lin" valueType="num">
                                      <p:cBhvr>
                                        <p:cTn id="241" dur="500" fill="hold"/>
                                        <p:tgtEl>
                                          <p:spTgt spid="321"/>
                                        </p:tgtEl>
                                        <p:attrNameLst>
                                          <p:attrName>ppt_w</p:attrName>
                                        </p:attrNameLst>
                                      </p:cBhvr>
                                      <p:tavLst>
                                        <p:tav tm="0">
                                          <p:val>
                                            <p:fltVal val="0"/>
                                          </p:val>
                                        </p:tav>
                                        <p:tav tm="100000">
                                          <p:val>
                                            <p:strVal val="#ppt_w"/>
                                          </p:val>
                                        </p:tav>
                                      </p:tavLst>
                                    </p:anim>
                                    <p:anim calcmode="lin" valueType="num">
                                      <p:cBhvr>
                                        <p:cTn id="242" dur="500" fill="hold"/>
                                        <p:tgtEl>
                                          <p:spTgt spid="321"/>
                                        </p:tgtEl>
                                        <p:attrNameLst>
                                          <p:attrName>ppt_h</p:attrName>
                                        </p:attrNameLst>
                                      </p:cBhvr>
                                      <p:tavLst>
                                        <p:tav tm="0">
                                          <p:val>
                                            <p:fltVal val="0"/>
                                          </p:val>
                                        </p:tav>
                                        <p:tav tm="100000">
                                          <p:val>
                                            <p:strVal val="#ppt_h"/>
                                          </p:val>
                                        </p:tav>
                                      </p:tavLst>
                                    </p:anim>
                                    <p:animEffect transition="in" filter="fade">
                                      <p:cBhvr>
                                        <p:cTn id="243" dur="500"/>
                                        <p:tgtEl>
                                          <p:spTgt spid="321"/>
                                        </p:tgtEl>
                                      </p:cBhvr>
                                    </p:animEffect>
                                    <p:anim calcmode="lin" valueType="num">
                                      <p:cBhvr>
                                        <p:cTn id="244" dur="500" fill="hold"/>
                                        <p:tgtEl>
                                          <p:spTgt spid="321"/>
                                        </p:tgtEl>
                                        <p:attrNameLst>
                                          <p:attrName>ppt_x</p:attrName>
                                        </p:attrNameLst>
                                      </p:cBhvr>
                                      <p:tavLst>
                                        <p:tav tm="0">
                                          <p:val>
                                            <p:fltVal val="0.5"/>
                                          </p:val>
                                        </p:tav>
                                        <p:tav tm="100000">
                                          <p:val>
                                            <p:strVal val="#ppt_x"/>
                                          </p:val>
                                        </p:tav>
                                      </p:tavLst>
                                    </p:anim>
                                    <p:anim calcmode="lin" valueType="num">
                                      <p:cBhvr>
                                        <p:cTn id="245" dur="500" fill="hold"/>
                                        <p:tgtEl>
                                          <p:spTgt spid="321"/>
                                        </p:tgtEl>
                                        <p:attrNameLst>
                                          <p:attrName>ppt_y</p:attrName>
                                        </p:attrNameLst>
                                      </p:cBhvr>
                                      <p:tavLst>
                                        <p:tav tm="0">
                                          <p:val>
                                            <p:fltVal val="0.5"/>
                                          </p:val>
                                        </p:tav>
                                        <p:tav tm="100000">
                                          <p:val>
                                            <p:strVal val="#ppt_y"/>
                                          </p:val>
                                        </p:tav>
                                      </p:tavLst>
                                    </p:anim>
                                  </p:childTnLst>
                                </p:cTn>
                              </p:par>
                              <p:par>
                                <p:cTn id="246" presetID="53" presetClass="entr" presetSubtype="528" fill="hold" nodeType="withEffect">
                                  <p:stCondLst>
                                    <p:cond delay="209"/>
                                  </p:stCondLst>
                                  <p:childTnLst>
                                    <p:set>
                                      <p:cBhvr>
                                        <p:cTn id="247" dur="1" fill="hold">
                                          <p:stCondLst>
                                            <p:cond delay="0"/>
                                          </p:stCondLst>
                                        </p:cTn>
                                        <p:tgtEl>
                                          <p:spTgt spid="329"/>
                                        </p:tgtEl>
                                        <p:attrNameLst>
                                          <p:attrName>style.visibility</p:attrName>
                                        </p:attrNameLst>
                                      </p:cBhvr>
                                      <p:to>
                                        <p:strVal val="visible"/>
                                      </p:to>
                                    </p:set>
                                    <p:anim calcmode="lin" valueType="num">
                                      <p:cBhvr>
                                        <p:cTn id="248" dur="500" fill="hold"/>
                                        <p:tgtEl>
                                          <p:spTgt spid="329"/>
                                        </p:tgtEl>
                                        <p:attrNameLst>
                                          <p:attrName>ppt_w</p:attrName>
                                        </p:attrNameLst>
                                      </p:cBhvr>
                                      <p:tavLst>
                                        <p:tav tm="0">
                                          <p:val>
                                            <p:fltVal val="0"/>
                                          </p:val>
                                        </p:tav>
                                        <p:tav tm="100000">
                                          <p:val>
                                            <p:strVal val="#ppt_w"/>
                                          </p:val>
                                        </p:tav>
                                      </p:tavLst>
                                    </p:anim>
                                    <p:anim calcmode="lin" valueType="num">
                                      <p:cBhvr>
                                        <p:cTn id="249" dur="500" fill="hold"/>
                                        <p:tgtEl>
                                          <p:spTgt spid="329"/>
                                        </p:tgtEl>
                                        <p:attrNameLst>
                                          <p:attrName>ppt_h</p:attrName>
                                        </p:attrNameLst>
                                      </p:cBhvr>
                                      <p:tavLst>
                                        <p:tav tm="0">
                                          <p:val>
                                            <p:fltVal val="0"/>
                                          </p:val>
                                        </p:tav>
                                        <p:tav tm="100000">
                                          <p:val>
                                            <p:strVal val="#ppt_h"/>
                                          </p:val>
                                        </p:tav>
                                      </p:tavLst>
                                    </p:anim>
                                    <p:animEffect transition="in" filter="fade">
                                      <p:cBhvr>
                                        <p:cTn id="250" dur="500"/>
                                        <p:tgtEl>
                                          <p:spTgt spid="329"/>
                                        </p:tgtEl>
                                      </p:cBhvr>
                                    </p:animEffect>
                                    <p:anim calcmode="lin" valueType="num">
                                      <p:cBhvr>
                                        <p:cTn id="251" dur="500" fill="hold"/>
                                        <p:tgtEl>
                                          <p:spTgt spid="329"/>
                                        </p:tgtEl>
                                        <p:attrNameLst>
                                          <p:attrName>ppt_x</p:attrName>
                                        </p:attrNameLst>
                                      </p:cBhvr>
                                      <p:tavLst>
                                        <p:tav tm="0">
                                          <p:val>
                                            <p:fltVal val="0.5"/>
                                          </p:val>
                                        </p:tav>
                                        <p:tav tm="100000">
                                          <p:val>
                                            <p:strVal val="#ppt_x"/>
                                          </p:val>
                                        </p:tav>
                                      </p:tavLst>
                                    </p:anim>
                                    <p:anim calcmode="lin" valueType="num">
                                      <p:cBhvr>
                                        <p:cTn id="252" dur="500" fill="hold"/>
                                        <p:tgtEl>
                                          <p:spTgt spid="329"/>
                                        </p:tgtEl>
                                        <p:attrNameLst>
                                          <p:attrName>ppt_y</p:attrName>
                                        </p:attrNameLst>
                                      </p:cBhvr>
                                      <p:tavLst>
                                        <p:tav tm="0">
                                          <p:val>
                                            <p:fltVal val="0.5"/>
                                          </p:val>
                                        </p:tav>
                                        <p:tav tm="100000">
                                          <p:val>
                                            <p:strVal val="#ppt_y"/>
                                          </p:val>
                                        </p:tav>
                                      </p:tavLst>
                                    </p:anim>
                                  </p:childTnLst>
                                </p:cTn>
                              </p:par>
                              <p:par>
                                <p:cTn id="253" presetID="53" presetClass="entr" presetSubtype="528" fill="hold" nodeType="withEffect">
                                  <p:stCondLst>
                                    <p:cond delay="628"/>
                                  </p:stCondLst>
                                  <p:childTnLst>
                                    <p:set>
                                      <p:cBhvr>
                                        <p:cTn id="254" dur="1" fill="hold">
                                          <p:stCondLst>
                                            <p:cond delay="0"/>
                                          </p:stCondLst>
                                        </p:cTn>
                                        <p:tgtEl>
                                          <p:spTgt spid="337"/>
                                        </p:tgtEl>
                                        <p:attrNameLst>
                                          <p:attrName>style.visibility</p:attrName>
                                        </p:attrNameLst>
                                      </p:cBhvr>
                                      <p:to>
                                        <p:strVal val="visible"/>
                                      </p:to>
                                    </p:set>
                                    <p:anim calcmode="lin" valueType="num">
                                      <p:cBhvr>
                                        <p:cTn id="255" dur="500" fill="hold"/>
                                        <p:tgtEl>
                                          <p:spTgt spid="337"/>
                                        </p:tgtEl>
                                        <p:attrNameLst>
                                          <p:attrName>ppt_w</p:attrName>
                                        </p:attrNameLst>
                                      </p:cBhvr>
                                      <p:tavLst>
                                        <p:tav tm="0">
                                          <p:val>
                                            <p:fltVal val="0"/>
                                          </p:val>
                                        </p:tav>
                                        <p:tav tm="100000">
                                          <p:val>
                                            <p:strVal val="#ppt_w"/>
                                          </p:val>
                                        </p:tav>
                                      </p:tavLst>
                                    </p:anim>
                                    <p:anim calcmode="lin" valueType="num">
                                      <p:cBhvr>
                                        <p:cTn id="256" dur="500" fill="hold"/>
                                        <p:tgtEl>
                                          <p:spTgt spid="337"/>
                                        </p:tgtEl>
                                        <p:attrNameLst>
                                          <p:attrName>ppt_h</p:attrName>
                                        </p:attrNameLst>
                                      </p:cBhvr>
                                      <p:tavLst>
                                        <p:tav tm="0">
                                          <p:val>
                                            <p:fltVal val="0"/>
                                          </p:val>
                                        </p:tav>
                                        <p:tav tm="100000">
                                          <p:val>
                                            <p:strVal val="#ppt_h"/>
                                          </p:val>
                                        </p:tav>
                                      </p:tavLst>
                                    </p:anim>
                                    <p:animEffect transition="in" filter="fade">
                                      <p:cBhvr>
                                        <p:cTn id="257" dur="500"/>
                                        <p:tgtEl>
                                          <p:spTgt spid="337"/>
                                        </p:tgtEl>
                                      </p:cBhvr>
                                    </p:animEffect>
                                    <p:anim calcmode="lin" valueType="num">
                                      <p:cBhvr>
                                        <p:cTn id="258" dur="500" fill="hold"/>
                                        <p:tgtEl>
                                          <p:spTgt spid="337"/>
                                        </p:tgtEl>
                                        <p:attrNameLst>
                                          <p:attrName>ppt_x</p:attrName>
                                        </p:attrNameLst>
                                      </p:cBhvr>
                                      <p:tavLst>
                                        <p:tav tm="0">
                                          <p:val>
                                            <p:fltVal val="0.5"/>
                                          </p:val>
                                        </p:tav>
                                        <p:tav tm="100000">
                                          <p:val>
                                            <p:strVal val="#ppt_x"/>
                                          </p:val>
                                        </p:tav>
                                      </p:tavLst>
                                    </p:anim>
                                    <p:anim calcmode="lin" valueType="num">
                                      <p:cBhvr>
                                        <p:cTn id="259" dur="500" fill="hold"/>
                                        <p:tgtEl>
                                          <p:spTgt spid="337"/>
                                        </p:tgtEl>
                                        <p:attrNameLst>
                                          <p:attrName>ppt_y</p:attrName>
                                        </p:attrNameLst>
                                      </p:cBhvr>
                                      <p:tavLst>
                                        <p:tav tm="0">
                                          <p:val>
                                            <p:fltVal val="0.5"/>
                                          </p:val>
                                        </p:tav>
                                        <p:tav tm="100000">
                                          <p:val>
                                            <p:strVal val="#ppt_y"/>
                                          </p:val>
                                        </p:tav>
                                      </p:tavLst>
                                    </p:anim>
                                  </p:childTnLst>
                                </p:cTn>
                              </p:par>
                              <p:par>
                                <p:cTn id="260" presetID="53" presetClass="entr" presetSubtype="528" fill="hold" nodeType="withEffect">
                                  <p:stCondLst>
                                    <p:cond delay="303"/>
                                  </p:stCondLst>
                                  <p:childTnLst>
                                    <p:set>
                                      <p:cBhvr>
                                        <p:cTn id="261" dur="1" fill="hold">
                                          <p:stCondLst>
                                            <p:cond delay="0"/>
                                          </p:stCondLst>
                                        </p:cTn>
                                        <p:tgtEl>
                                          <p:spTgt spid="345"/>
                                        </p:tgtEl>
                                        <p:attrNameLst>
                                          <p:attrName>style.visibility</p:attrName>
                                        </p:attrNameLst>
                                      </p:cBhvr>
                                      <p:to>
                                        <p:strVal val="visible"/>
                                      </p:to>
                                    </p:set>
                                    <p:anim calcmode="lin" valueType="num">
                                      <p:cBhvr>
                                        <p:cTn id="262" dur="500" fill="hold"/>
                                        <p:tgtEl>
                                          <p:spTgt spid="345"/>
                                        </p:tgtEl>
                                        <p:attrNameLst>
                                          <p:attrName>ppt_w</p:attrName>
                                        </p:attrNameLst>
                                      </p:cBhvr>
                                      <p:tavLst>
                                        <p:tav tm="0">
                                          <p:val>
                                            <p:fltVal val="0"/>
                                          </p:val>
                                        </p:tav>
                                        <p:tav tm="100000">
                                          <p:val>
                                            <p:strVal val="#ppt_w"/>
                                          </p:val>
                                        </p:tav>
                                      </p:tavLst>
                                    </p:anim>
                                    <p:anim calcmode="lin" valueType="num">
                                      <p:cBhvr>
                                        <p:cTn id="263" dur="500" fill="hold"/>
                                        <p:tgtEl>
                                          <p:spTgt spid="345"/>
                                        </p:tgtEl>
                                        <p:attrNameLst>
                                          <p:attrName>ppt_h</p:attrName>
                                        </p:attrNameLst>
                                      </p:cBhvr>
                                      <p:tavLst>
                                        <p:tav tm="0">
                                          <p:val>
                                            <p:fltVal val="0"/>
                                          </p:val>
                                        </p:tav>
                                        <p:tav tm="100000">
                                          <p:val>
                                            <p:strVal val="#ppt_h"/>
                                          </p:val>
                                        </p:tav>
                                      </p:tavLst>
                                    </p:anim>
                                    <p:animEffect transition="in" filter="fade">
                                      <p:cBhvr>
                                        <p:cTn id="264" dur="500"/>
                                        <p:tgtEl>
                                          <p:spTgt spid="345"/>
                                        </p:tgtEl>
                                      </p:cBhvr>
                                    </p:animEffect>
                                    <p:anim calcmode="lin" valueType="num">
                                      <p:cBhvr>
                                        <p:cTn id="265" dur="500" fill="hold"/>
                                        <p:tgtEl>
                                          <p:spTgt spid="345"/>
                                        </p:tgtEl>
                                        <p:attrNameLst>
                                          <p:attrName>ppt_x</p:attrName>
                                        </p:attrNameLst>
                                      </p:cBhvr>
                                      <p:tavLst>
                                        <p:tav tm="0">
                                          <p:val>
                                            <p:fltVal val="0.5"/>
                                          </p:val>
                                        </p:tav>
                                        <p:tav tm="100000">
                                          <p:val>
                                            <p:strVal val="#ppt_x"/>
                                          </p:val>
                                        </p:tav>
                                      </p:tavLst>
                                    </p:anim>
                                    <p:anim calcmode="lin" valueType="num">
                                      <p:cBhvr>
                                        <p:cTn id="266" dur="500" fill="hold"/>
                                        <p:tgtEl>
                                          <p:spTgt spid="345"/>
                                        </p:tgtEl>
                                        <p:attrNameLst>
                                          <p:attrName>ppt_y</p:attrName>
                                        </p:attrNameLst>
                                      </p:cBhvr>
                                      <p:tavLst>
                                        <p:tav tm="0">
                                          <p:val>
                                            <p:fltVal val="0.5"/>
                                          </p:val>
                                        </p:tav>
                                        <p:tav tm="100000">
                                          <p:val>
                                            <p:strVal val="#ppt_y"/>
                                          </p:val>
                                        </p:tav>
                                      </p:tavLst>
                                    </p:anim>
                                  </p:childTnLst>
                                </p:cTn>
                              </p:par>
                              <p:par>
                                <p:cTn id="267" presetID="53" presetClass="entr" presetSubtype="528" fill="hold" nodeType="withEffect">
                                  <p:stCondLst>
                                    <p:cond delay="232"/>
                                  </p:stCondLst>
                                  <p:childTnLst>
                                    <p:set>
                                      <p:cBhvr>
                                        <p:cTn id="268" dur="1" fill="hold">
                                          <p:stCondLst>
                                            <p:cond delay="0"/>
                                          </p:stCondLst>
                                        </p:cTn>
                                        <p:tgtEl>
                                          <p:spTgt spid="353"/>
                                        </p:tgtEl>
                                        <p:attrNameLst>
                                          <p:attrName>style.visibility</p:attrName>
                                        </p:attrNameLst>
                                      </p:cBhvr>
                                      <p:to>
                                        <p:strVal val="visible"/>
                                      </p:to>
                                    </p:set>
                                    <p:anim calcmode="lin" valueType="num">
                                      <p:cBhvr>
                                        <p:cTn id="269" dur="500" fill="hold"/>
                                        <p:tgtEl>
                                          <p:spTgt spid="353"/>
                                        </p:tgtEl>
                                        <p:attrNameLst>
                                          <p:attrName>ppt_w</p:attrName>
                                        </p:attrNameLst>
                                      </p:cBhvr>
                                      <p:tavLst>
                                        <p:tav tm="0">
                                          <p:val>
                                            <p:fltVal val="0"/>
                                          </p:val>
                                        </p:tav>
                                        <p:tav tm="100000">
                                          <p:val>
                                            <p:strVal val="#ppt_w"/>
                                          </p:val>
                                        </p:tav>
                                      </p:tavLst>
                                    </p:anim>
                                    <p:anim calcmode="lin" valueType="num">
                                      <p:cBhvr>
                                        <p:cTn id="270" dur="500" fill="hold"/>
                                        <p:tgtEl>
                                          <p:spTgt spid="353"/>
                                        </p:tgtEl>
                                        <p:attrNameLst>
                                          <p:attrName>ppt_h</p:attrName>
                                        </p:attrNameLst>
                                      </p:cBhvr>
                                      <p:tavLst>
                                        <p:tav tm="0">
                                          <p:val>
                                            <p:fltVal val="0"/>
                                          </p:val>
                                        </p:tav>
                                        <p:tav tm="100000">
                                          <p:val>
                                            <p:strVal val="#ppt_h"/>
                                          </p:val>
                                        </p:tav>
                                      </p:tavLst>
                                    </p:anim>
                                    <p:animEffect transition="in" filter="fade">
                                      <p:cBhvr>
                                        <p:cTn id="271" dur="500"/>
                                        <p:tgtEl>
                                          <p:spTgt spid="353"/>
                                        </p:tgtEl>
                                      </p:cBhvr>
                                    </p:animEffect>
                                    <p:anim calcmode="lin" valueType="num">
                                      <p:cBhvr>
                                        <p:cTn id="272" dur="500" fill="hold"/>
                                        <p:tgtEl>
                                          <p:spTgt spid="353"/>
                                        </p:tgtEl>
                                        <p:attrNameLst>
                                          <p:attrName>ppt_x</p:attrName>
                                        </p:attrNameLst>
                                      </p:cBhvr>
                                      <p:tavLst>
                                        <p:tav tm="0">
                                          <p:val>
                                            <p:fltVal val="0.5"/>
                                          </p:val>
                                        </p:tav>
                                        <p:tav tm="100000">
                                          <p:val>
                                            <p:strVal val="#ppt_x"/>
                                          </p:val>
                                        </p:tav>
                                      </p:tavLst>
                                    </p:anim>
                                    <p:anim calcmode="lin" valueType="num">
                                      <p:cBhvr>
                                        <p:cTn id="273" dur="500" fill="hold"/>
                                        <p:tgtEl>
                                          <p:spTgt spid="353"/>
                                        </p:tgtEl>
                                        <p:attrNameLst>
                                          <p:attrName>ppt_y</p:attrName>
                                        </p:attrNameLst>
                                      </p:cBhvr>
                                      <p:tavLst>
                                        <p:tav tm="0">
                                          <p:val>
                                            <p:fltVal val="0.5"/>
                                          </p:val>
                                        </p:tav>
                                        <p:tav tm="100000">
                                          <p:val>
                                            <p:strVal val="#ppt_y"/>
                                          </p:val>
                                        </p:tav>
                                      </p:tavLst>
                                    </p:anim>
                                  </p:childTnLst>
                                </p:cTn>
                              </p:par>
                              <p:par>
                                <p:cTn id="274" presetID="53" presetClass="entr" presetSubtype="528" fill="hold" nodeType="withEffect">
                                  <p:stCondLst>
                                    <p:cond delay="736"/>
                                  </p:stCondLst>
                                  <p:childTnLst>
                                    <p:set>
                                      <p:cBhvr>
                                        <p:cTn id="275" dur="1" fill="hold">
                                          <p:stCondLst>
                                            <p:cond delay="0"/>
                                          </p:stCondLst>
                                        </p:cTn>
                                        <p:tgtEl>
                                          <p:spTgt spid="361"/>
                                        </p:tgtEl>
                                        <p:attrNameLst>
                                          <p:attrName>style.visibility</p:attrName>
                                        </p:attrNameLst>
                                      </p:cBhvr>
                                      <p:to>
                                        <p:strVal val="visible"/>
                                      </p:to>
                                    </p:set>
                                    <p:anim calcmode="lin" valueType="num">
                                      <p:cBhvr>
                                        <p:cTn id="276" dur="500" fill="hold"/>
                                        <p:tgtEl>
                                          <p:spTgt spid="361"/>
                                        </p:tgtEl>
                                        <p:attrNameLst>
                                          <p:attrName>ppt_w</p:attrName>
                                        </p:attrNameLst>
                                      </p:cBhvr>
                                      <p:tavLst>
                                        <p:tav tm="0">
                                          <p:val>
                                            <p:fltVal val="0"/>
                                          </p:val>
                                        </p:tav>
                                        <p:tav tm="100000">
                                          <p:val>
                                            <p:strVal val="#ppt_w"/>
                                          </p:val>
                                        </p:tav>
                                      </p:tavLst>
                                    </p:anim>
                                    <p:anim calcmode="lin" valueType="num">
                                      <p:cBhvr>
                                        <p:cTn id="277" dur="500" fill="hold"/>
                                        <p:tgtEl>
                                          <p:spTgt spid="361"/>
                                        </p:tgtEl>
                                        <p:attrNameLst>
                                          <p:attrName>ppt_h</p:attrName>
                                        </p:attrNameLst>
                                      </p:cBhvr>
                                      <p:tavLst>
                                        <p:tav tm="0">
                                          <p:val>
                                            <p:fltVal val="0"/>
                                          </p:val>
                                        </p:tav>
                                        <p:tav tm="100000">
                                          <p:val>
                                            <p:strVal val="#ppt_h"/>
                                          </p:val>
                                        </p:tav>
                                      </p:tavLst>
                                    </p:anim>
                                    <p:animEffect transition="in" filter="fade">
                                      <p:cBhvr>
                                        <p:cTn id="278" dur="500"/>
                                        <p:tgtEl>
                                          <p:spTgt spid="361"/>
                                        </p:tgtEl>
                                      </p:cBhvr>
                                    </p:animEffect>
                                    <p:anim calcmode="lin" valueType="num">
                                      <p:cBhvr>
                                        <p:cTn id="279" dur="500" fill="hold"/>
                                        <p:tgtEl>
                                          <p:spTgt spid="361"/>
                                        </p:tgtEl>
                                        <p:attrNameLst>
                                          <p:attrName>ppt_x</p:attrName>
                                        </p:attrNameLst>
                                      </p:cBhvr>
                                      <p:tavLst>
                                        <p:tav tm="0">
                                          <p:val>
                                            <p:fltVal val="0.5"/>
                                          </p:val>
                                        </p:tav>
                                        <p:tav tm="100000">
                                          <p:val>
                                            <p:strVal val="#ppt_x"/>
                                          </p:val>
                                        </p:tav>
                                      </p:tavLst>
                                    </p:anim>
                                    <p:anim calcmode="lin" valueType="num">
                                      <p:cBhvr>
                                        <p:cTn id="280" dur="500" fill="hold"/>
                                        <p:tgtEl>
                                          <p:spTgt spid="361"/>
                                        </p:tgtEl>
                                        <p:attrNameLst>
                                          <p:attrName>ppt_y</p:attrName>
                                        </p:attrNameLst>
                                      </p:cBhvr>
                                      <p:tavLst>
                                        <p:tav tm="0">
                                          <p:val>
                                            <p:fltVal val="0.5"/>
                                          </p:val>
                                        </p:tav>
                                        <p:tav tm="100000">
                                          <p:val>
                                            <p:strVal val="#ppt_y"/>
                                          </p:val>
                                        </p:tav>
                                      </p:tavLst>
                                    </p:anim>
                                  </p:childTnLst>
                                </p:cTn>
                              </p:par>
                              <p:par>
                                <p:cTn id="281" presetID="53" presetClass="entr" presetSubtype="528" fill="hold" nodeType="withEffect">
                                  <p:stCondLst>
                                    <p:cond delay="505"/>
                                  </p:stCondLst>
                                  <p:childTnLst>
                                    <p:set>
                                      <p:cBhvr>
                                        <p:cTn id="282" dur="1" fill="hold">
                                          <p:stCondLst>
                                            <p:cond delay="0"/>
                                          </p:stCondLst>
                                        </p:cTn>
                                        <p:tgtEl>
                                          <p:spTgt spid="369"/>
                                        </p:tgtEl>
                                        <p:attrNameLst>
                                          <p:attrName>style.visibility</p:attrName>
                                        </p:attrNameLst>
                                      </p:cBhvr>
                                      <p:to>
                                        <p:strVal val="visible"/>
                                      </p:to>
                                    </p:set>
                                    <p:anim calcmode="lin" valueType="num">
                                      <p:cBhvr>
                                        <p:cTn id="283" dur="500" fill="hold"/>
                                        <p:tgtEl>
                                          <p:spTgt spid="369"/>
                                        </p:tgtEl>
                                        <p:attrNameLst>
                                          <p:attrName>ppt_w</p:attrName>
                                        </p:attrNameLst>
                                      </p:cBhvr>
                                      <p:tavLst>
                                        <p:tav tm="0">
                                          <p:val>
                                            <p:fltVal val="0"/>
                                          </p:val>
                                        </p:tav>
                                        <p:tav tm="100000">
                                          <p:val>
                                            <p:strVal val="#ppt_w"/>
                                          </p:val>
                                        </p:tav>
                                      </p:tavLst>
                                    </p:anim>
                                    <p:anim calcmode="lin" valueType="num">
                                      <p:cBhvr>
                                        <p:cTn id="284" dur="500" fill="hold"/>
                                        <p:tgtEl>
                                          <p:spTgt spid="369"/>
                                        </p:tgtEl>
                                        <p:attrNameLst>
                                          <p:attrName>ppt_h</p:attrName>
                                        </p:attrNameLst>
                                      </p:cBhvr>
                                      <p:tavLst>
                                        <p:tav tm="0">
                                          <p:val>
                                            <p:fltVal val="0"/>
                                          </p:val>
                                        </p:tav>
                                        <p:tav tm="100000">
                                          <p:val>
                                            <p:strVal val="#ppt_h"/>
                                          </p:val>
                                        </p:tav>
                                      </p:tavLst>
                                    </p:anim>
                                    <p:animEffect transition="in" filter="fade">
                                      <p:cBhvr>
                                        <p:cTn id="285" dur="500"/>
                                        <p:tgtEl>
                                          <p:spTgt spid="369"/>
                                        </p:tgtEl>
                                      </p:cBhvr>
                                    </p:animEffect>
                                    <p:anim calcmode="lin" valueType="num">
                                      <p:cBhvr>
                                        <p:cTn id="286" dur="500" fill="hold"/>
                                        <p:tgtEl>
                                          <p:spTgt spid="369"/>
                                        </p:tgtEl>
                                        <p:attrNameLst>
                                          <p:attrName>ppt_x</p:attrName>
                                        </p:attrNameLst>
                                      </p:cBhvr>
                                      <p:tavLst>
                                        <p:tav tm="0">
                                          <p:val>
                                            <p:fltVal val="0.5"/>
                                          </p:val>
                                        </p:tav>
                                        <p:tav tm="100000">
                                          <p:val>
                                            <p:strVal val="#ppt_x"/>
                                          </p:val>
                                        </p:tav>
                                      </p:tavLst>
                                    </p:anim>
                                    <p:anim calcmode="lin" valueType="num">
                                      <p:cBhvr>
                                        <p:cTn id="287" dur="500" fill="hold"/>
                                        <p:tgtEl>
                                          <p:spTgt spid="369"/>
                                        </p:tgtEl>
                                        <p:attrNameLst>
                                          <p:attrName>ppt_y</p:attrName>
                                        </p:attrNameLst>
                                      </p:cBhvr>
                                      <p:tavLst>
                                        <p:tav tm="0">
                                          <p:val>
                                            <p:fltVal val="0.5"/>
                                          </p:val>
                                        </p:tav>
                                        <p:tav tm="100000">
                                          <p:val>
                                            <p:strVal val="#ppt_y"/>
                                          </p:val>
                                        </p:tav>
                                      </p:tavLst>
                                    </p:anim>
                                  </p:childTnLst>
                                </p:cTn>
                              </p:par>
                              <p:par>
                                <p:cTn id="288" presetID="53" presetClass="entr" presetSubtype="528" fill="hold" nodeType="withEffect">
                                  <p:stCondLst>
                                    <p:cond delay="502"/>
                                  </p:stCondLst>
                                  <p:childTnLst>
                                    <p:set>
                                      <p:cBhvr>
                                        <p:cTn id="289" dur="1" fill="hold">
                                          <p:stCondLst>
                                            <p:cond delay="0"/>
                                          </p:stCondLst>
                                        </p:cTn>
                                        <p:tgtEl>
                                          <p:spTgt spid="377"/>
                                        </p:tgtEl>
                                        <p:attrNameLst>
                                          <p:attrName>style.visibility</p:attrName>
                                        </p:attrNameLst>
                                      </p:cBhvr>
                                      <p:to>
                                        <p:strVal val="visible"/>
                                      </p:to>
                                    </p:set>
                                    <p:anim calcmode="lin" valueType="num">
                                      <p:cBhvr>
                                        <p:cTn id="290" dur="500" fill="hold"/>
                                        <p:tgtEl>
                                          <p:spTgt spid="377"/>
                                        </p:tgtEl>
                                        <p:attrNameLst>
                                          <p:attrName>ppt_w</p:attrName>
                                        </p:attrNameLst>
                                      </p:cBhvr>
                                      <p:tavLst>
                                        <p:tav tm="0">
                                          <p:val>
                                            <p:fltVal val="0"/>
                                          </p:val>
                                        </p:tav>
                                        <p:tav tm="100000">
                                          <p:val>
                                            <p:strVal val="#ppt_w"/>
                                          </p:val>
                                        </p:tav>
                                      </p:tavLst>
                                    </p:anim>
                                    <p:anim calcmode="lin" valueType="num">
                                      <p:cBhvr>
                                        <p:cTn id="291" dur="500" fill="hold"/>
                                        <p:tgtEl>
                                          <p:spTgt spid="377"/>
                                        </p:tgtEl>
                                        <p:attrNameLst>
                                          <p:attrName>ppt_h</p:attrName>
                                        </p:attrNameLst>
                                      </p:cBhvr>
                                      <p:tavLst>
                                        <p:tav tm="0">
                                          <p:val>
                                            <p:fltVal val="0"/>
                                          </p:val>
                                        </p:tav>
                                        <p:tav tm="100000">
                                          <p:val>
                                            <p:strVal val="#ppt_h"/>
                                          </p:val>
                                        </p:tav>
                                      </p:tavLst>
                                    </p:anim>
                                    <p:animEffect transition="in" filter="fade">
                                      <p:cBhvr>
                                        <p:cTn id="292" dur="500"/>
                                        <p:tgtEl>
                                          <p:spTgt spid="377"/>
                                        </p:tgtEl>
                                      </p:cBhvr>
                                    </p:animEffect>
                                    <p:anim calcmode="lin" valueType="num">
                                      <p:cBhvr>
                                        <p:cTn id="293" dur="500" fill="hold"/>
                                        <p:tgtEl>
                                          <p:spTgt spid="377"/>
                                        </p:tgtEl>
                                        <p:attrNameLst>
                                          <p:attrName>ppt_x</p:attrName>
                                        </p:attrNameLst>
                                      </p:cBhvr>
                                      <p:tavLst>
                                        <p:tav tm="0">
                                          <p:val>
                                            <p:fltVal val="0.5"/>
                                          </p:val>
                                        </p:tav>
                                        <p:tav tm="100000">
                                          <p:val>
                                            <p:strVal val="#ppt_x"/>
                                          </p:val>
                                        </p:tav>
                                      </p:tavLst>
                                    </p:anim>
                                    <p:anim calcmode="lin" valueType="num">
                                      <p:cBhvr>
                                        <p:cTn id="294" dur="500" fill="hold"/>
                                        <p:tgtEl>
                                          <p:spTgt spid="377"/>
                                        </p:tgtEl>
                                        <p:attrNameLst>
                                          <p:attrName>ppt_y</p:attrName>
                                        </p:attrNameLst>
                                      </p:cBhvr>
                                      <p:tavLst>
                                        <p:tav tm="0">
                                          <p:val>
                                            <p:fltVal val="0.5"/>
                                          </p:val>
                                        </p:tav>
                                        <p:tav tm="100000">
                                          <p:val>
                                            <p:strVal val="#ppt_y"/>
                                          </p:val>
                                        </p:tav>
                                      </p:tavLst>
                                    </p:anim>
                                  </p:childTnLst>
                                </p:cTn>
                              </p:par>
                              <p:par>
                                <p:cTn id="295" presetID="53" presetClass="entr" presetSubtype="528" fill="hold" nodeType="withEffect">
                                  <p:stCondLst>
                                    <p:cond delay="343"/>
                                  </p:stCondLst>
                                  <p:childTnLst>
                                    <p:set>
                                      <p:cBhvr>
                                        <p:cTn id="296" dur="1" fill="hold">
                                          <p:stCondLst>
                                            <p:cond delay="0"/>
                                          </p:stCondLst>
                                        </p:cTn>
                                        <p:tgtEl>
                                          <p:spTgt spid="385"/>
                                        </p:tgtEl>
                                        <p:attrNameLst>
                                          <p:attrName>style.visibility</p:attrName>
                                        </p:attrNameLst>
                                      </p:cBhvr>
                                      <p:to>
                                        <p:strVal val="visible"/>
                                      </p:to>
                                    </p:set>
                                    <p:anim calcmode="lin" valueType="num">
                                      <p:cBhvr>
                                        <p:cTn id="297" dur="500" fill="hold"/>
                                        <p:tgtEl>
                                          <p:spTgt spid="385"/>
                                        </p:tgtEl>
                                        <p:attrNameLst>
                                          <p:attrName>ppt_w</p:attrName>
                                        </p:attrNameLst>
                                      </p:cBhvr>
                                      <p:tavLst>
                                        <p:tav tm="0">
                                          <p:val>
                                            <p:fltVal val="0"/>
                                          </p:val>
                                        </p:tav>
                                        <p:tav tm="100000">
                                          <p:val>
                                            <p:strVal val="#ppt_w"/>
                                          </p:val>
                                        </p:tav>
                                      </p:tavLst>
                                    </p:anim>
                                    <p:anim calcmode="lin" valueType="num">
                                      <p:cBhvr>
                                        <p:cTn id="298" dur="500" fill="hold"/>
                                        <p:tgtEl>
                                          <p:spTgt spid="385"/>
                                        </p:tgtEl>
                                        <p:attrNameLst>
                                          <p:attrName>ppt_h</p:attrName>
                                        </p:attrNameLst>
                                      </p:cBhvr>
                                      <p:tavLst>
                                        <p:tav tm="0">
                                          <p:val>
                                            <p:fltVal val="0"/>
                                          </p:val>
                                        </p:tav>
                                        <p:tav tm="100000">
                                          <p:val>
                                            <p:strVal val="#ppt_h"/>
                                          </p:val>
                                        </p:tav>
                                      </p:tavLst>
                                    </p:anim>
                                    <p:animEffect transition="in" filter="fade">
                                      <p:cBhvr>
                                        <p:cTn id="299" dur="500"/>
                                        <p:tgtEl>
                                          <p:spTgt spid="385"/>
                                        </p:tgtEl>
                                      </p:cBhvr>
                                    </p:animEffect>
                                    <p:anim calcmode="lin" valueType="num">
                                      <p:cBhvr>
                                        <p:cTn id="300" dur="500" fill="hold"/>
                                        <p:tgtEl>
                                          <p:spTgt spid="385"/>
                                        </p:tgtEl>
                                        <p:attrNameLst>
                                          <p:attrName>ppt_x</p:attrName>
                                        </p:attrNameLst>
                                      </p:cBhvr>
                                      <p:tavLst>
                                        <p:tav tm="0">
                                          <p:val>
                                            <p:fltVal val="0.5"/>
                                          </p:val>
                                        </p:tav>
                                        <p:tav tm="100000">
                                          <p:val>
                                            <p:strVal val="#ppt_x"/>
                                          </p:val>
                                        </p:tav>
                                      </p:tavLst>
                                    </p:anim>
                                    <p:anim calcmode="lin" valueType="num">
                                      <p:cBhvr>
                                        <p:cTn id="301" dur="500" fill="hold"/>
                                        <p:tgtEl>
                                          <p:spTgt spid="385"/>
                                        </p:tgtEl>
                                        <p:attrNameLst>
                                          <p:attrName>ppt_y</p:attrName>
                                        </p:attrNameLst>
                                      </p:cBhvr>
                                      <p:tavLst>
                                        <p:tav tm="0">
                                          <p:val>
                                            <p:fltVal val="0.5"/>
                                          </p:val>
                                        </p:tav>
                                        <p:tav tm="100000">
                                          <p:val>
                                            <p:strVal val="#ppt_y"/>
                                          </p:val>
                                        </p:tav>
                                      </p:tavLst>
                                    </p:anim>
                                  </p:childTnLst>
                                </p:cTn>
                              </p:par>
                              <p:par>
                                <p:cTn id="302" presetID="53" presetClass="entr" presetSubtype="528" fill="hold" nodeType="withEffect">
                                  <p:stCondLst>
                                    <p:cond delay="78"/>
                                  </p:stCondLst>
                                  <p:childTnLst>
                                    <p:set>
                                      <p:cBhvr>
                                        <p:cTn id="303" dur="1" fill="hold">
                                          <p:stCondLst>
                                            <p:cond delay="0"/>
                                          </p:stCondLst>
                                        </p:cTn>
                                        <p:tgtEl>
                                          <p:spTgt spid="393"/>
                                        </p:tgtEl>
                                        <p:attrNameLst>
                                          <p:attrName>style.visibility</p:attrName>
                                        </p:attrNameLst>
                                      </p:cBhvr>
                                      <p:to>
                                        <p:strVal val="visible"/>
                                      </p:to>
                                    </p:set>
                                    <p:anim calcmode="lin" valueType="num">
                                      <p:cBhvr>
                                        <p:cTn id="304" dur="500" fill="hold"/>
                                        <p:tgtEl>
                                          <p:spTgt spid="393"/>
                                        </p:tgtEl>
                                        <p:attrNameLst>
                                          <p:attrName>ppt_w</p:attrName>
                                        </p:attrNameLst>
                                      </p:cBhvr>
                                      <p:tavLst>
                                        <p:tav tm="0">
                                          <p:val>
                                            <p:fltVal val="0"/>
                                          </p:val>
                                        </p:tav>
                                        <p:tav tm="100000">
                                          <p:val>
                                            <p:strVal val="#ppt_w"/>
                                          </p:val>
                                        </p:tav>
                                      </p:tavLst>
                                    </p:anim>
                                    <p:anim calcmode="lin" valueType="num">
                                      <p:cBhvr>
                                        <p:cTn id="305" dur="500" fill="hold"/>
                                        <p:tgtEl>
                                          <p:spTgt spid="393"/>
                                        </p:tgtEl>
                                        <p:attrNameLst>
                                          <p:attrName>ppt_h</p:attrName>
                                        </p:attrNameLst>
                                      </p:cBhvr>
                                      <p:tavLst>
                                        <p:tav tm="0">
                                          <p:val>
                                            <p:fltVal val="0"/>
                                          </p:val>
                                        </p:tav>
                                        <p:tav tm="100000">
                                          <p:val>
                                            <p:strVal val="#ppt_h"/>
                                          </p:val>
                                        </p:tav>
                                      </p:tavLst>
                                    </p:anim>
                                    <p:animEffect transition="in" filter="fade">
                                      <p:cBhvr>
                                        <p:cTn id="306" dur="500"/>
                                        <p:tgtEl>
                                          <p:spTgt spid="393"/>
                                        </p:tgtEl>
                                      </p:cBhvr>
                                    </p:animEffect>
                                    <p:anim calcmode="lin" valueType="num">
                                      <p:cBhvr>
                                        <p:cTn id="307" dur="500" fill="hold"/>
                                        <p:tgtEl>
                                          <p:spTgt spid="393"/>
                                        </p:tgtEl>
                                        <p:attrNameLst>
                                          <p:attrName>ppt_x</p:attrName>
                                        </p:attrNameLst>
                                      </p:cBhvr>
                                      <p:tavLst>
                                        <p:tav tm="0">
                                          <p:val>
                                            <p:fltVal val="0.5"/>
                                          </p:val>
                                        </p:tav>
                                        <p:tav tm="100000">
                                          <p:val>
                                            <p:strVal val="#ppt_x"/>
                                          </p:val>
                                        </p:tav>
                                      </p:tavLst>
                                    </p:anim>
                                    <p:anim calcmode="lin" valueType="num">
                                      <p:cBhvr>
                                        <p:cTn id="308" dur="500" fill="hold"/>
                                        <p:tgtEl>
                                          <p:spTgt spid="393"/>
                                        </p:tgtEl>
                                        <p:attrNameLst>
                                          <p:attrName>ppt_y</p:attrName>
                                        </p:attrNameLst>
                                      </p:cBhvr>
                                      <p:tavLst>
                                        <p:tav tm="0">
                                          <p:val>
                                            <p:fltVal val="0.5"/>
                                          </p:val>
                                        </p:tav>
                                        <p:tav tm="100000">
                                          <p:val>
                                            <p:strVal val="#ppt_y"/>
                                          </p:val>
                                        </p:tav>
                                      </p:tavLst>
                                    </p:anim>
                                  </p:childTnLst>
                                </p:cTn>
                              </p:par>
                            </p:childTnLst>
                          </p:cTn>
                        </p:par>
                        <p:par>
                          <p:cTn id="309" fill="hold">
                            <p:stCondLst>
                              <p:cond delay="4784"/>
                            </p:stCondLst>
                            <p:childTnLst>
                              <p:par>
                                <p:cTn id="310" presetID="10" presetClass="entr" presetSubtype="0" fill="hold" grpId="0" nodeType="afterEffect">
                                  <p:stCondLst>
                                    <p:cond delay="0"/>
                                  </p:stCondLst>
                                  <p:childTnLst>
                                    <p:set>
                                      <p:cBhvr>
                                        <p:cTn id="311" dur="1" fill="hold">
                                          <p:stCondLst>
                                            <p:cond delay="0"/>
                                          </p:stCondLst>
                                        </p:cTn>
                                        <p:tgtEl>
                                          <p:spTgt spid="401"/>
                                        </p:tgtEl>
                                        <p:attrNameLst>
                                          <p:attrName>style.visibility</p:attrName>
                                        </p:attrNameLst>
                                      </p:cBhvr>
                                      <p:to>
                                        <p:strVal val="visible"/>
                                      </p:to>
                                    </p:set>
                                    <p:animEffect transition="in" filter="fade">
                                      <p:cBhvr>
                                        <p:cTn id="312" dur="500"/>
                                        <p:tgtEl>
                                          <p:spTgt spid="401"/>
                                        </p:tgtEl>
                                      </p:cBhvr>
                                    </p:animEffect>
                                  </p:childTnLst>
                                </p:cTn>
                              </p:par>
                              <p:par>
                                <p:cTn id="313" presetID="10" presetClass="entr" presetSubtype="0" fill="hold" grpId="0" nodeType="withEffect">
                                  <p:stCondLst>
                                    <p:cond delay="0"/>
                                  </p:stCondLst>
                                  <p:childTnLst>
                                    <p:set>
                                      <p:cBhvr>
                                        <p:cTn id="314" dur="1" fill="hold">
                                          <p:stCondLst>
                                            <p:cond delay="0"/>
                                          </p:stCondLst>
                                        </p:cTn>
                                        <p:tgtEl>
                                          <p:spTgt spid="402"/>
                                        </p:tgtEl>
                                        <p:attrNameLst>
                                          <p:attrName>style.visibility</p:attrName>
                                        </p:attrNameLst>
                                      </p:cBhvr>
                                      <p:to>
                                        <p:strVal val="visible"/>
                                      </p:to>
                                    </p:set>
                                    <p:animEffect transition="in" filter="fade">
                                      <p:cBhvr>
                                        <p:cTn id="315" dur="500"/>
                                        <p:tgtEl>
                                          <p:spTgt spid="4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1" grpId="0"/>
      <p:bldP spid="40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11cfc2e384abf62c5fcb7108bba5b8bfd7a50cf"/>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733</TotalTime>
  <Words>1534</Words>
  <Application>Microsoft Office PowerPoint</Application>
  <PresentationFormat>全屏显示(16:9)</PresentationFormat>
  <Paragraphs>210</Paragraphs>
  <Slides>20</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20</vt:i4>
      </vt:variant>
    </vt:vector>
  </HeadingPairs>
  <TitlesOfParts>
    <vt:vector size="31" baseType="lpstr">
      <vt:lpstr>Calibri</vt:lpstr>
      <vt:lpstr>HelveticaNeueLT Pro 77 BdCn</vt:lpstr>
      <vt:lpstr>Open Sans</vt:lpstr>
      <vt:lpstr>Hiragino Sans GB W3</vt:lpstr>
      <vt:lpstr>Arial</vt:lpstr>
      <vt:lpstr>HelveticaNeueLT Pro 67 MdCn</vt:lpstr>
      <vt:lpstr>Calibri Light</vt:lpstr>
      <vt:lpstr>News Gothic MT</vt:lpstr>
      <vt:lpstr>宋体</vt:lpstr>
      <vt:lpstr>Franklin Gothic Medium Cond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夏酷工作室</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CoolSummer</dc:creator>
  <cp:lastModifiedBy>Administrator</cp:lastModifiedBy>
  <cp:revision>41</cp:revision>
  <dcterms:created xsi:type="dcterms:W3CDTF">2015-03-16T03:11:49Z</dcterms:created>
  <dcterms:modified xsi:type="dcterms:W3CDTF">2018-06-02T04:51:09Z</dcterms:modified>
</cp:coreProperties>
</file>