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2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60" r:id="rId3"/>
    <p:sldId id="262" r:id="rId4"/>
    <p:sldId id="263" r:id="rId5"/>
    <p:sldId id="269" r:id="rId6"/>
    <p:sldId id="271" r:id="rId7"/>
    <p:sldId id="285" r:id="rId8"/>
    <p:sldId id="265" r:id="rId9"/>
    <p:sldId id="270" r:id="rId10"/>
    <p:sldId id="273" r:id="rId11"/>
    <p:sldId id="274" r:id="rId12"/>
    <p:sldId id="266" r:id="rId13"/>
    <p:sldId id="275" r:id="rId14"/>
    <p:sldId id="276" r:id="rId15"/>
    <p:sldId id="277" r:id="rId16"/>
    <p:sldId id="267" r:id="rId17"/>
    <p:sldId id="278" r:id="rId18"/>
    <p:sldId id="279" r:id="rId19"/>
    <p:sldId id="280" r:id="rId20"/>
    <p:sldId id="268" r:id="rId21"/>
    <p:sldId id="281" r:id="rId22"/>
    <p:sldId id="282" r:id="rId23"/>
    <p:sldId id="283" r:id="rId24"/>
    <p:sldId id="284" r:id="rId25"/>
    <p:sldId id="288" r:id="rId26"/>
    <p:sldId id="287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F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51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F4B74E-6952-4F07-9242-C96EF62A68C0}" type="datetimeFigureOut">
              <a:rPr lang="zh-CN" altLang="en-US" smtClean="0"/>
              <a:t>2020/7/14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0C1E86-8444-47B7-9464-0096FBE1A1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2842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C1E86-8444-47B7-9464-0096FBE1A17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85295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C1E86-8444-47B7-9464-0096FBE1A17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42686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C1E86-8444-47B7-9464-0096FBE1A17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48960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C1E86-8444-47B7-9464-0096FBE1A17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71767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C1E86-8444-47B7-9464-0096FBE1A17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56499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C1E86-8444-47B7-9464-0096FBE1A17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18023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C1E86-8444-47B7-9464-0096FBE1A17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246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C1E86-8444-47B7-9464-0096FBE1A17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9888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C1E86-8444-47B7-9464-0096FBE1A17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2490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C1E86-8444-47B7-9464-0096FBE1A17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29930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C1E86-8444-47B7-9464-0096FBE1A17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92524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C1E86-8444-47B7-9464-0096FBE1A17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159370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C1E86-8444-47B7-9464-0096FBE1A17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88654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C1E86-8444-47B7-9464-0096FBE1A17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608618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C1E86-8444-47B7-9464-0096FBE1A17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864588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C1E86-8444-47B7-9464-0096FBE1A17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070786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C1E86-8444-47B7-9464-0096FBE1A174}" type="slidenum">
              <a:rPr lang="zh-CN" altLang="en-US" smtClean="0">
                <a:solidFill>
                  <a:prstClr val="black"/>
                </a:solidFill>
              </a:rPr>
              <a:pPr/>
              <a:t>24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02946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91297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C1E86-8444-47B7-9464-0096FBE1A17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83468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C1E86-8444-47B7-9464-0096FBE1A17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06798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C1E86-8444-47B7-9464-0096FBE1A17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44214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A8354-A9B4-4787-B239-E3F6EEF350E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38814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C1E86-8444-47B7-9464-0096FBE1A17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95327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C1E86-8444-47B7-9464-0096FBE1A17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43091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C1E86-8444-47B7-9464-0096FBE1A17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9950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9DD7BB7-5E8E-452A-BDCC-B80F6D52EDEC}" type="datetimeFigureOut">
              <a:rPr lang="zh-CN" altLang="en-US" smtClean="0"/>
              <a:t>2020/7/14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29969E-BEF2-4988-8677-8BE2417298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6439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9DD7BB7-5E8E-452A-BDCC-B80F6D52EDEC}" type="datetimeFigureOut">
              <a:rPr lang="zh-CN" altLang="en-US" smtClean="0"/>
              <a:t>2020/7/14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29969E-BEF2-4988-8677-8BE2417298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5391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9DD7BB7-5E8E-452A-BDCC-B80F6D52EDEC}" type="datetimeFigureOut">
              <a:rPr lang="zh-CN" altLang="en-US" smtClean="0"/>
              <a:t>2020/7/14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29969E-BEF2-4988-8677-8BE2417298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8866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4411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343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3888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44494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3145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1995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32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278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9DD7BB7-5E8E-452A-BDCC-B80F6D52EDEC}" type="datetimeFigureOut">
              <a:rPr lang="zh-CN" altLang="en-US" smtClean="0"/>
              <a:t>2020/7/14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29969E-BEF2-4988-8677-8BE2417298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26333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5755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4958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076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9DD7BB7-5E8E-452A-BDCC-B80F6D52EDEC}" type="datetimeFigureOut">
              <a:rPr lang="zh-CN" altLang="en-US" smtClean="0"/>
              <a:t>2020/7/14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29969E-BEF2-4988-8677-8BE2417298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5591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9DD7BB7-5E8E-452A-BDCC-B80F6D52EDEC}" type="datetimeFigureOut">
              <a:rPr lang="zh-CN" altLang="en-US" smtClean="0"/>
              <a:t>2020/7/14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29969E-BEF2-4988-8677-8BE2417298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1786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9DD7BB7-5E8E-452A-BDCC-B80F6D52EDEC}" type="datetimeFigureOut">
              <a:rPr lang="zh-CN" altLang="en-US" smtClean="0"/>
              <a:t>2020/7/14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29969E-BEF2-4988-8677-8BE2417298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2845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9DD7BB7-5E8E-452A-BDCC-B80F6D52EDEC}" type="datetimeFigureOut">
              <a:rPr lang="zh-CN" altLang="en-US" smtClean="0"/>
              <a:t>2020/7/14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29969E-BEF2-4988-8677-8BE2417298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7374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9DD7BB7-5E8E-452A-BDCC-B80F6D52EDEC}" type="datetimeFigureOut">
              <a:rPr lang="zh-CN" altLang="en-US" smtClean="0"/>
              <a:t>2020/7/14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29969E-BEF2-4988-8677-8BE2417298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8982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9DD7BB7-5E8E-452A-BDCC-B80F6D52EDEC}" type="datetimeFigureOut">
              <a:rPr lang="zh-CN" altLang="en-US" smtClean="0"/>
              <a:t>2020/7/14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29969E-BEF2-4988-8677-8BE2417298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5953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9DD7BB7-5E8E-452A-BDCC-B80F6D52EDEC}" type="datetimeFigureOut">
              <a:rPr lang="zh-CN" altLang="en-US" smtClean="0"/>
              <a:t>2020/7/14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29969E-BEF2-4988-8677-8BE2417298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2670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2943628" y="2522373"/>
            <a:ext cx="631213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400" b="1" dirty="0" smtClean="0">
                <a:solidFill>
                  <a:schemeClr val="accent1">
                    <a:lumMod val="50000"/>
                    <a:alpha val="0"/>
                  </a:schemeClr>
                </a:solidFill>
                <a:latin typeface="Auraka方黑檀" panose="02020700000000000000" pitchFamily="18" charset="-128"/>
                <a:ea typeface="Auraka方黑檀" panose="02020700000000000000" pitchFamily="18" charset="-128"/>
                <a:sym typeface="逐浪细阁体" panose="03000509000000000000" pitchFamily="65" charset="-122"/>
              </a:rPr>
              <a:t>感谢您下载包图网平台上提供的</a:t>
            </a:r>
            <a:r>
              <a:rPr lang="en-US" altLang="zh-CN" sz="1400" b="1" dirty="0" smtClean="0">
                <a:solidFill>
                  <a:schemeClr val="accent1">
                    <a:lumMod val="50000"/>
                    <a:alpha val="0"/>
                  </a:schemeClr>
                </a:solidFill>
                <a:latin typeface="Auraka方黑檀" panose="02020700000000000000" pitchFamily="18" charset="-128"/>
                <a:ea typeface="Auraka方黑檀" panose="02020700000000000000" pitchFamily="18" charset="-128"/>
                <a:sym typeface="逐浪细阁体" panose="03000509000000000000" pitchFamily="65" charset="-122"/>
              </a:rPr>
              <a:t>PPT</a:t>
            </a:r>
            <a:r>
              <a:rPr lang="zh-CN" altLang="en-US" sz="1400" b="1" dirty="0" smtClean="0">
                <a:solidFill>
                  <a:schemeClr val="accent1">
                    <a:lumMod val="50000"/>
                    <a:alpha val="0"/>
                  </a:schemeClr>
                </a:solidFill>
                <a:latin typeface="Auraka方黑檀" panose="02020700000000000000" pitchFamily="18" charset="-128"/>
                <a:ea typeface="Auraka方黑檀" panose="02020700000000000000" pitchFamily="18" charset="-128"/>
                <a:sym typeface="逐浪细阁体" panose="03000509000000000000" pitchFamily="65" charset="-122"/>
              </a:rPr>
              <a:t>作品，为了您和包图网以及原创作者的利益，请勿复制、传播、销售，否则将承担法律责任！包图网将对作品进行维权，按照传播下载次数进行十倍的索取赔偿！</a:t>
            </a:r>
            <a:endParaRPr lang="en-US" altLang="zh-CN" sz="1400" b="1" dirty="0">
              <a:solidFill>
                <a:schemeClr val="accent1">
                  <a:lumMod val="50000"/>
                  <a:alpha val="0"/>
                </a:schemeClr>
              </a:solidFill>
              <a:latin typeface="Auraka方黑檀" panose="02020700000000000000" pitchFamily="18" charset="-128"/>
              <a:ea typeface="Auraka方黑檀" panose="02020700000000000000" pitchFamily="18" charset="-128"/>
              <a:sym typeface="逐浪细阁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93231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04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6096000" y="0"/>
            <a:ext cx="6096000" cy="6858000"/>
            <a:chOff x="6096000" y="0"/>
            <a:chExt cx="6096000" cy="6858000"/>
          </a:xfrm>
        </p:grpSpPr>
        <p:sp>
          <p:nvSpPr>
            <p:cNvPr id="2" name="矩形 1"/>
            <p:cNvSpPr/>
            <p:nvPr/>
          </p:nvSpPr>
          <p:spPr>
            <a:xfrm>
              <a:off x="7914640" y="0"/>
              <a:ext cx="4277360" cy="6858000"/>
            </a:xfrm>
            <a:prstGeom prst="rect">
              <a:avLst/>
            </a:prstGeom>
            <a:ln>
              <a:noFill/>
            </a:ln>
            <a:effectLst>
              <a:outerShdw blurRad="177800" dist="76200" dir="10800000" algn="r" rotWithShape="0">
                <a:schemeClr val="accent6"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6096000" y="477491"/>
              <a:ext cx="4064000" cy="5903017"/>
              <a:chOff x="6106160" y="797560"/>
              <a:chExt cx="3637280" cy="5283200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6106160" y="797560"/>
                <a:ext cx="3637280" cy="52832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06160" y="1388669"/>
                <a:ext cx="3637280" cy="4692091"/>
              </a:xfrm>
              <a:prstGeom prst="rect">
                <a:avLst/>
              </a:prstGeom>
            </p:spPr>
          </p:pic>
        </p:grpSp>
      </p:grp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62"/>
          <a:stretch/>
        </p:blipFill>
        <p:spPr>
          <a:xfrm flipH="1">
            <a:off x="-24552" y="0"/>
            <a:ext cx="2210544" cy="318770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1433" y="5634533"/>
            <a:ext cx="1611582" cy="1338533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27902" y="4936171"/>
            <a:ext cx="1879628" cy="1879628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1997758" y="2377156"/>
            <a:ext cx="1352009" cy="683197"/>
            <a:chOff x="915735" y="1477422"/>
            <a:chExt cx="1352009" cy="683197"/>
          </a:xfrm>
        </p:grpSpPr>
        <p:grpSp>
          <p:nvGrpSpPr>
            <p:cNvPr id="45" name="组合 44"/>
            <p:cNvGrpSpPr/>
            <p:nvPr/>
          </p:nvGrpSpPr>
          <p:grpSpPr>
            <a:xfrm>
              <a:off x="1164031" y="1477422"/>
              <a:ext cx="1103713" cy="252841"/>
              <a:chOff x="-164379" y="2115819"/>
              <a:chExt cx="4132029" cy="946576"/>
            </a:xfrm>
          </p:grpSpPr>
          <p:grpSp>
            <p:nvGrpSpPr>
              <p:cNvPr id="56" name="组合 55"/>
              <p:cNvGrpSpPr/>
              <p:nvPr/>
            </p:nvGrpSpPr>
            <p:grpSpPr>
              <a:xfrm>
                <a:off x="-164379" y="2115819"/>
                <a:ext cx="2833724" cy="473287"/>
                <a:chOff x="-8578756" y="1524000"/>
                <a:chExt cx="7847236" cy="1310640"/>
              </a:xfrm>
            </p:grpSpPr>
            <p:sp>
              <p:nvSpPr>
                <p:cNvPr id="61" name="弧形 60"/>
                <p:cNvSpPr/>
                <p:nvPr/>
              </p:nvSpPr>
              <p:spPr>
                <a:xfrm>
                  <a:off x="-2042160" y="1524000"/>
                  <a:ext cx="1310640" cy="1310640"/>
                </a:xfrm>
                <a:prstGeom prst="arc">
                  <a:avLst>
                    <a:gd name="adj1" fmla="val 16200000"/>
                    <a:gd name="adj2" fmla="val 5400000"/>
                  </a:avLst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62" name="直接连接符 61"/>
                <p:cNvCxnSpPr>
                  <a:cxnSpLocks/>
                  <a:stCxn id="61" idx="0"/>
                </p:cNvCxnSpPr>
                <p:nvPr/>
              </p:nvCxnSpPr>
              <p:spPr>
                <a:xfrm flipH="1">
                  <a:off x="-8578756" y="1524000"/>
                  <a:ext cx="7191915" cy="0"/>
                </a:xfrm>
                <a:prstGeom prst="line">
                  <a:avLst/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直接连接符 62"/>
                <p:cNvCxnSpPr/>
                <p:nvPr/>
              </p:nvCxnSpPr>
              <p:spPr>
                <a:xfrm flipH="1">
                  <a:off x="-2971800" y="2834640"/>
                  <a:ext cx="1584960" cy="0"/>
                </a:xfrm>
                <a:prstGeom prst="line">
                  <a:avLst/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4" name="弧形 63"/>
                <p:cNvSpPr/>
                <p:nvPr/>
              </p:nvSpPr>
              <p:spPr>
                <a:xfrm>
                  <a:off x="-2255791" y="1524000"/>
                  <a:ext cx="1310641" cy="1310640"/>
                </a:xfrm>
                <a:prstGeom prst="arc">
                  <a:avLst>
                    <a:gd name="adj1" fmla="val 16200000"/>
                    <a:gd name="adj2" fmla="val 5400000"/>
                  </a:avLst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7" name="组合 56"/>
              <p:cNvGrpSpPr/>
              <p:nvPr/>
            </p:nvGrpSpPr>
            <p:grpSpPr>
              <a:xfrm flipH="1" flipV="1">
                <a:off x="1601698" y="2589108"/>
                <a:ext cx="2365952" cy="473287"/>
                <a:chOff x="-7283387" y="1524000"/>
                <a:chExt cx="6551867" cy="1310640"/>
              </a:xfrm>
            </p:grpSpPr>
            <p:sp>
              <p:nvSpPr>
                <p:cNvPr id="58" name="弧形 57"/>
                <p:cNvSpPr/>
                <p:nvPr/>
              </p:nvSpPr>
              <p:spPr>
                <a:xfrm>
                  <a:off x="-2042160" y="1524000"/>
                  <a:ext cx="1310640" cy="1310640"/>
                </a:xfrm>
                <a:prstGeom prst="arc">
                  <a:avLst>
                    <a:gd name="adj1" fmla="val 16200000"/>
                    <a:gd name="adj2" fmla="val 5400000"/>
                  </a:avLst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59" name="直接连接符 58"/>
                <p:cNvCxnSpPr>
                  <a:cxnSpLocks/>
                  <a:stCxn id="58" idx="0"/>
                </p:cNvCxnSpPr>
                <p:nvPr/>
              </p:nvCxnSpPr>
              <p:spPr>
                <a:xfrm flipH="1" flipV="1">
                  <a:off x="-7283387" y="1524001"/>
                  <a:ext cx="5896546" cy="0"/>
                </a:xfrm>
                <a:prstGeom prst="line">
                  <a:avLst/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直接连接符 59"/>
                <p:cNvCxnSpPr/>
                <p:nvPr/>
              </p:nvCxnSpPr>
              <p:spPr>
                <a:xfrm flipH="1">
                  <a:off x="-2971800" y="2834640"/>
                  <a:ext cx="1584960" cy="0"/>
                </a:xfrm>
                <a:prstGeom prst="line">
                  <a:avLst/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6" name="组合 45"/>
            <p:cNvGrpSpPr/>
            <p:nvPr/>
          </p:nvGrpSpPr>
          <p:grpSpPr>
            <a:xfrm flipV="1">
              <a:off x="915735" y="1907778"/>
              <a:ext cx="1103713" cy="252841"/>
              <a:chOff x="-164379" y="2115819"/>
              <a:chExt cx="4132029" cy="946576"/>
            </a:xfrm>
          </p:grpSpPr>
          <p:grpSp>
            <p:nvGrpSpPr>
              <p:cNvPr id="47" name="组合 46"/>
              <p:cNvGrpSpPr/>
              <p:nvPr/>
            </p:nvGrpSpPr>
            <p:grpSpPr>
              <a:xfrm>
                <a:off x="-164379" y="2115819"/>
                <a:ext cx="2833724" cy="473287"/>
                <a:chOff x="-8578756" y="1524000"/>
                <a:chExt cx="7847236" cy="1310640"/>
              </a:xfrm>
            </p:grpSpPr>
            <p:sp>
              <p:nvSpPr>
                <p:cNvPr id="52" name="弧形 51"/>
                <p:cNvSpPr/>
                <p:nvPr/>
              </p:nvSpPr>
              <p:spPr>
                <a:xfrm>
                  <a:off x="-2042160" y="1524000"/>
                  <a:ext cx="1310640" cy="1310640"/>
                </a:xfrm>
                <a:prstGeom prst="arc">
                  <a:avLst>
                    <a:gd name="adj1" fmla="val 16200000"/>
                    <a:gd name="adj2" fmla="val 5400000"/>
                  </a:avLst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53" name="直接连接符 52"/>
                <p:cNvCxnSpPr>
                  <a:cxnSpLocks/>
                  <a:stCxn id="52" idx="0"/>
                </p:cNvCxnSpPr>
                <p:nvPr/>
              </p:nvCxnSpPr>
              <p:spPr>
                <a:xfrm flipH="1">
                  <a:off x="-8578756" y="1524000"/>
                  <a:ext cx="7191915" cy="0"/>
                </a:xfrm>
                <a:prstGeom prst="line">
                  <a:avLst/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直接连接符 53"/>
                <p:cNvCxnSpPr/>
                <p:nvPr/>
              </p:nvCxnSpPr>
              <p:spPr>
                <a:xfrm flipH="1">
                  <a:off x="-2971800" y="2834640"/>
                  <a:ext cx="1584960" cy="0"/>
                </a:xfrm>
                <a:prstGeom prst="line">
                  <a:avLst/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5" name="弧形 54"/>
                <p:cNvSpPr/>
                <p:nvPr/>
              </p:nvSpPr>
              <p:spPr>
                <a:xfrm>
                  <a:off x="-2255791" y="1524000"/>
                  <a:ext cx="1310641" cy="1310640"/>
                </a:xfrm>
                <a:prstGeom prst="arc">
                  <a:avLst>
                    <a:gd name="adj1" fmla="val 16200000"/>
                    <a:gd name="adj2" fmla="val 5400000"/>
                  </a:avLst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8" name="组合 47"/>
              <p:cNvGrpSpPr/>
              <p:nvPr/>
            </p:nvGrpSpPr>
            <p:grpSpPr>
              <a:xfrm flipH="1" flipV="1">
                <a:off x="1601698" y="2589108"/>
                <a:ext cx="2365952" cy="473287"/>
                <a:chOff x="-7283387" y="1524000"/>
                <a:chExt cx="6551867" cy="1310640"/>
              </a:xfrm>
            </p:grpSpPr>
            <p:sp>
              <p:nvSpPr>
                <p:cNvPr id="49" name="弧形 48"/>
                <p:cNvSpPr/>
                <p:nvPr/>
              </p:nvSpPr>
              <p:spPr>
                <a:xfrm>
                  <a:off x="-2042160" y="1524000"/>
                  <a:ext cx="1310640" cy="1310640"/>
                </a:xfrm>
                <a:prstGeom prst="arc">
                  <a:avLst>
                    <a:gd name="adj1" fmla="val 16200000"/>
                    <a:gd name="adj2" fmla="val 5400000"/>
                  </a:avLst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50" name="直接连接符 49"/>
                <p:cNvCxnSpPr>
                  <a:cxnSpLocks/>
                  <a:stCxn id="49" idx="0"/>
                </p:cNvCxnSpPr>
                <p:nvPr/>
              </p:nvCxnSpPr>
              <p:spPr>
                <a:xfrm flipH="1" flipV="1">
                  <a:off x="-7283387" y="1524001"/>
                  <a:ext cx="5896546" cy="0"/>
                </a:xfrm>
                <a:prstGeom prst="line">
                  <a:avLst/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直接连接符 50"/>
                <p:cNvCxnSpPr/>
                <p:nvPr/>
              </p:nvCxnSpPr>
              <p:spPr>
                <a:xfrm flipH="1">
                  <a:off x="-2971800" y="2834640"/>
                  <a:ext cx="1584960" cy="0"/>
                </a:xfrm>
                <a:prstGeom prst="line">
                  <a:avLst/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24" name="组合 23"/>
          <p:cNvGrpSpPr/>
          <p:nvPr/>
        </p:nvGrpSpPr>
        <p:grpSpPr>
          <a:xfrm>
            <a:off x="4141855" y="4098674"/>
            <a:ext cx="1793956" cy="719341"/>
            <a:chOff x="3210092" y="3198940"/>
            <a:chExt cx="1793956" cy="719341"/>
          </a:xfrm>
        </p:grpSpPr>
        <p:grpSp>
          <p:nvGrpSpPr>
            <p:cNvPr id="25" name="组合 24"/>
            <p:cNvGrpSpPr/>
            <p:nvPr/>
          </p:nvGrpSpPr>
          <p:grpSpPr>
            <a:xfrm>
              <a:off x="3371463" y="3198940"/>
              <a:ext cx="1632585" cy="373996"/>
              <a:chOff x="-164379" y="2115819"/>
              <a:chExt cx="4132029" cy="946576"/>
            </a:xfrm>
          </p:grpSpPr>
          <p:grpSp>
            <p:nvGrpSpPr>
              <p:cNvPr id="36" name="组合 35"/>
              <p:cNvGrpSpPr/>
              <p:nvPr/>
            </p:nvGrpSpPr>
            <p:grpSpPr>
              <a:xfrm>
                <a:off x="-164379" y="2115819"/>
                <a:ext cx="2833724" cy="473287"/>
                <a:chOff x="-8578756" y="1524000"/>
                <a:chExt cx="7847236" cy="1310640"/>
              </a:xfrm>
            </p:grpSpPr>
            <p:sp>
              <p:nvSpPr>
                <p:cNvPr id="41" name="弧形 40"/>
                <p:cNvSpPr/>
                <p:nvPr/>
              </p:nvSpPr>
              <p:spPr>
                <a:xfrm>
                  <a:off x="-2042160" y="1524000"/>
                  <a:ext cx="1310640" cy="1310640"/>
                </a:xfrm>
                <a:prstGeom prst="arc">
                  <a:avLst>
                    <a:gd name="adj1" fmla="val 16200000"/>
                    <a:gd name="adj2" fmla="val 5400000"/>
                  </a:avLst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42" name="直接连接符 41"/>
                <p:cNvCxnSpPr>
                  <a:cxnSpLocks/>
                  <a:stCxn id="41" idx="0"/>
                </p:cNvCxnSpPr>
                <p:nvPr/>
              </p:nvCxnSpPr>
              <p:spPr>
                <a:xfrm flipH="1">
                  <a:off x="-8578756" y="1524000"/>
                  <a:ext cx="7191915" cy="0"/>
                </a:xfrm>
                <a:prstGeom prst="line">
                  <a:avLst/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直接连接符 42"/>
                <p:cNvCxnSpPr/>
                <p:nvPr/>
              </p:nvCxnSpPr>
              <p:spPr>
                <a:xfrm flipH="1">
                  <a:off x="-2971800" y="2834640"/>
                  <a:ext cx="1584960" cy="0"/>
                </a:xfrm>
                <a:prstGeom prst="line">
                  <a:avLst/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4" name="弧形 43"/>
                <p:cNvSpPr/>
                <p:nvPr/>
              </p:nvSpPr>
              <p:spPr>
                <a:xfrm>
                  <a:off x="-2255791" y="1524000"/>
                  <a:ext cx="1310641" cy="1310640"/>
                </a:xfrm>
                <a:prstGeom prst="arc">
                  <a:avLst>
                    <a:gd name="adj1" fmla="val 16200000"/>
                    <a:gd name="adj2" fmla="val 5400000"/>
                  </a:avLst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7" name="组合 36"/>
              <p:cNvGrpSpPr/>
              <p:nvPr/>
            </p:nvGrpSpPr>
            <p:grpSpPr>
              <a:xfrm flipH="1" flipV="1">
                <a:off x="1601698" y="2589108"/>
                <a:ext cx="2365952" cy="473287"/>
                <a:chOff x="-7283387" y="1524000"/>
                <a:chExt cx="6551867" cy="1310640"/>
              </a:xfrm>
            </p:grpSpPr>
            <p:sp>
              <p:nvSpPr>
                <p:cNvPr id="38" name="弧形 37"/>
                <p:cNvSpPr/>
                <p:nvPr/>
              </p:nvSpPr>
              <p:spPr>
                <a:xfrm>
                  <a:off x="-2042160" y="1524000"/>
                  <a:ext cx="1310640" cy="1310640"/>
                </a:xfrm>
                <a:prstGeom prst="arc">
                  <a:avLst>
                    <a:gd name="adj1" fmla="val 16200000"/>
                    <a:gd name="adj2" fmla="val 5400000"/>
                  </a:avLst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39" name="直接连接符 38"/>
                <p:cNvCxnSpPr>
                  <a:cxnSpLocks/>
                  <a:stCxn id="38" idx="0"/>
                </p:cNvCxnSpPr>
                <p:nvPr/>
              </p:nvCxnSpPr>
              <p:spPr>
                <a:xfrm flipH="1" flipV="1">
                  <a:off x="-7283387" y="1524001"/>
                  <a:ext cx="5896546" cy="0"/>
                </a:xfrm>
                <a:prstGeom prst="line">
                  <a:avLst/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直接连接符 39"/>
                <p:cNvCxnSpPr/>
                <p:nvPr/>
              </p:nvCxnSpPr>
              <p:spPr>
                <a:xfrm flipH="1">
                  <a:off x="-2971800" y="2834640"/>
                  <a:ext cx="1584960" cy="0"/>
                </a:xfrm>
                <a:prstGeom prst="line">
                  <a:avLst/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6" name="组合 25"/>
            <p:cNvGrpSpPr/>
            <p:nvPr/>
          </p:nvGrpSpPr>
          <p:grpSpPr>
            <a:xfrm flipV="1">
              <a:off x="3210092" y="3665440"/>
              <a:ext cx="1103713" cy="252841"/>
              <a:chOff x="-164379" y="2115819"/>
              <a:chExt cx="4132029" cy="946576"/>
            </a:xfrm>
          </p:grpSpPr>
          <p:grpSp>
            <p:nvGrpSpPr>
              <p:cNvPr id="27" name="组合 26"/>
              <p:cNvGrpSpPr/>
              <p:nvPr/>
            </p:nvGrpSpPr>
            <p:grpSpPr>
              <a:xfrm>
                <a:off x="-164379" y="2115819"/>
                <a:ext cx="2833724" cy="473287"/>
                <a:chOff x="-8578756" y="1524000"/>
                <a:chExt cx="7847236" cy="1310640"/>
              </a:xfrm>
            </p:grpSpPr>
            <p:sp>
              <p:nvSpPr>
                <p:cNvPr id="32" name="弧形 31"/>
                <p:cNvSpPr/>
                <p:nvPr/>
              </p:nvSpPr>
              <p:spPr>
                <a:xfrm>
                  <a:off x="-2042160" y="1524000"/>
                  <a:ext cx="1310640" cy="1310640"/>
                </a:xfrm>
                <a:prstGeom prst="arc">
                  <a:avLst>
                    <a:gd name="adj1" fmla="val 16200000"/>
                    <a:gd name="adj2" fmla="val 5400000"/>
                  </a:avLst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33" name="直接连接符 32"/>
                <p:cNvCxnSpPr>
                  <a:cxnSpLocks/>
                  <a:stCxn id="32" idx="0"/>
                </p:cNvCxnSpPr>
                <p:nvPr/>
              </p:nvCxnSpPr>
              <p:spPr>
                <a:xfrm flipH="1">
                  <a:off x="-8578756" y="1524000"/>
                  <a:ext cx="7191915" cy="0"/>
                </a:xfrm>
                <a:prstGeom prst="line">
                  <a:avLst/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直接连接符 33"/>
                <p:cNvCxnSpPr/>
                <p:nvPr/>
              </p:nvCxnSpPr>
              <p:spPr>
                <a:xfrm flipH="1">
                  <a:off x="-2971800" y="2834640"/>
                  <a:ext cx="1584960" cy="0"/>
                </a:xfrm>
                <a:prstGeom prst="line">
                  <a:avLst/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" name="弧形 34"/>
                <p:cNvSpPr/>
                <p:nvPr/>
              </p:nvSpPr>
              <p:spPr>
                <a:xfrm>
                  <a:off x="-2255791" y="1524000"/>
                  <a:ext cx="1310641" cy="1310640"/>
                </a:xfrm>
                <a:prstGeom prst="arc">
                  <a:avLst>
                    <a:gd name="adj1" fmla="val 16200000"/>
                    <a:gd name="adj2" fmla="val 5400000"/>
                  </a:avLst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8" name="组合 27"/>
              <p:cNvGrpSpPr/>
              <p:nvPr/>
            </p:nvGrpSpPr>
            <p:grpSpPr>
              <a:xfrm flipH="1" flipV="1">
                <a:off x="1601698" y="2589108"/>
                <a:ext cx="2365952" cy="473287"/>
                <a:chOff x="-7283387" y="1524000"/>
                <a:chExt cx="6551867" cy="1310640"/>
              </a:xfrm>
            </p:grpSpPr>
            <p:sp>
              <p:nvSpPr>
                <p:cNvPr id="29" name="弧形 28"/>
                <p:cNvSpPr/>
                <p:nvPr/>
              </p:nvSpPr>
              <p:spPr>
                <a:xfrm>
                  <a:off x="-2042160" y="1524000"/>
                  <a:ext cx="1310640" cy="1310640"/>
                </a:xfrm>
                <a:prstGeom prst="arc">
                  <a:avLst>
                    <a:gd name="adj1" fmla="val 16200000"/>
                    <a:gd name="adj2" fmla="val 5400000"/>
                  </a:avLst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30" name="直接连接符 29"/>
                <p:cNvCxnSpPr>
                  <a:cxnSpLocks/>
                  <a:stCxn id="29" idx="0"/>
                </p:cNvCxnSpPr>
                <p:nvPr/>
              </p:nvCxnSpPr>
              <p:spPr>
                <a:xfrm flipH="1" flipV="1">
                  <a:off x="-7283387" y="1524001"/>
                  <a:ext cx="5896546" cy="0"/>
                </a:xfrm>
                <a:prstGeom prst="line">
                  <a:avLst/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直接连接符 30"/>
                <p:cNvCxnSpPr/>
                <p:nvPr/>
              </p:nvCxnSpPr>
              <p:spPr>
                <a:xfrm flipH="1">
                  <a:off x="-2971800" y="2834640"/>
                  <a:ext cx="1584960" cy="0"/>
                </a:xfrm>
                <a:prstGeom prst="line">
                  <a:avLst/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pic>
        <p:nvPicPr>
          <p:cNvPr id="65" name="图片 64">
            <a:extLst>
              <a:ext uri="{FF2B5EF4-FFF2-40B4-BE49-F238E27FC236}">
                <a16:creationId xmlns="" xmlns:a16="http://schemas.microsoft.com/office/drawing/2014/main" id="{DBDFD785-0204-4FD8-8954-0C29A128E3B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59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0902" y="3835147"/>
            <a:ext cx="1413729" cy="1413729"/>
          </a:xfrm>
          <a:prstGeom prst="rect">
            <a:avLst/>
          </a:prstGeom>
        </p:spPr>
      </p:pic>
      <p:sp>
        <p:nvSpPr>
          <p:cNvPr id="66" name="文本框 65">
            <a:extLst>
              <a:ext uri="{FF2B5EF4-FFF2-40B4-BE49-F238E27FC236}">
                <a16:creationId xmlns="" xmlns:a16="http://schemas.microsoft.com/office/drawing/2014/main" id="{79935187-590E-443C-88B5-F040121437F4}"/>
              </a:ext>
            </a:extLst>
          </p:cNvPr>
          <p:cNvSpPr txBox="1"/>
          <p:nvPr/>
        </p:nvSpPr>
        <p:spPr>
          <a:xfrm>
            <a:off x="2823494" y="4141194"/>
            <a:ext cx="4256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WenYue GuDianMingChaoTi (Non-Commercial Use)" pitchFamily="50" charset="-122"/>
                <a:ea typeface="WenYue GuDianMingChaoTi (Non-Commercial Use)" pitchFamily="50" charset="-122"/>
                <a:sym typeface="WenYue GuDianMingChaoTi (Non-Commercial Use)" pitchFamily="50" charset="-122"/>
              </a:rPr>
              <a:t>文字</a:t>
            </a:r>
          </a:p>
        </p:txBody>
      </p:sp>
      <p:sp>
        <p:nvSpPr>
          <p:cNvPr id="67" name="文本框 66">
            <a:extLst>
              <a:ext uri="{FF2B5EF4-FFF2-40B4-BE49-F238E27FC236}">
                <a16:creationId xmlns="" xmlns:a16="http://schemas.microsoft.com/office/drawing/2014/main" id="{79935187-590E-443C-88B5-F040121437F4}"/>
              </a:ext>
            </a:extLst>
          </p:cNvPr>
          <p:cNvSpPr txBox="1"/>
          <p:nvPr/>
        </p:nvSpPr>
        <p:spPr>
          <a:xfrm>
            <a:off x="3013537" y="1180137"/>
            <a:ext cx="78774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800" dirty="0">
                <a:latin typeface="WenYue GuDianMingChaoTi (Non-Commercial Use)" pitchFamily="50" charset="-122"/>
                <a:ea typeface="WenYue GuDianMingChaoTi (Non-Commercial Use)" pitchFamily="50" charset="-122"/>
                <a:sym typeface="WenYue GuDianMingChaoTi (Non-Commercial Use)" pitchFamily="50" charset="-122"/>
              </a:rPr>
              <a:t>唯</a:t>
            </a:r>
          </a:p>
        </p:txBody>
      </p:sp>
      <p:sp>
        <p:nvSpPr>
          <p:cNvPr id="68" name="文本框 67">
            <a:extLst>
              <a:ext uri="{FF2B5EF4-FFF2-40B4-BE49-F238E27FC236}">
                <a16:creationId xmlns="" xmlns:a16="http://schemas.microsoft.com/office/drawing/2014/main" id="{79935187-590E-443C-88B5-F040121437F4}"/>
              </a:ext>
            </a:extLst>
          </p:cNvPr>
          <p:cNvSpPr txBox="1"/>
          <p:nvPr/>
        </p:nvSpPr>
        <p:spPr>
          <a:xfrm>
            <a:off x="3438575" y="2020446"/>
            <a:ext cx="78774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800" dirty="0" smtClean="0">
                <a:latin typeface="WenYue GuDianMingChaoTi (Non-Commercial Use)" pitchFamily="50" charset="-122"/>
                <a:ea typeface="WenYue GuDianMingChaoTi (Non-Commercial Use)" pitchFamily="50" charset="-122"/>
                <a:sym typeface="WenYue GuDianMingChaoTi (Non-Commercial Use)" pitchFamily="50" charset="-122"/>
              </a:rPr>
              <a:t>美</a:t>
            </a:r>
            <a:endParaRPr lang="zh-CN" altLang="en-US" sz="7800" dirty="0">
              <a:latin typeface="WenYue GuDianMingChaoTi (Non-Commercial Use)" pitchFamily="50" charset="-122"/>
              <a:ea typeface="WenYue GuDianMingChaoTi (Non-Commercial Use)" pitchFamily="50" charset="-122"/>
              <a:sym typeface="WenYue GuDianMingChaoTi (Non-Commercial Use)" pitchFamily="50" charset="-122"/>
            </a:endParaRPr>
          </a:p>
        </p:txBody>
      </p:sp>
      <p:sp>
        <p:nvSpPr>
          <p:cNvPr id="69" name="文本框 68">
            <a:extLst>
              <a:ext uri="{FF2B5EF4-FFF2-40B4-BE49-F238E27FC236}">
                <a16:creationId xmlns="" xmlns:a16="http://schemas.microsoft.com/office/drawing/2014/main" id="{79935187-590E-443C-88B5-F040121437F4}"/>
              </a:ext>
            </a:extLst>
          </p:cNvPr>
          <p:cNvSpPr txBox="1"/>
          <p:nvPr/>
        </p:nvSpPr>
        <p:spPr>
          <a:xfrm>
            <a:off x="3013537" y="2844291"/>
            <a:ext cx="78774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800" dirty="0" smtClean="0">
                <a:latin typeface="WenYue GuDianMingChaoTi (Non-Commercial Use)" pitchFamily="50" charset="-122"/>
                <a:ea typeface="WenYue GuDianMingChaoTi (Non-Commercial Use)" pitchFamily="50" charset="-122"/>
                <a:sym typeface="WenYue GuDianMingChaoTi (Non-Commercial Use)" pitchFamily="50" charset="-122"/>
              </a:rPr>
              <a:t>国</a:t>
            </a:r>
            <a:endParaRPr lang="zh-CN" altLang="en-US" sz="7800" dirty="0">
              <a:latin typeface="WenYue GuDianMingChaoTi (Non-Commercial Use)" pitchFamily="50" charset="-122"/>
              <a:ea typeface="WenYue GuDianMingChaoTi (Non-Commercial Use)" pitchFamily="50" charset="-122"/>
              <a:sym typeface="WenYue GuDianMingChaoTi (Non-Commercial Use)" pitchFamily="50" charset="-122"/>
            </a:endParaRPr>
          </a:p>
        </p:txBody>
      </p:sp>
      <p:sp>
        <p:nvSpPr>
          <p:cNvPr id="70" name="文本框 69">
            <a:extLst>
              <a:ext uri="{FF2B5EF4-FFF2-40B4-BE49-F238E27FC236}">
                <a16:creationId xmlns="" xmlns:a16="http://schemas.microsoft.com/office/drawing/2014/main" id="{79935187-590E-443C-88B5-F040121437F4}"/>
              </a:ext>
            </a:extLst>
          </p:cNvPr>
          <p:cNvSpPr txBox="1"/>
          <p:nvPr/>
        </p:nvSpPr>
        <p:spPr>
          <a:xfrm>
            <a:off x="3437709" y="3704915"/>
            <a:ext cx="78774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800" dirty="0" smtClean="0">
                <a:latin typeface="WenYue GuDianMingChaoTi (Non-Commercial Use)" pitchFamily="50" charset="-122"/>
                <a:ea typeface="WenYue GuDianMingChaoTi (Non-Commercial Use)" pitchFamily="50" charset="-122"/>
                <a:sym typeface="WenYue GuDianMingChaoTi (Non-Commercial Use)" pitchFamily="50" charset="-122"/>
              </a:rPr>
              <a:t>风</a:t>
            </a:r>
            <a:endParaRPr lang="zh-CN" altLang="en-US" sz="7800" dirty="0">
              <a:latin typeface="WenYue GuDianMingChaoTi (Non-Commercial Use)" pitchFamily="50" charset="-122"/>
              <a:ea typeface="WenYue GuDianMingChaoTi (Non-Commercial Use)" pitchFamily="50" charset="-122"/>
              <a:sym typeface="WenYue GuDianMingChaoTi (Non-Commercial Use)" pitchFamily="50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4297321" y="1365716"/>
            <a:ext cx="430887" cy="28835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文悦古典明朝体 (非商业使用) W5" pitchFamily="2" charset="-122"/>
                <a:ea typeface="文悦古典明朝体 (非商业使用) W5" pitchFamily="2" charset="-122"/>
              </a:rPr>
              <a:t>ZHONGGUOFENG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文悦古典明朝体 (非商业使用) W5" pitchFamily="2" charset="-122"/>
              <a:ea typeface="文悦古典明朝体 (非商业使用) W5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74217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76249" y="352425"/>
            <a:ext cx="11231881" cy="6111241"/>
            <a:chOff x="476249" y="352425"/>
            <a:chExt cx="11231881" cy="6111241"/>
          </a:xfrm>
        </p:grpSpPr>
        <p:grpSp>
          <p:nvGrpSpPr>
            <p:cNvPr id="3" name="组合 2"/>
            <p:cNvGrpSpPr/>
            <p:nvPr/>
          </p:nvGrpSpPr>
          <p:grpSpPr>
            <a:xfrm>
              <a:off x="476249" y="352425"/>
              <a:ext cx="533401" cy="533401"/>
              <a:chOff x="1904999" y="1666875"/>
              <a:chExt cx="533401" cy="53340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7" name="矩形 6"/>
              <p:cNvSpPr/>
              <p:nvPr/>
            </p:nvSpPr>
            <p:spPr>
              <a:xfrm>
                <a:off x="1905000" y="1666875"/>
                <a:ext cx="533400" cy="6667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矩形 7"/>
              <p:cNvSpPr/>
              <p:nvPr/>
            </p:nvSpPr>
            <p:spPr>
              <a:xfrm rot="5400000">
                <a:off x="1671637" y="1900238"/>
                <a:ext cx="533400" cy="6667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 rot="16200000" flipV="1">
              <a:off x="11174729" y="5930265"/>
              <a:ext cx="533401" cy="533401"/>
              <a:chOff x="1904999" y="1666875"/>
              <a:chExt cx="533401" cy="53340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5" name="矩形 4"/>
              <p:cNvSpPr/>
              <p:nvPr/>
            </p:nvSpPr>
            <p:spPr>
              <a:xfrm>
                <a:off x="1905000" y="1666875"/>
                <a:ext cx="533400" cy="6667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/>
              <p:cNvSpPr/>
              <p:nvPr/>
            </p:nvSpPr>
            <p:spPr>
              <a:xfrm rot="5400000">
                <a:off x="1671637" y="1900238"/>
                <a:ext cx="533400" cy="6667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8948926" y="716793"/>
            <a:ext cx="3243074" cy="4153339"/>
            <a:chOff x="840861" y="2461928"/>
            <a:chExt cx="3243074" cy="4153339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3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038" t="12024" r="-4815" b="21403"/>
            <a:stretch/>
          </p:blipFill>
          <p:spPr>
            <a:xfrm flipH="1">
              <a:off x="840861" y="4502292"/>
              <a:ext cx="1122882" cy="1563228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3743" y="3952545"/>
              <a:ext cx="2120192" cy="2662722"/>
            </a:xfrm>
            <a:prstGeom prst="rect">
              <a:avLst/>
            </a:prstGeom>
          </p:spPr>
        </p:pic>
        <p:grpSp>
          <p:nvGrpSpPr>
            <p:cNvPr id="12" name="组合 11"/>
            <p:cNvGrpSpPr/>
            <p:nvPr/>
          </p:nvGrpSpPr>
          <p:grpSpPr>
            <a:xfrm>
              <a:off x="1525413" y="2461928"/>
              <a:ext cx="1661993" cy="3603592"/>
              <a:chOff x="1840373" y="2461928"/>
              <a:chExt cx="1661993" cy="3603592"/>
            </a:xfrm>
          </p:grpSpPr>
          <p:cxnSp>
            <p:nvCxnSpPr>
              <p:cNvPr id="13" name="直接连接符 12"/>
              <p:cNvCxnSpPr/>
              <p:nvPr/>
            </p:nvCxnSpPr>
            <p:spPr>
              <a:xfrm>
                <a:off x="2579036" y="2461928"/>
                <a:ext cx="0" cy="3603592"/>
              </a:xfrm>
              <a:prstGeom prst="line">
                <a:avLst/>
              </a:prstGeom>
              <a:ln w="158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文本框 13"/>
              <p:cNvSpPr txBox="1"/>
              <p:nvPr/>
            </p:nvSpPr>
            <p:spPr>
              <a:xfrm>
                <a:off x="1840373" y="3179839"/>
                <a:ext cx="800219" cy="2001520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r"/>
                <a:r>
                  <a:rPr lang="zh-CN" altLang="en-US" sz="4000" spc="600" dirty="0" smtClean="0">
                    <a:solidFill>
                      <a:schemeClr val="accent6"/>
                    </a:solidFill>
                    <a:latin typeface="文悦古典明朝体 (非商业使用) W5" pitchFamily="50" charset="-122"/>
                    <a:ea typeface="文悦古典明朝体 (非商业使用) W5" pitchFamily="50" charset="-122"/>
                  </a:rPr>
                  <a:t>输入</a:t>
                </a:r>
                <a:endParaRPr lang="zh-CN" altLang="en-US" sz="4000" spc="600" dirty="0">
                  <a:solidFill>
                    <a:schemeClr val="accent6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2702147" y="2461928"/>
                <a:ext cx="800219" cy="2174240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4000" spc="600" dirty="0" smtClean="0">
                    <a:solidFill>
                      <a:schemeClr val="accent6"/>
                    </a:solidFill>
                    <a:latin typeface="文悦古典明朝体 (非商业使用) W5" pitchFamily="50" charset="-122"/>
                    <a:ea typeface="文悦古典明朝体 (非商业使用) W5" pitchFamily="50" charset="-122"/>
                  </a:rPr>
                  <a:t>点击</a:t>
                </a:r>
                <a:endParaRPr lang="zh-CN" altLang="en-US" sz="4000" spc="600" dirty="0">
                  <a:solidFill>
                    <a:schemeClr val="accent6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</p:grpSp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81" y="2435464"/>
            <a:ext cx="2517845" cy="4838551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2514506" y="1678670"/>
            <a:ext cx="6340197" cy="374422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文悦古典明朝体 (非商业使用) W5" pitchFamily="50" charset="-122"/>
                <a:ea typeface="文悦古典明朝体 (非商业使用) W5" pitchFamily="50" charset="-122"/>
                <a:sym typeface="WenYue GuDianMingChaoTi (Non-Commercial Use)" pitchFamily="50" charset="-122"/>
              </a:rPr>
              <a:t>点击输入标题文字，点击输入标题文字，点击输入标题文字，点击输入标题文字，点击输入标题文字，点击输入文字</a:t>
            </a:r>
            <a:r>
              <a:rPr lang="zh-CN" altLang="en-US" sz="2000" spc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文悦古典明朝体 (非商业使用) W5" pitchFamily="50" charset="-122"/>
                <a:ea typeface="文悦古典明朝体 (非商业使用) W5" pitchFamily="50" charset="-122"/>
                <a:sym typeface="WenYue GuDianMingChaoTi (Non-Commercial Use)" pitchFamily="50" charset="-122"/>
              </a:rPr>
              <a:t>。</a:t>
            </a:r>
            <a:r>
              <a:rPr lang="zh-CN" altLang="en-US" sz="20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文悦古典明朝体 (非商业使用) W5" pitchFamily="50" charset="-122"/>
                <a:ea typeface="文悦古典明朝体 (非商业使用) W5" pitchFamily="50" charset="-122"/>
                <a:sym typeface="WenYue GuDianMingChaoTi (Non-Commercial Use)" pitchFamily="50" charset="-122"/>
              </a:rPr>
              <a:t>点击输入标题文字，点击输入标题文字，点击输入标题文字，点击输入标题文字，点击输入标题文字，点击输入文字</a:t>
            </a:r>
            <a:r>
              <a:rPr lang="zh-CN" altLang="en-US" sz="2000" spc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文悦古典明朝体 (非商业使用) W5" pitchFamily="50" charset="-122"/>
                <a:ea typeface="文悦古典明朝体 (非商业使用) W5" pitchFamily="50" charset="-122"/>
                <a:sym typeface="WenYue GuDianMingChaoTi (Non-Commercial Use)" pitchFamily="50" charset="-122"/>
              </a:rPr>
              <a:t>。</a:t>
            </a:r>
            <a:endParaRPr lang="zh-CN" altLang="en-US" sz="2000" spc="600" dirty="0">
              <a:solidFill>
                <a:schemeClr val="tx1">
                  <a:lumMod val="75000"/>
                  <a:lumOff val="25000"/>
                </a:schemeClr>
              </a:solidFill>
              <a:latin typeface="文悦古典明朝体 (非商业使用) W5" pitchFamily="50" charset="-122"/>
              <a:ea typeface="文悦古典明朝体 (非商业使用) W5" pitchFamily="50" charset="-122"/>
              <a:sym typeface="WenYue GuDianMingChaoTi (Non-Commercial Use)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2046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788160" y="-883920"/>
            <a:ext cx="8615680" cy="861568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3276600" y="0"/>
            <a:ext cx="5638800" cy="3601415"/>
            <a:chOff x="3276600" y="0"/>
            <a:chExt cx="5638800" cy="3601415"/>
          </a:xfrm>
        </p:grpSpPr>
        <p:grpSp>
          <p:nvGrpSpPr>
            <p:cNvPr id="6" name="组合 5"/>
            <p:cNvGrpSpPr/>
            <p:nvPr/>
          </p:nvGrpSpPr>
          <p:grpSpPr>
            <a:xfrm>
              <a:off x="5607683" y="0"/>
              <a:ext cx="976634" cy="1957506"/>
              <a:chOff x="4495163" y="2064167"/>
              <a:chExt cx="976634" cy="1957506"/>
            </a:xfrm>
          </p:grpSpPr>
          <p:sp>
            <p:nvSpPr>
              <p:cNvPr id="3" name="任意多边形 2"/>
              <p:cNvSpPr/>
              <p:nvPr/>
            </p:nvSpPr>
            <p:spPr>
              <a:xfrm>
                <a:off x="4495163" y="2562007"/>
                <a:ext cx="976634" cy="1459666"/>
              </a:xfrm>
              <a:custGeom>
                <a:avLst/>
                <a:gdLst>
                  <a:gd name="connsiteX0" fmla="*/ 0 w 976634"/>
                  <a:gd name="connsiteY0" fmla="*/ 0 h 1459666"/>
                  <a:gd name="connsiteX1" fmla="*/ 976634 w 976634"/>
                  <a:gd name="connsiteY1" fmla="*/ 0 h 1459666"/>
                  <a:gd name="connsiteX2" fmla="*/ 976634 w 976634"/>
                  <a:gd name="connsiteY2" fmla="*/ 983543 h 1459666"/>
                  <a:gd name="connsiteX3" fmla="*/ 488317 w 976634"/>
                  <a:gd name="connsiteY3" fmla="*/ 1459666 h 1459666"/>
                  <a:gd name="connsiteX4" fmla="*/ 0 w 976634"/>
                  <a:gd name="connsiteY4" fmla="*/ 983543 h 1459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76634" h="1459666">
                    <a:moveTo>
                      <a:pt x="0" y="0"/>
                    </a:moveTo>
                    <a:lnTo>
                      <a:pt x="976634" y="0"/>
                    </a:lnTo>
                    <a:lnTo>
                      <a:pt x="976634" y="983543"/>
                    </a:lnTo>
                    <a:cubicBezTo>
                      <a:pt x="976634" y="1246472"/>
                      <a:pt x="758022" y="1459666"/>
                      <a:pt x="488317" y="1459666"/>
                    </a:cubicBezTo>
                    <a:cubicBezTo>
                      <a:pt x="218613" y="1459666"/>
                      <a:pt x="0" y="1246472"/>
                      <a:pt x="0" y="983543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矩形 4"/>
              <p:cNvSpPr/>
              <p:nvPr/>
            </p:nvSpPr>
            <p:spPr>
              <a:xfrm>
                <a:off x="4495163" y="2064167"/>
                <a:ext cx="976634" cy="99568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5757446" y="117684"/>
              <a:ext cx="677108" cy="175599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3200" spc="600" dirty="0" smtClean="0">
                  <a:solidFill>
                    <a:schemeClr val="accent4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rPr>
                <a:t>第三章</a:t>
              </a:r>
              <a:endParaRPr lang="zh-CN" altLang="en-US" sz="3200" spc="600" dirty="0">
                <a:solidFill>
                  <a:schemeClr val="accent4"/>
                </a:solidFill>
                <a:latin typeface="文悦古典明朝体 (非商业使用) W5" pitchFamily="50" charset="-122"/>
                <a:ea typeface="文悦古典明朝体 (非商业使用) W5" pitchFamily="50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276600" y="2641600"/>
              <a:ext cx="5638800" cy="9598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spc="600" dirty="0" smtClean="0">
                  <a:solidFill>
                    <a:schemeClr val="accent5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rPr>
                <a:t>炼得身形似鹤形</a:t>
              </a:r>
              <a:r>
                <a:rPr lang="zh-CN" altLang="en-US" sz="2000" spc="600" dirty="0">
                  <a:solidFill>
                    <a:schemeClr val="accent5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rPr>
                <a:t>，</a:t>
              </a:r>
              <a:r>
                <a:rPr lang="zh-CN" altLang="en-US" sz="2000" spc="600" dirty="0" smtClean="0">
                  <a:solidFill>
                    <a:schemeClr val="accent5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rPr>
                <a:t>千株松下两函经</a:t>
              </a:r>
              <a:endParaRPr lang="en-US" altLang="zh-CN" sz="2000" spc="600" dirty="0" smtClean="0">
                <a:solidFill>
                  <a:schemeClr val="accent5"/>
                </a:solidFill>
                <a:latin typeface="文悦古典明朝体 (非商业使用) W5" pitchFamily="50" charset="-122"/>
                <a:ea typeface="文悦古典明朝体 (非商业使用) W5" pitchFamily="50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2000" spc="600" dirty="0">
                  <a:solidFill>
                    <a:schemeClr val="accent5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rPr>
                <a:t>我来问道无余</a:t>
              </a:r>
              <a:r>
                <a:rPr lang="zh-CN" altLang="en-US" sz="2000" spc="600" dirty="0" smtClean="0">
                  <a:solidFill>
                    <a:schemeClr val="accent5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rPr>
                <a:t>说，云在青天水在瓶</a:t>
              </a:r>
              <a:endParaRPr lang="zh-CN" altLang="en-US" sz="2000" spc="600" dirty="0">
                <a:solidFill>
                  <a:schemeClr val="accent5"/>
                </a:solidFill>
                <a:latin typeface="文悦古典明朝体 (非商业使用) W5" pitchFamily="50" charset="-122"/>
                <a:ea typeface="文悦古典明朝体 (非商业使用) W5" pitchFamily="50" charset="-122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22BD4F0A-7A9B-4507-A6FF-31A88DB45B6B}"/>
              </a:ext>
            </a:extLst>
          </p:cNvPr>
          <p:cNvGrpSpPr/>
          <p:nvPr/>
        </p:nvGrpSpPr>
        <p:grpSpPr>
          <a:xfrm>
            <a:off x="4040623" y="3675488"/>
            <a:ext cx="4124526" cy="3447416"/>
            <a:chOff x="1255366" y="1998833"/>
            <a:chExt cx="4124526" cy="3447416"/>
          </a:xfrm>
        </p:grpSpPr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0B8C4C68-468C-4BEA-B1BB-C61232D4FD1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55366" y="1998833"/>
              <a:ext cx="4124526" cy="3447416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32698E75-3C2A-44FF-83BE-417F7E1FBEF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29326" y="2107400"/>
              <a:ext cx="1081748" cy="14757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79412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25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2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959355AA-3C3B-434D-B941-819BAE92EA25}"/>
              </a:ext>
            </a:extLst>
          </p:cNvPr>
          <p:cNvSpPr txBox="1"/>
          <p:nvPr/>
        </p:nvSpPr>
        <p:spPr>
          <a:xfrm>
            <a:off x="5946776" y="1783339"/>
            <a:ext cx="50256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WenYue GuDianMingChaoTi (Non-Commercial Use)" pitchFamily="50" charset="-122"/>
                <a:ea typeface="WenYue GuDianMingChaoTi (Non-Commercial Use)" pitchFamily="50" charset="-122"/>
                <a:sym typeface="WenYue GuDianMingChaoTi (Non-Commercial Use)" pitchFamily="50" charset="-122"/>
              </a:rPr>
              <a:t>单击此处输入文本内容，单击此处输入文本内容，单击此处输入文本内容，单击此处输入文本内容，单击此处输入文本内容，单击此处输入文本内容，单击此处输入文本内容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2BF7DFBB-2026-48AF-8F13-9B2654C9A365}"/>
              </a:ext>
            </a:extLst>
          </p:cNvPr>
          <p:cNvSpPr txBox="1"/>
          <p:nvPr/>
        </p:nvSpPr>
        <p:spPr>
          <a:xfrm>
            <a:off x="5347257" y="1989927"/>
            <a:ext cx="675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WenYue GuDianMingChaoTi (Non-Commercial Use)" pitchFamily="50" charset="-122"/>
                <a:ea typeface="WenYue GuDianMingChaoTi (Non-Commercial Use)" pitchFamily="50" charset="-122"/>
                <a:sym typeface="WenYue GuDianMingChaoTi (Non-Commercial Use)" pitchFamily="50" charset="-122"/>
              </a:rPr>
              <a:t>01</a:t>
            </a:r>
            <a:endParaRPr lang="zh-CN" altLang="en-US" sz="2800" dirty="0">
              <a:latin typeface="WenYue GuDianMingChaoTi (Non-Commercial Use)" pitchFamily="50" charset="-122"/>
              <a:ea typeface="WenYue GuDianMingChaoTi (Non-Commercial Use)" pitchFamily="50" charset="-122"/>
              <a:sym typeface="WenYue GuDianMingChaoTi (Non-Commercial Use)" pitchFamily="50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F7D418FB-C197-47F8-9EAC-7705062FB2BE}"/>
              </a:ext>
            </a:extLst>
          </p:cNvPr>
          <p:cNvSpPr txBox="1"/>
          <p:nvPr/>
        </p:nvSpPr>
        <p:spPr>
          <a:xfrm>
            <a:off x="5946776" y="3222652"/>
            <a:ext cx="50256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WenYue GuDianMingChaoTi (Non-Commercial Use)" pitchFamily="50" charset="-122"/>
                <a:ea typeface="WenYue GuDianMingChaoTi (Non-Commercial Use)" pitchFamily="50" charset="-122"/>
                <a:sym typeface="WenYue GuDianMingChaoTi (Non-Commercial Use)" pitchFamily="50" charset="-122"/>
              </a:rPr>
              <a:t>单击此处输入文本内容，单击此处输入文本内容，单击此处输入文本内容，单击此处输入文本内容，单击此处输入文本内容，单击此处输入文本内容，单击此处输入文本内容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949906E3-1916-4774-B746-3D7DD62B7139}"/>
              </a:ext>
            </a:extLst>
          </p:cNvPr>
          <p:cNvSpPr txBox="1"/>
          <p:nvPr/>
        </p:nvSpPr>
        <p:spPr>
          <a:xfrm>
            <a:off x="5347257" y="3429240"/>
            <a:ext cx="675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WenYue GuDianMingChaoTi (Non-Commercial Use)" pitchFamily="50" charset="-122"/>
                <a:ea typeface="WenYue GuDianMingChaoTi (Non-Commercial Use)" pitchFamily="50" charset="-122"/>
                <a:sym typeface="WenYue GuDianMingChaoTi (Non-Commercial Use)" pitchFamily="50" charset="-122"/>
              </a:rPr>
              <a:t>02</a:t>
            </a:r>
            <a:endParaRPr lang="zh-CN" altLang="en-US" sz="2800" dirty="0">
              <a:latin typeface="WenYue GuDianMingChaoTi (Non-Commercial Use)" pitchFamily="50" charset="-122"/>
              <a:ea typeface="WenYue GuDianMingChaoTi (Non-Commercial Use)" pitchFamily="50" charset="-122"/>
              <a:sym typeface="WenYue GuDianMingChaoTi (Non-Commercial Use)" pitchFamily="50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011B6818-2829-4382-A53C-4FEA730A6513}"/>
              </a:ext>
            </a:extLst>
          </p:cNvPr>
          <p:cNvSpPr txBox="1"/>
          <p:nvPr/>
        </p:nvSpPr>
        <p:spPr>
          <a:xfrm>
            <a:off x="5946776" y="4661966"/>
            <a:ext cx="50256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WenYue GuDianMingChaoTi (Non-Commercial Use)" pitchFamily="50" charset="-122"/>
                <a:ea typeface="WenYue GuDianMingChaoTi (Non-Commercial Use)" pitchFamily="50" charset="-122"/>
                <a:sym typeface="WenYue GuDianMingChaoTi (Non-Commercial Use)" pitchFamily="50" charset="-122"/>
              </a:rPr>
              <a:t>单击此处输入文本内容，单击此处输入文本内容，单击此处输入文本内容，单击此处输入文本内容，单击此处输入文本内容，单击此处输入文本内容，单击此处输入文本内容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F3ABFAC5-56A7-48BB-982C-DF9B1D296CE3}"/>
              </a:ext>
            </a:extLst>
          </p:cNvPr>
          <p:cNvSpPr txBox="1"/>
          <p:nvPr/>
        </p:nvSpPr>
        <p:spPr>
          <a:xfrm>
            <a:off x="5347257" y="4868554"/>
            <a:ext cx="675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WenYue GuDianMingChaoTi (Non-Commercial Use)" pitchFamily="50" charset="-122"/>
                <a:ea typeface="WenYue GuDianMingChaoTi (Non-Commercial Use)" pitchFamily="50" charset="-122"/>
                <a:sym typeface="WenYue GuDianMingChaoTi (Non-Commercial Use)" pitchFamily="50" charset="-122"/>
              </a:rPr>
              <a:t>03</a:t>
            </a:r>
            <a:endParaRPr lang="zh-CN" altLang="en-US" sz="2800" dirty="0">
              <a:latin typeface="WenYue GuDianMingChaoTi (Non-Commercial Use)" pitchFamily="50" charset="-122"/>
              <a:ea typeface="WenYue GuDianMingChaoTi (Non-Commercial Use)" pitchFamily="50" charset="-122"/>
              <a:sym typeface="WenYue GuDianMingChaoTi (Non-Commercial Use)" pitchFamily="50" charset="-122"/>
            </a:endParaRPr>
          </a:p>
        </p:txBody>
      </p:sp>
      <p:sp>
        <p:nvSpPr>
          <p:cNvPr id="8" name="任意多边形 3">
            <a:extLst>
              <a:ext uri="{FF2B5EF4-FFF2-40B4-BE49-F238E27FC236}">
                <a16:creationId xmlns="" xmlns:a16="http://schemas.microsoft.com/office/drawing/2014/main" id="{FE7E4330-729E-49B4-9B6D-AF83DFE16702}"/>
              </a:ext>
            </a:extLst>
          </p:cNvPr>
          <p:cNvSpPr/>
          <p:nvPr/>
        </p:nvSpPr>
        <p:spPr>
          <a:xfrm>
            <a:off x="397577" y="1902926"/>
            <a:ext cx="2563586" cy="1340167"/>
          </a:xfrm>
          <a:custGeom>
            <a:avLst/>
            <a:gdLst>
              <a:gd name="connsiteX0" fmla="*/ 263311 w 3278889"/>
              <a:gd name="connsiteY0" fmla="*/ 933095 h 1879959"/>
              <a:gd name="connsiteX1" fmla="*/ 1051102 w 3278889"/>
              <a:gd name="connsiteY1" fmla="*/ 4627 h 1879959"/>
              <a:gd name="connsiteX2" fmla="*/ 1656013 w 3278889"/>
              <a:gd name="connsiteY2" fmla="*/ 567335 h 1879959"/>
              <a:gd name="connsiteX3" fmla="*/ 2232788 w 3278889"/>
              <a:gd name="connsiteY3" fmla="*/ 384455 h 1879959"/>
              <a:gd name="connsiteX4" fmla="*/ 3104985 w 3278889"/>
              <a:gd name="connsiteY4" fmla="*/ 806485 h 1879959"/>
              <a:gd name="connsiteX5" fmla="*/ 2992444 w 3278889"/>
              <a:gd name="connsiteY5" fmla="*/ 1805291 h 1879959"/>
              <a:gd name="connsiteX6" fmla="*/ 221108 w 3278889"/>
              <a:gd name="connsiteY6" fmla="*/ 1706818 h 1879959"/>
              <a:gd name="connsiteX7" fmla="*/ 263311 w 3278889"/>
              <a:gd name="connsiteY7" fmla="*/ 933095 h 1879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78889" h="1879959">
                <a:moveTo>
                  <a:pt x="263311" y="933095"/>
                </a:moveTo>
                <a:cubicBezTo>
                  <a:pt x="401643" y="649397"/>
                  <a:pt x="818985" y="65587"/>
                  <a:pt x="1051102" y="4627"/>
                </a:cubicBezTo>
                <a:cubicBezTo>
                  <a:pt x="1283219" y="-56333"/>
                  <a:pt x="1459065" y="504030"/>
                  <a:pt x="1656013" y="567335"/>
                </a:cubicBezTo>
                <a:cubicBezTo>
                  <a:pt x="1852961" y="630640"/>
                  <a:pt x="1991293" y="344597"/>
                  <a:pt x="2232788" y="384455"/>
                </a:cubicBezTo>
                <a:cubicBezTo>
                  <a:pt x="2474283" y="424313"/>
                  <a:pt x="2978376" y="569679"/>
                  <a:pt x="3104985" y="806485"/>
                </a:cubicBezTo>
                <a:cubicBezTo>
                  <a:pt x="3231594" y="1043291"/>
                  <a:pt x="3473090" y="1655236"/>
                  <a:pt x="2992444" y="1805291"/>
                </a:cubicBezTo>
                <a:cubicBezTo>
                  <a:pt x="2511798" y="1955347"/>
                  <a:pt x="671274" y="1856873"/>
                  <a:pt x="221108" y="1706818"/>
                </a:cubicBezTo>
                <a:cubicBezTo>
                  <a:pt x="-229058" y="1556763"/>
                  <a:pt x="124979" y="1216793"/>
                  <a:pt x="263311" y="933095"/>
                </a:cubicBezTo>
                <a:close/>
              </a:path>
            </a:pathLst>
          </a:custGeom>
          <a:gradFill>
            <a:gsLst>
              <a:gs pos="0">
                <a:srgbClr val="72202A">
                  <a:alpha val="53000"/>
                </a:srgbClr>
              </a:gs>
              <a:gs pos="64000">
                <a:srgbClr val="FFFFFF">
                  <a:alpha val="0"/>
                </a:srgbClr>
              </a:gs>
              <a:gs pos="100000">
                <a:schemeClr val="bg1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WenYue GuDianMingChaoTi (Non-Commercial Use)" pitchFamily="50" charset="-122"/>
              <a:ea typeface="WenYue GuDianMingChaoTi (Non-Commercial Use)" pitchFamily="50" charset="-122"/>
              <a:sym typeface="WenYue GuDianMingChaoTi (Non-Commercial Use)" pitchFamily="50" charset="-122"/>
            </a:endParaRPr>
          </a:p>
        </p:txBody>
      </p:sp>
      <p:sp>
        <p:nvSpPr>
          <p:cNvPr id="9" name="任意多边形 4">
            <a:extLst>
              <a:ext uri="{FF2B5EF4-FFF2-40B4-BE49-F238E27FC236}">
                <a16:creationId xmlns="" xmlns:a16="http://schemas.microsoft.com/office/drawing/2014/main" id="{91D6DF18-0EDE-49AD-98E8-6FE5650F2EAF}"/>
              </a:ext>
            </a:extLst>
          </p:cNvPr>
          <p:cNvSpPr/>
          <p:nvPr/>
        </p:nvSpPr>
        <p:spPr>
          <a:xfrm flipH="1">
            <a:off x="3648187" y="4186994"/>
            <a:ext cx="1657348" cy="949943"/>
          </a:xfrm>
          <a:custGeom>
            <a:avLst/>
            <a:gdLst>
              <a:gd name="connsiteX0" fmla="*/ 263311 w 3278889"/>
              <a:gd name="connsiteY0" fmla="*/ 933095 h 1879959"/>
              <a:gd name="connsiteX1" fmla="*/ 1051102 w 3278889"/>
              <a:gd name="connsiteY1" fmla="*/ 4627 h 1879959"/>
              <a:gd name="connsiteX2" fmla="*/ 1656013 w 3278889"/>
              <a:gd name="connsiteY2" fmla="*/ 567335 h 1879959"/>
              <a:gd name="connsiteX3" fmla="*/ 2232788 w 3278889"/>
              <a:gd name="connsiteY3" fmla="*/ 384455 h 1879959"/>
              <a:gd name="connsiteX4" fmla="*/ 3104985 w 3278889"/>
              <a:gd name="connsiteY4" fmla="*/ 806485 h 1879959"/>
              <a:gd name="connsiteX5" fmla="*/ 2992444 w 3278889"/>
              <a:gd name="connsiteY5" fmla="*/ 1805291 h 1879959"/>
              <a:gd name="connsiteX6" fmla="*/ 221108 w 3278889"/>
              <a:gd name="connsiteY6" fmla="*/ 1706818 h 1879959"/>
              <a:gd name="connsiteX7" fmla="*/ 263311 w 3278889"/>
              <a:gd name="connsiteY7" fmla="*/ 933095 h 1879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78889" h="1879959">
                <a:moveTo>
                  <a:pt x="263311" y="933095"/>
                </a:moveTo>
                <a:cubicBezTo>
                  <a:pt x="401643" y="649397"/>
                  <a:pt x="818985" y="65587"/>
                  <a:pt x="1051102" y="4627"/>
                </a:cubicBezTo>
                <a:cubicBezTo>
                  <a:pt x="1283219" y="-56333"/>
                  <a:pt x="1459065" y="504030"/>
                  <a:pt x="1656013" y="567335"/>
                </a:cubicBezTo>
                <a:cubicBezTo>
                  <a:pt x="1852961" y="630640"/>
                  <a:pt x="1991293" y="344597"/>
                  <a:pt x="2232788" y="384455"/>
                </a:cubicBezTo>
                <a:cubicBezTo>
                  <a:pt x="2474283" y="424313"/>
                  <a:pt x="2978376" y="569679"/>
                  <a:pt x="3104985" y="806485"/>
                </a:cubicBezTo>
                <a:cubicBezTo>
                  <a:pt x="3231594" y="1043291"/>
                  <a:pt x="3473090" y="1655236"/>
                  <a:pt x="2992444" y="1805291"/>
                </a:cubicBezTo>
                <a:cubicBezTo>
                  <a:pt x="2511798" y="1955347"/>
                  <a:pt x="671274" y="1856873"/>
                  <a:pt x="221108" y="1706818"/>
                </a:cubicBezTo>
                <a:cubicBezTo>
                  <a:pt x="-229058" y="1556763"/>
                  <a:pt x="124979" y="1216793"/>
                  <a:pt x="263311" y="933095"/>
                </a:cubicBezTo>
                <a:close/>
              </a:path>
            </a:pathLst>
          </a:custGeom>
          <a:gradFill>
            <a:gsLst>
              <a:gs pos="0">
                <a:srgbClr val="72202A">
                  <a:alpha val="53000"/>
                </a:srgbClr>
              </a:gs>
              <a:gs pos="64000">
                <a:srgbClr val="FFFFFF">
                  <a:alpha val="0"/>
                </a:srgbClr>
              </a:gs>
              <a:gs pos="100000">
                <a:schemeClr val="bg1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WenYue GuDianMingChaoTi (Non-Commercial Use)" pitchFamily="50" charset="-122"/>
              <a:ea typeface="WenYue GuDianMingChaoTi (Non-Commercial Use)" pitchFamily="50" charset="-122"/>
              <a:sym typeface="WenYue GuDianMingChaoTi (Non-Commercial Use)" pitchFamily="50" charset="-122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D79E3CF5-47A1-494C-81E1-D72C4DF2A1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250" y="2770562"/>
            <a:ext cx="3906611" cy="1416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093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0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4">
            <a:extLst>
              <a:ext uri="{FF2B5EF4-FFF2-40B4-BE49-F238E27FC236}">
                <a16:creationId xmlns="" xmlns:a16="http://schemas.microsoft.com/office/drawing/2014/main" id="{67425A0E-BEA2-42A3-A402-CC292BD3E5AE}"/>
              </a:ext>
            </a:extLst>
          </p:cNvPr>
          <p:cNvGrpSpPr/>
          <p:nvPr/>
        </p:nvGrpSpPr>
        <p:grpSpPr>
          <a:xfrm>
            <a:off x="4955663" y="3464602"/>
            <a:ext cx="2930700" cy="2094344"/>
            <a:chOff x="838200" y="2256765"/>
            <a:chExt cx="2930700" cy="2094344"/>
          </a:xfrm>
        </p:grpSpPr>
        <p:sp>
          <p:nvSpPr>
            <p:cNvPr id="19" name="TextBox 15">
              <a:extLst>
                <a:ext uri="{FF2B5EF4-FFF2-40B4-BE49-F238E27FC236}">
                  <a16:creationId xmlns="" xmlns:a16="http://schemas.microsoft.com/office/drawing/2014/main" id="{F5D31CC4-80FE-4F94-B57F-E494461CC9B7}"/>
                </a:ext>
              </a:extLst>
            </p:cNvPr>
            <p:cNvSpPr txBox="1"/>
            <p:nvPr/>
          </p:nvSpPr>
          <p:spPr>
            <a:xfrm>
              <a:off x="1701311" y="2642949"/>
              <a:ext cx="2067589" cy="1708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latin typeface="WenYue GuDianMingChaoTi (Non-Commercial Use)" pitchFamily="50" charset="-122"/>
                  <a:ea typeface="WenYue GuDianMingChaoTi (Non-Commercial Use)" pitchFamily="50" charset="-122"/>
                  <a:cs typeface="+mn-ea"/>
                  <a:sym typeface="WenYue GuDianMingChaoTi (Non-Commercial Use)" pitchFamily="50" charset="-122"/>
                </a:rPr>
                <a:t>单击此处输入文本内容，单击此处输入文本内容</a:t>
              </a:r>
              <a:endParaRPr lang="en-US" altLang="zh-CN" sz="1000" dirty="0">
                <a:latin typeface="WenYue GuDianMingChaoTi (Non-Commercial Use)" pitchFamily="50" charset="-122"/>
                <a:ea typeface="WenYue GuDianMingChaoTi (Non-Commercial Use)" pitchFamily="50" charset="-122"/>
                <a:cs typeface="+mn-ea"/>
                <a:sym typeface="WenYue GuDianMingChaoTi (Non-Commercial Use)" pitchFamily="50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>
                  <a:latin typeface="WenYue GuDianMingChaoTi (Non-Commercial Use)" pitchFamily="50" charset="-122"/>
                  <a:ea typeface="WenYue GuDianMingChaoTi (Non-Commercial Use)" pitchFamily="50" charset="-122"/>
                  <a:cs typeface="+mn-ea"/>
                  <a:sym typeface="WenYue GuDianMingChaoTi (Non-Commercial Use)" pitchFamily="50" charset="-122"/>
                </a:rPr>
                <a:t>单击此处输入文本内容，单击此处输入文本内容，单击此处输入文本内容</a:t>
              </a:r>
              <a:endParaRPr lang="en-US" altLang="zh-CN" sz="1000" dirty="0">
                <a:latin typeface="WenYue GuDianMingChaoTi (Non-Commercial Use)" pitchFamily="50" charset="-122"/>
                <a:ea typeface="WenYue GuDianMingChaoTi (Non-Commercial Use)" pitchFamily="50" charset="-122"/>
                <a:cs typeface="+mn-ea"/>
                <a:sym typeface="WenYue GuDianMingChaoTi (Non-Commercial Use)" pitchFamily="50" charset="-122"/>
              </a:endParaRPr>
            </a:p>
            <a:p>
              <a:pPr>
                <a:lnSpc>
                  <a:spcPct val="150000"/>
                </a:lnSpc>
              </a:pPr>
              <a:endParaRPr lang="en-US" altLang="zh-CN" sz="1000" dirty="0">
                <a:latin typeface="WenYue GuDianMingChaoTi (Non-Commercial Use)" pitchFamily="50" charset="-122"/>
                <a:ea typeface="WenYue GuDianMingChaoTi (Non-Commercial Use)" pitchFamily="50" charset="-122"/>
                <a:cs typeface="+mn-ea"/>
                <a:sym typeface="WenYue GuDianMingChaoTi (Non-Commercial Use)" pitchFamily="50" charset="-122"/>
              </a:endParaRPr>
            </a:p>
            <a:p>
              <a:pPr>
                <a:lnSpc>
                  <a:spcPct val="150000"/>
                </a:lnSpc>
              </a:pPr>
              <a:endParaRPr lang="en-US" sz="1000" dirty="0">
                <a:latin typeface="WenYue GuDianMingChaoTi (Non-Commercial Use)" pitchFamily="50" charset="-122"/>
                <a:ea typeface="WenYue GuDianMingChaoTi (Non-Commercial Use)" pitchFamily="50" charset="-122"/>
                <a:cs typeface="+mn-ea"/>
                <a:sym typeface="WenYue GuDianMingChaoTi (Non-Commercial Use)" pitchFamily="50" charset="-122"/>
              </a:endParaRPr>
            </a:p>
          </p:txBody>
        </p:sp>
        <p:sp>
          <p:nvSpPr>
            <p:cNvPr id="20" name="Title 4">
              <a:extLst>
                <a:ext uri="{FF2B5EF4-FFF2-40B4-BE49-F238E27FC236}">
                  <a16:creationId xmlns="" xmlns:a16="http://schemas.microsoft.com/office/drawing/2014/main" id="{1B37BB9B-5A60-4823-B70E-46ABECEB8ED7}"/>
                </a:ext>
              </a:extLst>
            </p:cNvPr>
            <p:cNvSpPr txBox="1">
              <a:spLocks/>
            </p:cNvSpPr>
            <p:nvPr/>
          </p:nvSpPr>
          <p:spPr>
            <a:xfrm>
              <a:off x="1701311" y="2256765"/>
              <a:ext cx="1522852" cy="370097"/>
            </a:xfrm>
            <a:prstGeom prst="rect">
              <a:avLst/>
            </a:prstGeom>
          </p:spPr>
          <p:txBody>
            <a:bodyPr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latin typeface="Playfair Display Black" charset="0"/>
                  <a:ea typeface="Playfair Display Black" charset="0"/>
                  <a:cs typeface="Playfair Display Black" charset="0"/>
                </a:defRPr>
              </a:lvl1pPr>
            </a:lstStyle>
            <a:p>
              <a:pPr algn="dist"/>
              <a:r>
                <a:rPr lang="zh-CN" altLang="en-US" sz="2000" dirty="0">
                  <a:latin typeface="WenYue GuDianMingChaoTi (Non-Commercial Use)" pitchFamily="50" charset="-122"/>
                  <a:ea typeface="WenYue GuDianMingChaoTi (Non-Commercial Use)" pitchFamily="50" charset="-122"/>
                  <a:cs typeface="+mn-ea"/>
                  <a:sym typeface="WenYue GuDianMingChaoTi (Non-Commercial Use)" pitchFamily="50" charset="-122"/>
                </a:rPr>
                <a:t>输入标题</a:t>
              </a:r>
              <a:endParaRPr lang="en-US" sz="2000" dirty="0">
                <a:latin typeface="WenYue GuDianMingChaoTi (Non-Commercial Use)" pitchFamily="50" charset="-122"/>
                <a:ea typeface="WenYue GuDianMingChaoTi (Non-Commercial Use)" pitchFamily="50" charset="-122"/>
                <a:cs typeface="+mn-ea"/>
                <a:sym typeface="WenYue GuDianMingChaoTi (Non-Commercial Use)" pitchFamily="50" charset="-122"/>
              </a:endParaRPr>
            </a:p>
          </p:txBody>
        </p:sp>
        <p:sp>
          <p:nvSpPr>
            <p:cNvPr id="21" name="Rectangle 17">
              <a:extLst>
                <a:ext uri="{FF2B5EF4-FFF2-40B4-BE49-F238E27FC236}">
                  <a16:creationId xmlns="" xmlns:a16="http://schemas.microsoft.com/office/drawing/2014/main" id="{83152C52-47E0-4485-A1E7-F52C4800FFD5}"/>
                </a:ext>
              </a:extLst>
            </p:cNvPr>
            <p:cNvSpPr/>
            <p:nvPr/>
          </p:nvSpPr>
          <p:spPr>
            <a:xfrm>
              <a:off x="838200" y="2325510"/>
              <a:ext cx="699912" cy="699912"/>
            </a:xfrm>
            <a:prstGeom prst="rect">
              <a:avLst/>
            </a:prstGeom>
            <a:noFill/>
            <a:ln>
              <a:solidFill>
                <a:srgbClr val="65280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chemeClr val="tx1"/>
                  </a:solidFill>
                  <a:latin typeface="WenYue GuDianMingChaoTi (Non-Commercial Use)" pitchFamily="50" charset="-122"/>
                  <a:ea typeface="WenYue GuDianMingChaoTi (Non-Commercial Use)" pitchFamily="50" charset="-122"/>
                  <a:cs typeface="+mn-ea"/>
                  <a:sym typeface="WenYue GuDianMingChaoTi (Non-Commercial Use)" pitchFamily="50" charset="-122"/>
                </a:rPr>
                <a:t>02</a:t>
              </a:r>
            </a:p>
          </p:txBody>
        </p:sp>
      </p:grpSp>
      <p:grpSp>
        <p:nvGrpSpPr>
          <p:cNvPr id="22" name="Group 14">
            <a:extLst>
              <a:ext uri="{FF2B5EF4-FFF2-40B4-BE49-F238E27FC236}">
                <a16:creationId xmlns="" xmlns:a16="http://schemas.microsoft.com/office/drawing/2014/main" id="{BB6B8216-974B-4879-BA5B-D8AA6A56B80B}"/>
              </a:ext>
            </a:extLst>
          </p:cNvPr>
          <p:cNvGrpSpPr/>
          <p:nvPr/>
        </p:nvGrpSpPr>
        <p:grpSpPr>
          <a:xfrm>
            <a:off x="1359198" y="3464602"/>
            <a:ext cx="2930700" cy="2094344"/>
            <a:chOff x="838200" y="2256765"/>
            <a:chExt cx="2930700" cy="2094344"/>
          </a:xfrm>
        </p:grpSpPr>
        <p:sp>
          <p:nvSpPr>
            <p:cNvPr id="23" name="TextBox 15">
              <a:extLst>
                <a:ext uri="{FF2B5EF4-FFF2-40B4-BE49-F238E27FC236}">
                  <a16:creationId xmlns="" xmlns:a16="http://schemas.microsoft.com/office/drawing/2014/main" id="{6BCB3CDD-C3F0-4129-A003-C5F27B2D92E5}"/>
                </a:ext>
              </a:extLst>
            </p:cNvPr>
            <p:cNvSpPr txBox="1"/>
            <p:nvPr/>
          </p:nvSpPr>
          <p:spPr>
            <a:xfrm>
              <a:off x="1701311" y="2642949"/>
              <a:ext cx="2067589" cy="1708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latin typeface="WenYue GuDianMingChaoTi (Non-Commercial Use)" pitchFamily="50" charset="-122"/>
                  <a:ea typeface="WenYue GuDianMingChaoTi (Non-Commercial Use)" pitchFamily="50" charset="-122"/>
                  <a:cs typeface="+mn-ea"/>
                  <a:sym typeface="WenYue GuDianMingChaoTi (Non-Commercial Use)" pitchFamily="50" charset="-122"/>
                </a:rPr>
                <a:t>单击此处输入文本内容，单击此处输入文本内容</a:t>
              </a:r>
              <a:endParaRPr lang="en-US" altLang="zh-CN" sz="1000" dirty="0">
                <a:latin typeface="WenYue GuDianMingChaoTi (Non-Commercial Use)" pitchFamily="50" charset="-122"/>
                <a:ea typeface="WenYue GuDianMingChaoTi (Non-Commercial Use)" pitchFamily="50" charset="-122"/>
                <a:cs typeface="+mn-ea"/>
                <a:sym typeface="WenYue GuDianMingChaoTi (Non-Commercial Use)" pitchFamily="50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>
                  <a:latin typeface="WenYue GuDianMingChaoTi (Non-Commercial Use)" pitchFamily="50" charset="-122"/>
                  <a:ea typeface="WenYue GuDianMingChaoTi (Non-Commercial Use)" pitchFamily="50" charset="-122"/>
                  <a:cs typeface="+mn-ea"/>
                  <a:sym typeface="WenYue GuDianMingChaoTi (Non-Commercial Use)" pitchFamily="50" charset="-122"/>
                </a:rPr>
                <a:t>单击此处输入文本内容，单击此处输入文本内容，单击此处输入文本内容</a:t>
              </a:r>
              <a:endParaRPr lang="en-US" altLang="zh-CN" sz="1000" dirty="0">
                <a:latin typeface="WenYue GuDianMingChaoTi (Non-Commercial Use)" pitchFamily="50" charset="-122"/>
                <a:ea typeface="WenYue GuDianMingChaoTi (Non-Commercial Use)" pitchFamily="50" charset="-122"/>
                <a:cs typeface="+mn-ea"/>
                <a:sym typeface="WenYue GuDianMingChaoTi (Non-Commercial Use)" pitchFamily="50" charset="-122"/>
              </a:endParaRPr>
            </a:p>
            <a:p>
              <a:pPr>
                <a:lnSpc>
                  <a:spcPct val="150000"/>
                </a:lnSpc>
              </a:pPr>
              <a:endParaRPr lang="en-US" altLang="zh-CN" sz="1000" dirty="0">
                <a:latin typeface="WenYue GuDianMingChaoTi (Non-Commercial Use)" pitchFamily="50" charset="-122"/>
                <a:ea typeface="WenYue GuDianMingChaoTi (Non-Commercial Use)" pitchFamily="50" charset="-122"/>
                <a:cs typeface="+mn-ea"/>
                <a:sym typeface="WenYue GuDianMingChaoTi (Non-Commercial Use)" pitchFamily="50" charset="-122"/>
              </a:endParaRPr>
            </a:p>
            <a:p>
              <a:pPr>
                <a:lnSpc>
                  <a:spcPct val="150000"/>
                </a:lnSpc>
              </a:pPr>
              <a:endParaRPr lang="en-US" sz="1000" dirty="0">
                <a:latin typeface="WenYue GuDianMingChaoTi (Non-Commercial Use)" pitchFamily="50" charset="-122"/>
                <a:ea typeface="WenYue GuDianMingChaoTi (Non-Commercial Use)" pitchFamily="50" charset="-122"/>
                <a:cs typeface="+mn-ea"/>
                <a:sym typeface="WenYue GuDianMingChaoTi (Non-Commercial Use)" pitchFamily="50" charset="-122"/>
              </a:endParaRPr>
            </a:p>
          </p:txBody>
        </p:sp>
        <p:sp>
          <p:nvSpPr>
            <p:cNvPr id="24" name="Title 4">
              <a:extLst>
                <a:ext uri="{FF2B5EF4-FFF2-40B4-BE49-F238E27FC236}">
                  <a16:creationId xmlns="" xmlns:a16="http://schemas.microsoft.com/office/drawing/2014/main" id="{943CD255-F6DE-417D-87B1-6AAE68888F28}"/>
                </a:ext>
              </a:extLst>
            </p:cNvPr>
            <p:cNvSpPr txBox="1">
              <a:spLocks/>
            </p:cNvSpPr>
            <p:nvPr/>
          </p:nvSpPr>
          <p:spPr>
            <a:xfrm>
              <a:off x="1701311" y="2256765"/>
              <a:ext cx="1522852" cy="370097"/>
            </a:xfrm>
            <a:prstGeom prst="rect">
              <a:avLst/>
            </a:prstGeom>
          </p:spPr>
          <p:txBody>
            <a:bodyPr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latin typeface="Playfair Display Black" charset="0"/>
                  <a:ea typeface="Playfair Display Black" charset="0"/>
                  <a:cs typeface="Playfair Display Black" charset="0"/>
                </a:defRPr>
              </a:lvl1pPr>
            </a:lstStyle>
            <a:p>
              <a:pPr algn="dist"/>
              <a:r>
                <a:rPr lang="zh-CN" altLang="en-US" sz="2000" dirty="0">
                  <a:latin typeface="WenYue GuDianMingChaoTi (Non-Commercial Use)" pitchFamily="50" charset="-122"/>
                  <a:ea typeface="WenYue GuDianMingChaoTi (Non-Commercial Use)" pitchFamily="50" charset="-122"/>
                  <a:cs typeface="+mn-ea"/>
                  <a:sym typeface="WenYue GuDianMingChaoTi (Non-Commercial Use)" pitchFamily="50" charset="-122"/>
                </a:rPr>
                <a:t>输入标题</a:t>
              </a:r>
              <a:endParaRPr lang="en-US" sz="2000" dirty="0">
                <a:latin typeface="WenYue GuDianMingChaoTi (Non-Commercial Use)" pitchFamily="50" charset="-122"/>
                <a:ea typeface="WenYue GuDianMingChaoTi (Non-Commercial Use)" pitchFamily="50" charset="-122"/>
                <a:cs typeface="+mn-ea"/>
                <a:sym typeface="WenYue GuDianMingChaoTi (Non-Commercial Use)" pitchFamily="50" charset="-122"/>
              </a:endParaRPr>
            </a:p>
          </p:txBody>
        </p:sp>
        <p:sp>
          <p:nvSpPr>
            <p:cNvPr id="25" name="Rectangle 17">
              <a:extLst>
                <a:ext uri="{FF2B5EF4-FFF2-40B4-BE49-F238E27FC236}">
                  <a16:creationId xmlns="" xmlns:a16="http://schemas.microsoft.com/office/drawing/2014/main" id="{6485C4C1-E723-4CE7-BE4F-C7E15A2655B6}"/>
                </a:ext>
              </a:extLst>
            </p:cNvPr>
            <p:cNvSpPr/>
            <p:nvPr/>
          </p:nvSpPr>
          <p:spPr>
            <a:xfrm>
              <a:off x="838200" y="2325510"/>
              <a:ext cx="699912" cy="699912"/>
            </a:xfrm>
            <a:prstGeom prst="rect">
              <a:avLst/>
            </a:prstGeom>
            <a:noFill/>
            <a:ln>
              <a:solidFill>
                <a:srgbClr val="65280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chemeClr val="tx1"/>
                  </a:solidFill>
                  <a:latin typeface="WenYue GuDianMingChaoTi (Non-Commercial Use)" pitchFamily="50" charset="-122"/>
                  <a:ea typeface="WenYue GuDianMingChaoTi (Non-Commercial Use)" pitchFamily="50" charset="-122"/>
                  <a:cs typeface="+mn-ea"/>
                  <a:sym typeface="WenYue GuDianMingChaoTi (Non-Commercial Use)" pitchFamily="50" charset="-122"/>
                </a:rPr>
                <a:t>01</a:t>
              </a:r>
            </a:p>
          </p:txBody>
        </p:sp>
      </p:grpSp>
      <p:grpSp>
        <p:nvGrpSpPr>
          <p:cNvPr id="26" name="Group 14">
            <a:extLst>
              <a:ext uri="{FF2B5EF4-FFF2-40B4-BE49-F238E27FC236}">
                <a16:creationId xmlns="" xmlns:a16="http://schemas.microsoft.com/office/drawing/2014/main" id="{DF6E534A-3D33-41B2-96E2-82B9DDE32FA9}"/>
              </a:ext>
            </a:extLst>
          </p:cNvPr>
          <p:cNvGrpSpPr/>
          <p:nvPr/>
        </p:nvGrpSpPr>
        <p:grpSpPr>
          <a:xfrm>
            <a:off x="8446841" y="3429000"/>
            <a:ext cx="2930700" cy="2094344"/>
            <a:chOff x="838200" y="2256765"/>
            <a:chExt cx="2930700" cy="2094344"/>
          </a:xfrm>
        </p:grpSpPr>
        <p:sp>
          <p:nvSpPr>
            <p:cNvPr id="27" name="TextBox 15">
              <a:extLst>
                <a:ext uri="{FF2B5EF4-FFF2-40B4-BE49-F238E27FC236}">
                  <a16:creationId xmlns="" xmlns:a16="http://schemas.microsoft.com/office/drawing/2014/main" id="{725FA6C5-F402-40A0-973F-9A55A9750BE2}"/>
                </a:ext>
              </a:extLst>
            </p:cNvPr>
            <p:cNvSpPr txBox="1"/>
            <p:nvPr/>
          </p:nvSpPr>
          <p:spPr>
            <a:xfrm>
              <a:off x="1701311" y="2642949"/>
              <a:ext cx="2067589" cy="1708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latin typeface="WenYue GuDianMingChaoTi (Non-Commercial Use)" pitchFamily="50" charset="-122"/>
                  <a:ea typeface="WenYue GuDianMingChaoTi (Non-Commercial Use)" pitchFamily="50" charset="-122"/>
                  <a:cs typeface="+mn-ea"/>
                  <a:sym typeface="WenYue GuDianMingChaoTi (Non-Commercial Use)" pitchFamily="50" charset="-122"/>
                </a:rPr>
                <a:t>单击此处输入文本内容，单击此处输入文本内容</a:t>
              </a:r>
              <a:endParaRPr lang="en-US" altLang="zh-CN" sz="1000" dirty="0">
                <a:latin typeface="WenYue GuDianMingChaoTi (Non-Commercial Use)" pitchFamily="50" charset="-122"/>
                <a:ea typeface="WenYue GuDianMingChaoTi (Non-Commercial Use)" pitchFamily="50" charset="-122"/>
                <a:cs typeface="+mn-ea"/>
                <a:sym typeface="WenYue GuDianMingChaoTi (Non-Commercial Use)" pitchFamily="50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>
                  <a:latin typeface="WenYue GuDianMingChaoTi (Non-Commercial Use)" pitchFamily="50" charset="-122"/>
                  <a:ea typeface="WenYue GuDianMingChaoTi (Non-Commercial Use)" pitchFamily="50" charset="-122"/>
                  <a:cs typeface="+mn-ea"/>
                  <a:sym typeface="WenYue GuDianMingChaoTi (Non-Commercial Use)" pitchFamily="50" charset="-122"/>
                </a:rPr>
                <a:t>单击此处输入文本内容，单击此处输入文本内容，单击此处输入文本内容</a:t>
              </a:r>
              <a:endParaRPr lang="en-US" altLang="zh-CN" sz="1000" dirty="0">
                <a:latin typeface="WenYue GuDianMingChaoTi (Non-Commercial Use)" pitchFamily="50" charset="-122"/>
                <a:ea typeface="WenYue GuDianMingChaoTi (Non-Commercial Use)" pitchFamily="50" charset="-122"/>
                <a:cs typeface="+mn-ea"/>
                <a:sym typeface="WenYue GuDianMingChaoTi (Non-Commercial Use)" pitchFamily="50" charset="-122"/>
              </a:endParaRPr>
            </a:p>
            <a:p>
              <a:pPr>
                <a:lnSpc>
                  <a:spcPct val="150000"/>
                </a:lnSpc>
              </a:pPr>
              <a:endParaRPr lang="en-US" altLang="zh-CN" sz="1000" dirty="0">
                <a:latin typeface="WenYue GuDianMingChaoTi (Non-Commercial Use)" pitchFamily="50" charset="-122"/>
                <a:ea typeface="WenYue GuDianMingChaoTi (Non-Commercial Use)" pitchFamily="50" charset="-122"/>
                <a:cs typeface="+mn-ea"/>
                <a:sym typeface="WenYue GuDianMingChaoTi (Non-Commercial Use)" pitchFamily="50" charset="-122"/>
              </a:endParaRPr>
            </a:p>
            <a:p>
              <a:pPr>
                <a:lnSpc>
                  <a:spcPct val="150000"/>
                </a:lnSpc>
              </a:pPr>
              <a:endParaRPr lang="en-US" sz="1000" dirty="0">
                <a:latin typeface="WenYue GuDianMingChaoTi (Non-Commercial Use)" pitchFamily="50" charset="-122"/>
                <a:ea typeface="WenYue GuDianMingChaoTi (Non-Commercial Use)" pitchFamily="50" charset="-122"/>
                <a:cs typeface="+mn-ea"/>
                <a:sym typeface="WenYue GuDianMingChaoTi (Non-Commercial Use)" pitchFamily="50" charset="-122"/>
              </a:endParaRPr>
            </a:p>
          </p:txBody>
        </p:sp>
        <p:sp>
          <p:nvSpPr>
            <p:cNvPr id="28" name="Title 4">
              <a:extLst>
                <a:ext uri="{FF2B5EF4-FFF2-40B4-BE49-F238E27FC236}">
                  <a16:creationId xmlns="" xmlns:a16="http://schemas.microsoft.com/office/drawing/2014/main" id="{3CD0C122-3A7E-470F-827B-EE6541D38500}"/>
                </a:ext>
              </a:extLst>
            </p:cNvPr>
            <p:cNvSpPr txBox="1">
              <a:spLocks/>
            </p:cNvSpPr>
            <p:nvPr/>
          </p:nvSpPr>
          <p:spPr>
            <a:xfrm>
              <a:off x="1701311" y="2256765"/>
              <a:ext cx="1522852" cy="370097"/>
            </a:xfrm>
            <a:prstGeom prst="rect">
              <a:avLst/>
            </a:prstGeom>
          </p:spPr>
          <p:txBody>
            <a:bodyPr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latin typeface="Playfair Display Black" charset="0"/>
                  <a:ea typeface="Playfair Display Black" charset="0"/>
                  <a:cs typeface="Playfair Display Black" charset="0"/>
                </a:defRPr>
              </a:lvl1pPr>
            </a:lstStyle>
            <a:p>
              <a:pPr algn="dist"/>
              <a:r>
                <a:rPr lang="zh-CN" altLang="en-US" sz="2000" dirty="0">
                  <a:latin typeface="WenYue GuDianMingChaoTi (Non-Commercial Use)" pitchFamily="50" charset="-122"/>
                  <a:ea typeface="WenYue GuDianMingChaoTi (Non-Commercial Use)" pitchFamily="50" charset="-122"/>
                  <a:cs typeface="+mn-ea"/>
                  <a:sym typeface="WenYue GuDianMingChaoTi (Non-Commercial Use)" pitchFamily="50" charset="-122"/>
                </a:rPr>
                <a:t>输入标题</a:t>
              </a:r>
              <a:endParaRPr lang="en-US" sz="2000" dirty="0">
                <a:latin typeface="WenYue GuDianMingChaoTi (Non-Commercial Use)" pitchFamily="50" charset="-122"/>
                <a:ea typeface="WenYue GuDianMingChaoTi (Non-Commercial Use)" pitchFamily="50" charset="-122"/>
                <a:cs typeface="+mn-ea"/>
                <a:sym typeface="WenYue GuDianMingChaoTi (Non-Commercial Use)" pitchFamily="50" charset="-122"/>
              </a:endParaRPr>
            </a:p>
          </p:txBody>
        </p:sp>
        <p:sp>
          <p:nvSpPr>
            <p:cNvPr id="29" name="Rectangle 17">
              <a:extLst>
                <a:ext uri="{FF2B5EF4-FFF2-40B4-BE49-F238E27FC236}">
                  <a16:creationId xmlns="" xmlns:a16="http://schemas.microsoft.com/office/drawing/2014/main" id="{61AEE96F-5AA5-49B3-9078-20EDFB460B89}"/>
                </a:ext>
              </a:extLst>
            </p:cNvPr>
            <p:cNvSpPr/>
            <p:nvPr/>
          </p:nvSpPr>
          <p:spPr>
            <a:xfrm>
              <a:off x="838200" y="2325510"/>
              <a:ext cx="699912" cy="699912"/>
            </a:xfrm>
            <a:prstGeom prst="rect">
              <a:avLst/>
            </a:prstGeom>
            <a:noFill/>
            <a:ln>
              <a:solidFill>
                <a:srgbClr val="65280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chemeClr val="tx1"/>
                  </a:solidFill>
                  <a:latin typeface="WenYue GuDianMingChaoTi (Non-Commercial Use)" pitchFamily="50" charset="-122"/>
                  <a:ea typeface="WenYue GuDianMingChaoTi (Non-Commercial Use)" pitchFamily="50" charset="-122"/>
                  <a:cs typeface="+mn-ea"/>
                  <a:sym typeface="WenYue GuDianMingChaoTi (Non-Commercial Use)" pitchFamily="50" charset="-122"/>
                </a:rPr>
                <a:t>03</a:t>
              </a:r>
            </a:p>
          </p:txBody>
        </p:sp>
      </p:grpSp>
      <p:pic>
        <p:nvPicPr>
          <p:cNvPr id="30" name="图片占位符 18">
            <a:extLst>
              <a:ext uri="{FF2B5EF4-FFF2-40B4-BE49-F238E27FC236}">
                <a16:creationId xmlns="" xmlns:a16="http://schemas.microsoft.com/office/drawing/2014/main" id="{8917C4E3-D5BD-4DB5-A5BF-ABB0886C08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9110" y="1593362"/>
            <a:ext cx="1520793" cy="1346275"/>
          </a:xfrm>
          <a:custGeom>
            <a:avLst/>
            <a:gdLst>
              <a:gd name="connsiteX0" fmla="*/ 750822 w 3362570"/>
              <a:gd name="connsiteY0" fmla="*/ 19683 h 1520793"/>
              <a:gd name="connsiteX1" fmla="*/ 769972 w 3362570"/>
              <a:gd name="connsiteY1" fmla="*/ 19683 h 1520793"/>
              <a:gd name="connsiteX2" fmla="*/ 778210 w 3362570"/>
              <a:gd name="connsiteY2" fmla="*/ 20368 h 1520793"/>
              <a:gd name="connsiteX3" fmla="*/ 920995 w 3362570"/>
              <a:gd name="connsiteY3" fmla="*/ 25855 h 1520793"/>
              <a:gd name="connsiteX4" fmla="*/ 1093000 w 3362570"/>
              <a:gd name="connsiteY4" fmla="*/ 47802 h 1520793"/>
              <a:gd name="connsiteX5" fmla="*/ 1251204 w 3362570"/>
              <a:gd name="connsiteY5" fmla="*/ 92382 h 1520793"/>
              <a:gd name="connsiteX6" fmla="*/ 1383922 w 3362570"/>
              <a:gd name="connsiteY6" fmla="*/ 166385 h 1520793"/>
              <a:gd name="connsiteX7" fmla="*/ 1503544 w 3362570"/>
              <a:gd name="connsiteY7" fmla="*/ 340795 h 1520793"/>
              <a:gd name="connsiteX8" fmla="*/ 1518399 w 3362570"/>
              <a:gd name="connsiteY8" fmla="*/ 425429 h 1520793"/>
              <a:gd name="connsiteX9" fmla="*/ 1520793 w 3362570"/>
              <a:gd name="connsiteY9" fmla="*/ 443673 h 1520793"/>
              <a:gd name="connsiteX10" fmla="*/ 1520793 w 3362570"/>
              <a:gd name="connsiteY10" fmla="*/ 473027 h 1520793"/>
              <a:gd name="connsiteX11" fmla="*/ 1518893 w 3362570"/>
              <a:gd name="connsiteY11" fmla="*/ 484960 h 1520793"/>
              <a:gd name="connsiteX12" fmla="*/ 1497066 w 3362570"/>
              <a:gd name="connsiteY12" fmla="*/ 622130 h 1520793"/>
              <a:gd name="connsiteX13" fmla="*/ 1434544 w 3362570"/>
              <a:gd name="connsiteY13" fmla="*/ 800724 h 1520793"/>
              <a:gd name="connsiteX14" fmla="*/ 1307037 w 3362570"/>
              <a:gd name="connsiteY14" fmla="*/ 1044954 h 1520793"/>
              <a:gd name="connsiteX15" fmla="*/ 1154395 w 3362570"/>
              <a:gd name="connsiteY15" fmla="*/ 1263465 h 1520793"/>
              <a:gd name="connsiteX16" fmla="*/ 1027240 w 3362570"/>
              <a:gd name="connsiteY16" fmla="*/ 1391443 h 1520793"/>
              <a:gd name="connsiteX17" fmla="*/ 904942 w 3362570"/>
              <a:gd name="connsiteY17" fmla="*/ 1468259 h 1520793"/>
              <a:gd name="connsiteX18" fmla="*/ 790813 w 3362570"/>
              <a:gd name="connsiteY18" fmla="*/ 1498915 h 1520793"/>
              <a:gd name="connsiteX19" fmla="*/ 771240 w 3362570"/>
              <a:gd name="connsiteY19" fmla="*/ 1501111 h 1520793"/>
              <a:gd name="connsiteX20" fmla="*/ 748287 w 3362570"/>
              <a:gd name="connsiteY20" fmla="*/ 1501111 h 1520793"/>
              <a:gd name="connsiteX21" fmla="*/ 742654 w 3362570"/>
              <a:gd name="connsiteY21" fmla="*/ 1500081 h 1520793"/>
              <a:gd name="connsiteX22" fmla="*/ 709070 w 3362570"/>
              <a:gd name="connsiteY22" fmla="*/ 1496446 h 1520793"/>
              <a:gd name="connsiteX23" fmla="*/ 583605 w 3362570"/>
              <a:gd name="connsiteY23" fmla="*/ 1453375 h 1520793"/>
              <a:gd name="connsiteX24" fmla="*/ 446311 w 3362570"/>
              <a:gd name="connsiteY24" fmla="*/ 1351253 h 1520793"/>
              <a:gd name="connsiteX25" fmla="*/ 323521 w 3362570"/>
              <a:gd name="connsiteY25" fmla="*/ 1211340 h 1520793"/>
              <a:gd name="connsiteX26" fmla="*/ 103640 w 3362570"/>
              <a:gd name="connsiteY26" fmla="*/ 842629 h 1520793"/>
              <a:gd name="connsiteX27" fmla="*/ 23657 w 3362570"/>
              <a:gd name="connsiteY27" fmla="*/ 627068 h 1520793"/>
              <a:gd name="connsiteX28" fmla="*/ 1056 w 3362570"/>
              <a:gd name="connsiteY28" fmla="*/ 480503 h 1520793"/>
              <a:gd name="connsiteX29" fmla="*/ 0 w 3362570"/>
              <a:gd name="connsiteY29" fmla="*/ 473027 h 1520793"/>
              <a:gd name="connsiteX30" fmla="*/ 0 w 3362570"/>
              <a:gd name="connsiteY30" fmla="*/ 444976 h 1520793"/>
              <a:gd name="connsiteX31" fmla="*/ 1127 w 3362570"/>
              <a:gd name="connsiteY31" fmla="*/ 435579 h 1520793"/>
              <a:gd name="connsiteX32" fmla="*/ 9083 w 3362570"/>
              <a:gd name="connsiteY32" fmla="*/ 368572 h 1520793"/>
              <a:gd name="connsiteX33" fmla="*/ 100190 w 3362570"/>
              <a:gd name="connsiteY33" fmla="*/ 198345 h 1520793"/>
              <a:gd name="connsiteX34" fmla="*/ 216713 w 3362570"/>
              <a:gd name="connsiteY34" fmla="*/ 115633 h 1520793"/>
              <a:gd name="connsiteX35" fmla="*/ 379847 w 3362570"/>
              <a:gd name="connsiteY35" fmla="*/ 58022 h 1520793"/>
              <a:gd name="connsiteX36" fmla="*/ 519816 w 3362570"/>
              <a:gd name="connsiteY36" fmla="*/ 33537 h 1520793"/>
              <a:gd name="connsiteX37" fmla="*/ 632890 w 3362570"/>
              <a:gd name="connsiteY37" fmla="*/ 23798 h 1520793"/>
              <a:gd name="connsiteX38" fmla="*/ 745118 w 3362570"/>
              <a:gd name="connsiteY38" fmla="*/ 20368 h 1520793"/>
              <a:gd name="connsiteX39" fmla="*/ 750822 w 3362570"/>
              <a:gd name="connsiteY39" fmla="*/ 19683 h 1520793"/>
              <a:gd name="connsiteX40" fmla="*/ 1881142 w 3362570"/>
              <a:gd name="connsiteY40" fmla="*/ 0 h 1520793"/>
              <a:gd name="connsiteX41" fmla="*/ 3362570 w 3362570"/>
              <a:gd name="connsiteY41" fmla="*/ 0 h 1520793"/>
              <a:gd name="connsiteX42" fmla="*/ 3362570 w 3362570"/>
              <a:gd name="connsiteY42" fmla="*/ 1520793 h 1520793"/>
              <a:gd name="connsiteX43" fmla="*/ 1881142 w 3362570"/>
              <a:gd name="connsiteY43" fmla="*/ 1520793 h 1520793"/>
              <a:gd name="connsiteX0" fmla="*/ 750822 w 3362570"/>
              <a:gd name="connsiteY0" fmla="*/ 19683 h 1520793"/>
              <a:gd name="connsiteX1" fmla="*/ 769972 w 3362570"/>
              <a:gd name="connsiteY1" fmla="*/ 19683 h 1520793"/>
              <a:gd name="connsiteX2" fmla="*/ 778210 w 3362570"/>
              <a:gd name="connsiteY2" fmla="*/ 20368 h 1520793"/>
              <a:gd name="connsiteX3" fmla="*/ 920995 w 3362570"/>
              <a:gd name="connsiteY3" fmla="*/ 25855 h 1520793"/>
              <a:gd name="connsiteX4" fmla="*/ 1093000 w 3362570"/>
              <a:gd name="connsiteY4" fmla="*/ 47802 h 1520793"/>
              <a:gd name="connsiteX5" fmla="*/ 1251204 w 3362570"/>
              <a:gd name="connsiteY5" fmla="*/ 92382 h 1520793"/>
              <a:gd name="connsiteX6" fmla="*/ 1383922 w 3362570"/>
              <a:gd name="connsiteY6" fmla="*/ 166385 h 1520793"/>
              <a:gd name="connsiteX7" fmla="*/ 1503544 w 3362570"/>
              <a:gd name="connsiteY7" fmla="*/ 340795 h 1520793"/>
              <a:gd name="connsiteX8" fmla="*/ 1518399 w 3362570"/>
              <a:gd name="connsiteY8" fmla="*/ 425429 h 1520793"/>
              <a:gd name="connsiteX9" fmla="*/ 1520793 w 3362570"/>
              <a:gd name="connsiteY9" fmla="*/ 443673 h 1520793"/>
              <a:gd name="connsiteX10" fmla="*/ 1520793 w 3362570"/>
              <a:gd name="connsiteY10" fmla="*/ 473027 h 1520793"/>
              <a:gd name="connsiteX11" fmla="*/ 1518893 w 3362570"/>
              <a:gd name="connsiteY11" fmla="*/ 484960 h 1520793"/>
              <a:gd name="connsiteX12" fmla="*/ 1497066 w 3362570"/>
              <a:gd name="connsiteY12" fmla="*/ 622130 h 1520793"/>
              <a:gd name="connsiteX13" fmla="*/ 1434544 w 3362570"/>
              <a:gd name="connsiteY13" fmla="*/ 800724 h 1520793"/>
              <a:gd name="connsiteX14" fmla="*/ 1307037 w 3362570"/>
              <a:gd name="connsiteY14" fmla="*/ 1044954 h 1520793"/>
              <a:gd name="connsiteX15" fmla="*/ 1154395 w 3362570"/>
              <a:gd name="connsiteY15" fmla="*/ 1263465 h 1520793"/>
              <a:gd name="connsiteX16" fmla="*/ 1027240 w 3362570"/>
              <a:gd name="connsiteY16" fmla="*/ 1391443 h 1520793"/>
              <a:gd name="connsiteX17" fmla="*/ 904942 w 3362570"/>
              <a:gd name="connsiteY17" fmla="*/ 1468259 h 1520793"/>
              <a:gd name="connsiteX18" fmla="*/ 790813 w 3362570"/>
              <a:gd name="connsiteY18" fmla="*/ 1498915 h 1520793"/>
              <a:gd name="connsiteX19" fmla="*/ 771240 w 3362570"/>
              <a:gd name="connsiteY19" fmla="*/ 1501111 h 1520793"/>
              <a:gd name="connsiteX20" fmla="*/ 748287 w 3362570"/>
              <a:gd name="connsiteY20" fmla="*/ 1501111 h 1520793"/>
              <a:gd name="connsiteX21" fmla="*/ 742654 w 3362570"/>
              <a:gd name="connsiteY21" fmla="*/ 1500081 h 1520793"/>
              <a:gd name="connsiteX22" fmla="*/ 709070 w 3362570"/>
              <a:gd name="connsiteY22" fmla="*/ 1496446 h 1520793"/>
              <a:gd name="connsiteX23" fmla="*/ 583605 w 3362570"/>
              <a:gd name="connsiteY23" fmla="*/ 1453375 h 1520793"/>
              <a:gd name="connsiteX24" fmla="*/ 446311 w 3362570"/>
              <a:gd name="connsiteY24" fmla="*/ 1351253 h 1520793"/>
              <a:gd name="connsiteX25" fmla="*/ 323521 w 3362570"/>
              <a:gd name="connsiteY25" fmla="*/ 1211340 h 1520793"/>
              <a:gd name="connsiteX26" fmla="*/ 103640 w 3362570"/>
              <a:gd name="connsiteY26" fmla="*/ 842629 h 1520793"/>
              <a:gd name="connsiteX27" fmla="*/ 23657 w 3362570"/>
              <a:gd name="connsiteY27" fmla="*/ 627068 h 1520793"/>
              <a:gd name="connsiteX28" fmla="*/ 1056 w 3362570"/>
              <a:gd name="connsiteY28" fmla="*/ 480503 h 1520793"/>
              <a:gd name="connsiteX29" fmla="*/ 0 w 3362570"/>
              <a:gd name="connsiteY29" fmla="*/ 473027 h 1520793"/>
              <a:gd name="connsiteX30" fmla="*/ 0 w 3362570"/>
              <a:gd name="connsiteY30" fmla="*/ 444976 h 1520793"/>
              <a:gd name="connsiteX31" fmla="*/ 1127 w 3362570"/>
              <a:gd name="connsiteY31" fmla="*/ 435579 h 1520793"/>
              <a:gd name="connsiteX32" fmla="*/ 9083 w 3362570"/>
              <a:gd name="connsiteY32" fmla="*/ 368572 h 1520793"/>
              <a:gd name="connsiteX33" fmla="*/ 100190 w 3362570"/>
              <a:gd name="connsiteY33" fmla="*/ 198345 h 1520793"/>
              <a:gd name="connsiteX34" fmla="*/ 216713 w 3362570"/>
              <a:gd name="connsiteY34" fmla="*/ 115633 h 1520793"/>
              <a:gd name="connsiteX35" fmla="*/ 379847 w 3362570"/>
              <a:gd name="connsiteY35" fmla="*/ 58022 h 1520793"/>
              <a:gd name="connsiteX36" fmla="*/ 519816 w 3362570"/>
              <a:gd name="connsiteY36" fmla="*/ 33537 h 1520793"/>
              <a:gd name="connsiteX37" fmla="*/ 632890 w 3362570"/>
              <a:gd name="connsiteY37" fmla="*/ 23798 h 1520793"/>
              <a:gd name="connsiteX38" fmla="*/ 745118 w 3362570"/>
              <a:gd name="connsiteY38" fmla="*/ 20368 h 1520793"/>
              <a:gd name="connsiteX39" fmla="*/ 750822 w 3362570"/>
              <a:gd name="connsiteY39" fmla="*/ 19683 h 1520793"/>
              <a:gd name="connsiteX40" fmla="*/ 1881142 w 3362570"/>
              <a:gd name="connsiteY40" fmla="*/ 1520793 h 1520793"/>
              <a:gd name="connsiteX41" fmla="*/ 3362570 w 3362570"/>
              <a:gd name="connsiteY41" fmla="*/ 0 h 1520793"/>
              <a:gd name="connsiteX42" fmla="*/ 3362570 w 3362570"/>
              <a:gd name="connsiteY42" fmla="*/ 1520793 h 1520793"/>
              <a:gd name="connsiteX43" fmla="*/ 1881142 w 3362570"/>
              <a:gd name="connsiteY43" fmla="*/ 1520793 h 1520793"/>
              <a:gd name="connsiteX0" fmla="*/ 750822 w 3362570"/>
              <a:gd name="connsiteY0" fmla="*/ 0 h 1501110"/>
              <a:gd name="connsiteX1" fmla="*/ 769972 w 3362570"/>
              <a:gd name="connsiteY1" fmla="*/ 0 h 1501110"/>
              <a:gd name="connsiteX2" fmla="*/ 778210 w 3362570"/>
              <a:gd name="connsiteY2" fmla="*/ 685 h 1501110"/>
              <a:gd name="connsiteX3" fmla="*/ 920995 w 3362570"/>
              <a:gd name="connsiteY3" fmla="*/ 6172 h 1501110"/>
              <a:gd name="connsiteX4" fmla="*/ 1093000 w 3362570"/>
              <a:gd name="connsiteY4" fmla="*/ 28119 h 1501110"/>
              <a:gd name="connsiteX5" fmla="*/ 1251204 w 3362570"/>
              <a:gd name="connsiteY5" fmla="*/ 72699 h 1501110"/>
              <a:gd name="connsiteX6" fmla="*/ 1383922 w 3362570"/>
              <a:gd name="connsiteY6" fmla="*/ 146702 h 1501110"/>
              <a:gd name="connsiteX7" fmla="*/ 1503544 w 3362570"/>
              <a:gd name="connsiteY7" fmla="*/ 321112 h 1501110"/>
              <a:gd name="connsiteX8" fmla="*/ 1518399 w 3362570"/>
              <a:gd name="connsiteY8" fmla="*/ 405746 h 1501110"/>
              <a:gd name="connsiteX9" fmla="*/ 1520793 w 3362570"/>
              <a:gd name="connsiteY9" fmla="*/ 423990 h 1501110"/>
              <a:gd name="connsiteX10" fmla="*/ 1520793 w 3362570"/>
              <a:gd name="connsiteY10" fmla="*/ 453344 h 1501110"/>
              <a:gd name="connsiteX11" fmla="*/ 1518893 w 3362570"/>
              <a:gd name="connsiteY11" fmla="*/ 465277 h 1501110"/>
              <a:gd name="connsiteX12" fmla="*/ 1497066 w 3362570"/>
              <a:gd name="connsiteY12" fmla="*/ 602447 h 1501110"/>
              <a:gd name="connsiteX13" fmla="*/ 1434544 w 3362570"/>
              <a:gd name="connsiteY13" fmla="*/ 781041 h 1501110"/>
              <a:gd name="connsiteX14" fmla="*/ 1307037 w 3362570"/>
              <a:gd name="connsiteY14" fmla="*/ 1025271 h 1501110"/>
              <a:gd name="connsiteX15" fmla="*/ 1154395 w 3362570"/>
              <a:gd name="connsiteY15" fmla="*/ 1243782 h 1501110"/>
              <a:gd name="connsiteX16" fmla="*/ 1027240 w 3362570"/>
              <a:gd name="connsiteY16" fmla="*/ 1371760 h 1501110"/>
              <a:gd name="connsiteX17" fmla="*/ 904942 w 3362570"/>
              <a:gd name="connsiteY17" fmla="*/ 1448576 h 1501110"/>
              <a:gd name="connsiteX18" fmla="*/ 790813 w 3362570"/>
              <a:gd name="connsiteY18" fmla="*/ 1479232 h 1501110"/>
              <a:gd name="connsiteX19" fmla="*/ 771240 w 3362570"/>
              <a:gd name="connsiteY19" fmla="*/ 1481428 h 1501110"/>
              <a:gd name="connsiteX20" fmla="*/ 748287 w 3362570"/>
              <a:gd name="connsiteY20" fmla="*/ 1481428 h 1501110"/>
              <a:gd name="connsiteX21" fmla="*/ 742654 w 3362570"/>
              <a:gd name="connsiteY21" fmla="*/ 1480398 h 1501110"/>
              <a:gd name="connsiteX22" fmla="*/ 709070 w 3362570"/>
              <a:gd name="connsiteY22" fmla="*/ 1476763 h 1501110"/>
              <a:gd name="connsiteX23" fmla="*/ 583605 w 3362570"/>
              <a:gd name="connsiteY23" fmla="*/ 1433692 h 1501110"/>
              <a:gd name="connsiteX24" fmla="*/ 446311 w 3362570"/>
              <a:gd name="connsiteY24" fmla="*/ 1331570 h 1501110"/>
              <a:gd name="connsiteX25" fmla="*/ 323521 w 3362570"/>
              <a:gd name="connsiteY25" fmla="*/ 1191657 h 1501110"/>
              <a:gd name="connsiteX26" fmla="*/ 103640 w 3362570"/>
              <a:gd name="connsiteY26" fmla="*/ 822946 h 1501110"/>
              <a:gd name="connsiteX27" fmla="*/ 23657 w 3362570"/>
              <a:gd name="connsiteY27" fmla="*/ 607385 h 1501110"/>
              <a:gd name="connsiteX28" fmla="*/ 1056 w 3362570"/>
              <a:gd name="connsiteY28" fmla="*/ 460820 h 1501110"/>
              <a:gd name="connsiteX29" fmla="*/ 0 w 3362570"/>
              <a:gd name="connsiteY29" fmla="*/ 453344 h 1501110"/>
              <a:gd name="connsiteX30" fmla="*/ 0 w 3362570"/>
              <a:gd name="connsiteY30" fmla="*/ 425293 h 1501110"/>
              <a:gd name="connsiteX31" fmla="*/ 1127 w 3362570"/>
              <a:gd name="connsiteY31" fmla="*/ 415896 h 1501110"/>
              <a:gd name="connsiteX32" fmla="*/ 9083 w 3362570"/>
              <a:gd name="connsiteY32" fmla="*/ 348889 h 1501110"/>
              <a:gd name="connsiteX33" fmla="*/ 100190 w 3362570"/>
              <a:gd name="connsiteY33" fmla="*/ 178662 h 1501110"/>
              <a:gd name="connsiteX34" fmla="*/ 216713 w 3362570"/>
              <a:gd name="connsiteY34" fmla="*/ 95950 h 1501110"/>
              <a:gd name="connsiteX35" fmla="*/ 379847 w 3362570"/>
              <a:gd name="connsiteY35" fmla="*/ 38339 h 1501110"/>
              <a:gd name="connsiteX36" fmla="*/ 519816 w 3362570"/>
              <a:gd name="connsiteY36" fmla="*/ 13854 h 1501110"/>
              <a:gd name="connsiteX37" fmla="*/ 632890 w 3362570"/>
              <a:gd name="connsiteY37" fmla="*/ 4115 h 1501110"/>
              <a:gd name="connsiteX38" fmla="*/ 745118 w 3362570"/>
              <a:gd name="connsiteY38" fmla="*/ 685 h 1501110"/>
              <a:gd name="connsiteX39" fmla="*/ 750822 w 3362570"/>
              <a:gd name="connsiteY39" fmla="*/ 0 h 1501110"/>
              <a:gd name="connsiteX40" fmla="*/ 1881142 w 3362570"/>
              <a:gd name="connsiteY40" fmla="*/ 1501110 h 1501110"/>
              <a:gd name="connsiteX41" fmla="*/ 3362570 w 3362570"/>
              <a:gd name="connsiteY41" fmla="*/ 1501110 h 1501110"/>
              <a:gd name="connsiteX42" fmla="*/ 1881142 w 3362570"/>
              <a:gd name="connsiteY42" fmla="*/ 1501110 h 1501110"/>
              <a:gd name="connsiteX0" fmla="*/ 750822 w 1520793"/>
              <a:gd name="connsiteY0" fmla="*/ 0 h 1481428"/>
              <a:gd name="connsiteX1" fmla="*/ 769972 w 1520793"/>
              <a:gd name="connsiteY1" fmla="*/ 0 h 1481428"/>
              <a:gd name="connsiteX2" fmla="*/ 778210 w 1520793"/>
              <a:gd name="connsiteY2" fmla="*/ 685 h 1481428"/>
              <a:gd name="connsiteX3" fmla="*/ 920995 w 1520793"/>
              <a:gd name="connsiteY3" fmla="*/ 6172 h 1481428"/>
              <a:gd name="connsiteX4" fmla="*/ 1093000 w 1520793"/>
              <a:gd name="connsiteY4" fmla="*/ 28119 h 1481428"/>
              <a:gd name="connsiteX5" fmla="*/ 1251204 w 1520793"/>
              <a:gd name="connsiteY5" fmla="*/ 72699 h 1481428"/>
              <a:gd name="connsiteX6" fmla="*/ 1383922 w 1520793"/>
              <a:gd name="connsiteY6" fmla="*/ 146702 h 1481428"/>
              <a:gd name="connsiteX7" fmla="*/ 1503544 w 1520793"/>
              <a:gd name="connsiteY7" fmla="*/ 321112 h 1481428"/>
              <a:gd name="connsiteX8" fmla="*/ 1518399 w 1520793"/>
              <a:gd name="connsiteY8" fmla="*/ 405746 h 1481428"/>
              <a:gd name="connsiteX9" fmla="*/ 1520793 w 1520793"/>
              <a:gd name="connsiteY9" fmla="*/ 423990 h 1481428"/>
              <a:gd name="connsiteX10" fmla="*/ 1520793 w 1520793"/>
              <a:gd name="connsiteY10" fmla="*/ 453344 h 1481428"/>
              <a:gd name="connsiteX11" fmla="*/ 1518893 w 1520793"/>
              <a:gd name="connsiteY11" fmla="*/ 465277 h 1481428"/>
              <a:gd name="connsiteX12" fmla="*/ 1497066 w 1520793"/>
              <a:gd name="connsiteY12" fmla="*/ 602447 h 1481428"/>
              <a:gd name="connsiteX13" fmla="*/ 1434544 w 1520793"/>
              <a:gd name="connsiteY13" fmla="*/ 781041 h 1481428"/>
              <a:gd name="connsiteX14" fmla="*/ 1307037 w 1520793"/>
              <a:gd name="connsiteY14" fmla="*/ 1025271 h 1481428"/>
              <a:gd name="connsiteX15" fmla="*/ 1154395 w 1520793"/>
              <a:gd name="connsiteY15" fmla="*/ 1243782 h 1481428"/>
              <a:gd name="connsiteX16" fmla="*/ 1027240 w 1520793"/>
              <a:gd name="connsiteY16" fmla="*/ 1371760 h 1481428"/>
              <a:gd name="connsiteX17" fmla="*/ 904942 w 1520793"/>
              <a:gd name="connsiteY17" fmla="*/ 1448576 h 1481428"/>
              <a:gd name="connsiteX18" fmla="*/ 790813 w 1520793"/>
              <a:gd name="connsiteY18" fmla="*/ 1479232 h 1481428"/>
              <a:gd name="connsiteX19" fmla="*/ 771240 w 1520793"/>
              <a:gd name="connsiteY19" fmla="*/ 1481428 h 1481428"/>
              <a:gd name="connsiteX20" fmla="*/ 748287 w 1520793"/>
              <a:gd name="connsiteY20" fmla="*/ 1481428 h 1481428"/>
              <a:gd name="connsiteX21" fmla="*/ 742654 w 1520793"/>
              <a:gd name="connsiteY21" fmla="*/ 1480398 h 1481428"/>
              <a:gd name="connsiteX22" fmla="*/ 709070 w 1520793"/>
              <a:gd name="connsiteY22" fmla="*/ 1476763 h 1481428"/>
              <a:gd name="connsiteX23" fmla="*/ 583605 w 1520793"/>
              <a:gd name="connsiteY23" fmla="*/ 1433692 h 1481428"/>
              <a:gd name="connsiteX24" fmla="*/ 446311 w 1520793"/>
              <a:gd name="connsiteY24" fmla="*/ 1331570 h 1481428"/>
              <a:gd name="connsiteX25" fmla="*/ 323521 w 1520793"/>
              <a:gd name="connsiteY25" fmla="*/ 1191657 h 1481428"/>
              <a:gd name="connsiteX26" fmla="*/ 103640 w 1520793"/>
              <a:gd name="connsiteY26" fmla="*/ 822946 h 1481428"/>
              <a:gd name="connsiteX27" fmla="*/ 23657 w 1520793"/>
              <a:gd name="connsiteY27" fmla="*/ 607385 h 1481428"/>
              <a:gd name="connsiteX28" fmla="*/ 1056 w 1520793"/>
              <a:gd name="connsiteY28" fmla="*/ 460820 h 1481428"/>
              <a:gd name="connsiteX29" fmla="*/ 0 w 1520793"/>
              <a:gd name="connsiteY29" fmla="*/ 453344 h 1481428"/>
              <a:gd name="connsiteX30" fmla="*/ 0 w 1520793"/>
              <a:gd name="connsiteY30" fmla="*/ 425293 h 1481428"/>
              <a:gd name="connsiteX31" fmla="*/ 1127 w 1520793"/>
              <a:gd name="connsiteY31" fmla="*/ 415896 h 1481428"/>
              <a:gd name="connsiteX32" fmla="*/ 9083 w 1520793"/>
              <a:gd name="connsiteY32" fmla="*/ 348889 h 1481428"/>
              <a:gd name="connsiteX33" fmla="*/ 100190 w 1520793"/>
              <a:gd name="connsiteY33" fmla="*/ 178662 h 1481428"/>
              <a:gd name="connsiteX34" fmla="*/ 216713 w 1520793"/>
              <a:gd name="connsiteY34" fmla="*/ 95950 h 1481428"/>
              <a:gd name="connsiteX35" fmla="*/ 379847 w 1520793"/>
              <a:gd name="connsiteY35" fmla="*/ 38339 h 1481428"/>
              <a:gd name="connsiteX36" fmla="*/ 519816 w 1520793"/>
              <a:gd name="connsiteY36" fmla="*/ 13854 h 1481428"/>
              <a:gd name="connsiteX37" fmla="*/ 632890 w 1520793"/>
              <a:gd name="connsiteY37" fmla="*/ 4115 h 1481428"/>
              <a:gd name="connsiteX38" fmla="*/ 745118 w 1520793"/>
              <a:gd name="connsiteY38" fmla="*/ 685 h 1481428"/>
              <a:gd name="connsiteX39" fmla="*/ 750822 w 1520793"/>
              <a:gd name="connsiteY39" fmla="*/ 0 h 1481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520793" h="1481428">
                <a:moveTo>
                  <a:pt x="750822" y="0"/>
                </a:moveTo>
                <a:lnTo>
                  <a:pt x="769972" y="0"/>
                </a:lnTo>
                <a:cubicBezTo>
                  <a:pt x="772718" y="205"/>
                  <a:pt x="775464" y="617"/>
                  <a:pt x="778210" y="685"/>
                </a:cubicBezTo>
                <a:cubicBezTo>
                  <a:pt x="825805" y="1166"/>
                  <a:pt x="873471" y="2743"/>
                  <a:pt x="920995" y="6172"/>
                </a:cubicBezTo>
                <a:cubicBezTo>
                  <a:pt x="978729" y="10424"/>
                  <a:pt x="1036182" y="17215"/>
                  <a:pt x="1093000" y="28119"/>
                </a:cubicBezTo>
                <a:cubicBezTo>
                  <a:pt x="1147002" y="38544"/>
                  <a:pt x="1199949" y="52535"/>
                  <a:pt x="1251204" y="72699"/>
                </a:cubicBezTo>
                <a:cubicBezTo>
                  <a:pt x="1298729" y="91423"/>
                  <a:pt x="1343579" y="114948"/>
                  <a:pt x="1383922" y="146702"/>
                </a:cubicBezTo>
                <a:cubicBezTo>
                  <a:pt x="1441867" y="192380"/>
                  <a:pt x="1482703" y="249853"/>
                  <a:pt x="1503544" y="321112"/>
                </a:cubicBezTo>
                <a:cubicBezTo>
                  <a:pt x="1511640" y="348752"/>
                  <a:pt x="1516428" y="377010"/>
                  <a:pt x="1518399" y="405746"/>
                </a:cubicBezTo>
                <a:cubicBezTo>
                  <a:pt x="1518822" y="411851"/>
                  <a:pt x="1519948" y="417885"/>
                  <a:pt x="1520793" y="423990"/>
                </a:cubicBezTo>
                <a:lnTo>
                  <a:pt x="1520793" y="453344"/>
                </a:lnTo>
                <a:cubicBezTo>
                  <a:pt x="1520160" y="457322"/>
                  <a:pt x="1519103" y="461231"/>
                  <a:pt x="1518893" y="465277"/>
                </a:cubicBezTo>
                <a:cubicBezTo>
                  <a:pt x="1516428" y="511709"/>
                  <a:pt x="1508543" y="557387"/>
                  <a:pt x="1497066" y="602447"/>
                </a:cubicBezTo>
                <a:cubicBezTo>
                  <a:pt x="1481436" y="663762"/>
                  <a:pt x="1459821" y="723087"/>
                  <a:pt x="1434544" y="781041"/>
                </a:cubicBezTo>
                <a:cubicBezTo>
                  <a:pt x="1397863" y="865469"/>
                  <a:pt x="1354422" y="946399"/>
                  <a:pt x="1307037" y="1025271"/>
                </a:cubicBezTo>
                <a:cubicBezTo>
                  <a:pt x="1261132" y="1101606"/>
                  <a:pt x="1211425" y="1175266"/>
                  <a:pt x="1154395" y="1243782"/>
                </a:cubicBezTo>
                <a:cubicBezTo>
                  <a:pt x="1115742" y="1290145"/>
                  <a:pt x="1074131" y="1333628"/>
                  <a:pt x="1027240" y="1371760"/>
                </a:cubicBezTo>
                <a:cubicBezTo>
                  <a:pt x="989642" y="1402418"/>
                  <a:pt x="949369" y="1428891"/>
                  <a:pt x="904942" y="1448576"/>
                </a:cubicBezTo>
                <a:cubicBezTo>
                  <a:pt x="868472" y="1464693"/>
                  <a:pt x="830592" y="1475460"/>
                  <a:pt x="790813" y="1479232"/>
                </a:cubicBezTo>
                <a:cubicBezTo>
                  <a:pt x="784265" y="1479850"/>
                  <a:pt x="777787" y="1480673"/>
                  <a:pt x="771240" y="1481428"/>
                </a:cubicBezTo>
                <a:lnTo>
                  <a:pt x="748287" y="1481428"/>
                </a:lnTo>
                <a:cubicBezTo>
                  <a:pt x="746385" y="1481084"/>
                  <a:pt x="744555" y="1480536"/>
                  <a:pt x="742654" y="1480398"/>
                </a:cubicBezTo>
                <a:cubicBezTo>
                  <a:pt x="731460" y="1479165"/>
                  <a:pt x="720194" y="1478478"/>
                  <a:pt x="709070" y="1476763"/>
                </a:cubicBezTo>
                <a:cubicBezTo>
                  <a:pt x="664643" y="1470111"/>
                  <a:pt x="623103" y="1454885"/>
                  <a:pt x="583605" y="1433692"/>
                </a:cubicBezTo>
                <a:cubicBezTo>
                  <a:pt x="532841" y="1406464"/>
                  <a:pt x="487921" y="1371212"/>
                  <a:pt x="446311" y="1331570"/>
                </a:cubicBezTo>
                <a:cubicBezTo>
                  <a:pt x="401180" y="1288636"/>
                  <a:pt x="360695" y="1241519"/>
                  <a:pt x="323521" y="1191657"/>
                </a:cubicBezTo>
                <a:cubicBezTo>
                  <a:pt x="237484" y="1076367"/>
                  <a:pt x="165175" y="952846"/>
                  <a:pt x="103640" y="822946"/>
                </a:cubicBezTo>
                <a:cubicBezTo>
                  <a:pt x="70689" y="753402"/>
                  <a:pt x="42878" y="681937"/>
                  <a:pt x="23657" y="607385"/>
                </a:cubicBezTo>
                <a:cubicBezTo>
                  <a:pt x="11195" y="559307"/>
                  <a:pt x="1902" y="510681"/>
                  <a:pt x="1056" y="460820"/>
                </a:cubicBezTo>
                <a:cubicBezTo>
                  <a:pt x="986" y="458282"/>
                  <a:pt x="352" y="455813"/>
                  <a:pt x="0" y="453344"/>
                </a:cubicBezTo>
                <a:lnTo>
                  <a:pt x="0" y="425293"/>
                </a:lnTo>
                <a:cubicBezTo>
                  <a:pt x="423" y="422138"/>
                  <a:pt x="1127" y="419052"/>
                  <a:pt x="1127" y="415896"/>
                </a:cubicBezTo>
                <a:cubicBezTo>
                  <a:pt x="1197" y="393264"/>
                  <a:pt x="4366" y="370974"/>
                  <a:pt x="9083" y="348889"/>
                </a:cubicBezTo>
                <a:cubicBezTo>
                  <a:pt x="22953" y="283323"/>
                  <a:pt x="53017" y="226398"/>
                  <a:pt x="100190" y="178662"/>
                </a:cubicBezTo>
                <a:cubicBezTo>
                  <a:pt x="134197" y="144302"/>
                  <a:pt x="173694" y="117623"/>
                  <a:pt x="216713" y="95950"/>
                </a:cubicBezTo>
                <a:cubicBezTo>
                  <a:pt x="268674" y="69819"/>
                  <a:pt x="323450" y="51849"/>
                  <a:pt x="379847" y="38339"/>
                </a:cubicBezTo>
                <a:cubicBezTo>
                  <a:pt x="426033" y="27365"/>
                  <a:pt x="472713" y="19546"/>
                  <a:pt x="519816" y="13854"/>
                </a:cubicBezTo>
                <a:cubicBezTo>
                  <a:pt x="557413" y="9259"/>
                  <a:pt x="595151" y="5761"/>
                  <a:pt x="632890" y="4115"/>
                </a:cubicBezTo>
                <a:cubicBezTo>
                  <a:pt x="670346" y="2400"/>
                  <a:pt x="707732" y="1782"/>
                  <a:pt x="745118" y="685"/>
                </a:cubicBezTo>
                <a:cubicBezTo>
                  <a:pt x="747019" y="617"/>
                  <a:pt x="748921" y="205"/>
                  <a:pt x="750822" y="0"/>
                </a:cubicBezTo>
                <a:close/>
              </a:path>
            </a:pathLst>
          </a:custGeom>
        </p:spPr>
      </p:pic>
      <p:pic>
        <p:nvPicPr>
          <p:cNvPr id="31" name="图片占位符 19">
            <a:extLst>
              <a:ext uri="{FF2B5EF4-FFF2-40B4-BE49-F238E27FC236}">
                <a16:creationId xmlns="" xmlns:a16="http://schemas.microsoft.com/office/drawing/2014/main" id="{F8082CE0-3A8C-49E0-B172-8117D99A49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3424" y="1515866"/>
            <a:ext cx="1520793" cy="1441243"/>
          </a:xfrm>
          <a:custGeom>
            <a:avLst/>
            <a:gdLst>
              <a:gd name="connsiteX0" fmla="*/ 750822 w 3362570"/>
              <a:gd name="connsiteY0" fmla="*/ 19683 h 1520793"/>
              <a:gd name="connsiteX1" fmla="*/ 769972 w 3362570"/>
              <a:gd name="connsiteY1" fmla="*/ 19683 h 1520793"/>
              <a:gd name="connsiteX2" fmla="*/ 778210 w 3362570"/>
              <a:gd name="connsiteY2" fmla="*/ 20368 h 1520793"/>
              <a:gd name="connsiteX3" fmla="*/ 920995 w 3362570"/>
              <a:gd name="connsiteY3" fmla="*/ 25855 h 1520793"/>
              <a:gd name="connsiteX4" fmla="*/ 1093000 w 3362570"/>
              <a:gd name="connsiteY4" fmla="*/ 47802 h 1520793"/>
              <a:gd name="connsiteX5" fmla="*/ 1251204 w 3362570"/>
              <a:gd name="connsiteY5" fmla="*/ 92382 h 1520793"/>
              <a:gd name="connsiteX6" fmla="*/ 1383922 w 3362570"/>
              <a:gd name="connsiteY6" fmla="*/ 166385 h 1520793"/>
              <a:gd name="connsiteX7" fmla="*/ 1503544 w 3362570"/>
              <a:gd name="connsiteY7" fmla="*/ 340795 h 1520793"/>
              <a:gd name="connsiteX8" fmla="*/ 1518399 w 3362570"/>
              <a:gd name="connsiteY8" fmla="*/ 425429 h 1520793"/>
              <a:gd name="connsiteX9" fmla="*/ 1520793 w 3362570"/>
              <a:gd name="connsiteY9" fmla="*/ 443673 h 1520793"/>
              <a:gd name="connsiteX10" fmla="*/ 1520793 w 3362570"/>
              <a:gd name="connsiteY10" fmla="*/ 473027 h 1520793"/>
              <a:gd name="connsiteX11" fmla="*/ 1518893 w 3362570"/>
              <a:gd name="connsiteY11" fmla="*/ 484960 h 1520793"/>
              <a:gd name="connsiteX12" fmla="*/ 1497066 w 3362570"/>
              <a:gd name="connsiteY12" fmla="*/ 622130 h 1520793"/>
              <a:gd name="connsiteX13" fmla="*/ 1434544 w 3362570"/>
              <a:gd name="connsiteY13" fmla="*/ 800724 h 1520793"/>
              <a:gd name="connsiteX14" fmla="*/ 1307037 w 3362570"/>
              <a:gd name="connsiteY14" fmla="*/ 1044954 h 1520793"/>
              <a:gd name="connsiteX15" fmla="*/ 1154395 w 3362570"/>
              <a:gd name="connsiteY15" fmla="*/ 1263465 h 1520793"/>
              <a:gd name="connsiteX16" fmla="*/ 1027240 w 3362570"/>
              <a:gd name="connsiteY16" fmla="*/ 1391443 h 1520793"/>
              <a:gd name="connsiteX17" fmla="*/ 904942 w 3362570"/>
              <a:gd name="connsiteY17" fmla="*/ 1468259 h 1520793"/>
              <a:gd name="connsiteX18" fmla="*/ 790813 w 3362570"/>
              <a:gd name="connsiteY18" fmla="*/ 1498915 h 1520793"/>
              <a:gd name="connsiteX19" fmla="*/ 771240 w 3362570"/>
              <a:gd name="connsiteY19" fmla="*/ 1501111 h 1520793"/>
              <a:gd name="connsiteX20" fmla="*/ 748287 w 3362570"/>
              <a:gd name="connsiteY20" fmla="*/ 1501111 h 1520793"/>
              <a:gd name="connsiteX21" fmla="*/ 742654 w 3362570"/>
              <a:gd name="connsiteY21" fmla="*/ 1500081 h 1520793"/>
              <a:gd name="connsiteX22" fmla="*/ 709070 w 3362570"/>
              <a:gd name="connsiteY22" fmla="*/ 1496446 h 1520793"/>
              <a:gd name="connsiteX23" fmla="*/ 583605 w 3362570"/>
              <a:gd name="connsiteY23" fmla="*/ 1453375 h 1520793"/>
              <a:gd name="connsiteX24" fmla="*/ 446311 w 3362570"/>
              <a:gd name="connsiteY24" fmla="*/ 1351253 h 1520793"/>
              <a:gd name="connsiteX25" fmla="*/ 323521 w 3362570"/>
              <a:gd name="connsiteY25" fmla="*/ 1211340 h 1520793"/>
              <a:gd name="connsiteX26" fmla="*/ 103640 w 3362570"/>
              <a:gd name="connsiteY26" fmla="*/ 842629 h 1520793"/>
              <a:gd name="connsiteX27" fmla="*/ 23657 w 3362570"/>
              <a:gd name="connsiteY27" fmla="*/ 627068 h 1520793"/>
              <a:gd name="connsiteX28" fmla="*/ 1056 w 3362570"/>
              <a:gd name="connsiteY28" fmla="*/ 480503 h 1520793"/>
              <a:gd name="connsiteX29" fmla="*/ 0 w 3362570"/>
              <a:gd name="connsiteY29" fmla="*/ 473027 h 1520793"/>
              <a:gd name="connsiteX30" fmla="*/ 0 w 3362570"/>
              <a:gd name="connsiteY30" fmla="*/ 444976 h 1520793"/>
              <a:gd name="connsiteX31" fmla="*/ 1127 w 3362570"/>
              <a:gd name="connsiteY31" fmla="*/ 435579 h 1520793"/>
              <a:gd name="connsiteX32" fmla="*/ 9083 w 3362570"/>
              <a:gd name="connsiteY32" fmla="*/ 368572 h 1520793"/>
              <a:gd name="connsiteX33" fmla="*/ 100190 w 3362570"/>
              <a:gd name="connsiteY33" fmla="*/ 198345 h 1520793"/>
              <a:gd name="connsiteX34" fmla="*/ 216713 w 3362570"/>
              <a:gd name="connsiteY34" fmla="*/ 115633 h 1520793"/>
              <a:gd name="connsiteX35" fmla="*/ 379847 w 3362570"/>
              <a:gd name="connsiteY35" fmla="*/ 58022 h 1520793"/>
              <a:gd name="connsiteX36" fmla="*/ 519816 w 3362570"/>
              <a:gd name="connsiteY36" fmla="*/ 33537 h 1520793"/>
              <a:gd name="connsiteX37" fmla="*/ 632890 w 3362570"/>
              <a:gd name="connsiteY37" fmla="*/ 23798 h 1520793"/>
              <a:gd name="connsiteX38" fmla="*/ 745118 w 3362570"/>
              <a:gd name="connsiteY38" fmla="*/ 20368 h 1520793"/>
              <a:gd name="connsiteX39" fmla="*/ 750822 w 3362570"/>
              <a:gd name="connsiteY39" fmla="*/ 19683 h 1520793"/>
              <a:gd name="connsiteX40" fmla="*/ 1881142 w 3362570"/>
              <a:gd name="connsiteY40" fmla="*/ 0 h 1520793"/>
              <a:gd name="connsiteX41" fmla="*/ 3362570 w 3362570"/>
              <a:gd name="connsiteY41" fmla="*/ 0 h 1520793"/>
              <a:gd name="connsiteX42" fmla="*/ 3362570 w 3362570"/>
              <a:gd name="connsiteY42" fmla="*/ 1520793 h 1520793"/>
              <a:gd name="connsiteX43" fmla="*/ 1881142 w 3362570"/>
              <a:gd name="connsiteY43" fmla="*/ 1520793 h 1520793"/>
              <a:gd name="connsiteX0" fmla="*/ 750822 w 3362570"/>
              <a:gd name="connsiteY0" fmla="*/ 19683 h 1520793"/>
              <a:gd name="connsiteX1" fmla="*/ 769972 w 3362570"/>
              <a:gd name="connsiteY1" fmla="*/ 19683 h 1520793"/>
              <a:gd name="connsiteX2" fmla="*/ 778210 w 3362570"/>
              <a:gd name="connsiteY2" fmla="*/ 20368 h 1520793"/>
              <a:gd name="connsiteX3" fmla="*/ 920995 w 3362570"/>
              <a:gd name="connsiteY3" fmla="*/ 25855 h 1520793"/>
              <a:gd name="connsiteX4" fmla="*/ 1093000 w 3362570"/>
              <a:gd name="connsiteY4" fmla="*/ 47802 h 1520793"/>
              <a:gd name="connsiteX5" fmla="*/ 1251204 w 3362570"/>
              <a:gd name="connsiteY5" fmla="*/ 92382 h 1520793"/>
              <a:gd name="connsiteX6" fmla="*/ 1383922 w 3362570"/>
              <a:gd name="connsiteY6" fmla="*/ 166385 h 1520793"/>
              <a:gd name="connsiteX7" fmla="*/ 1503544 w 3362570"/>
              <a:gd name="connsiteY7" fmla="*/ 340795 h 1520793"/>
              <a:gd name="connsiteX8" fmla="*/ 1518399 w 3362570"/>
              <a:gd name="connsiteY8" fmla="*/ 425429 h 1520793"/>
              <a:gd name="connsiteX9" fmla="*/ 1520793 w 3362570"/>
              <a:gd name="connsiteY9" fmla="*/ 443673 h 1520793"/>
              <a:gd name="connsiteX10" fmla="*/ 1520793 w 3362570"/>
              <a:gd name="connsiteY10" fmla="*/ 473027 h 1520793"/>
              <a:gd name="connsiteX11" fmla="*/ 1518893 w 3362570"/>
              <a:gd name="connsiteY11" fmla="*/ 484960 h 1520793"/>
              <a:gd name="connsiteX12" fmla="*/ 1497066 w 3362570"/>
              <a:gd name="connsiteY12" fmla="*/ 622130 h 1520793"/>
              <a:gd name="connsiteX13" fmla="*/ 1434544 w 3362570"/>
              <a:gd name="connsiteY13" fmla="*/ 800724 h 1520793"/>
              <a:gd name="connsiteX14" fmla="*/ 1307037 w 3362570"/>
              <a:gd name="connsiteY14" fmla="*/ 1044954 h 1520793"/>
              <a:gd name="connsiteX15" fmla="*/ 1154395 w 3362570"/>
              <a:gd name="connsiteY15" fmla="*/ 1263465 h 1520793"/>
              <a:gd name="connsiteX16" fmla="*/ 1027240 w 3362570"/>
              <a:gd name="connsiteY16" fmla="*/ 1391443 h 1520793"/>
              <a:gd name="connsiteX17" fmla="*/ 904942 w 3362570"/>
              <a:gd name="connsiteY17" fmla="*/ 1468259 h 1520793"/>
              <a:gd name="connsiteX18" fmla="*/ 790813 w 3362570"/>
              <a:gd name="connsiteY18" fmla="*/ 1498915 h 1520793"/>
              <a:gd name="connsiteX19" fmla="*/ 771240 w 3362570"/>
              <a:gd name="connsiteY19" fmla="*/ 1501111 h 1520793"/>
              <a:gd name="connsiteX20" fmla="*/ 748287 w 3362570"/>
              <a:gd name="connsiteY20" fmla="*/ 1501111 h 1520793"/>
              <a:gd name="connsiteX21" fmla="*/ 742654 w 3362570"/>
              <a:gd name="connsiteY21" fmla="*/ 1500081 h 1520793"/>
              <a:gd name="connsiteX22" fmla="*/ 709070 w 3362570"/>
              <a:gd name="connsiteY22" fmla="*/ 1496446 h 1520793"/>
              <a:gd name="connsiteX23" fmla="*/ 583605 w 3362570"/>
              <a:gd name="connsiteY23" fmla="*/ 1453375 h 1520793"/>
              <a:gd name="connsiteX24" fmla="*/ 446311 w 3362570"/>
              <a:gd name="connsiteY24" fmla="*/ 1351253 h 1520793"/>
              <a:gd name="connsiteX25" fmla="*/ 323521 w 3362570"/>
              <a:gd name="connsiteY25" fmla="*/ 1211340 h 1520793"/>
              <a:gd name="connsiteX26" fmla="*/ 103640 w 3362570"/>
              <a:gd name="connsiteY26" fmla="*/ 842629 h 1520793"/>
              <a:gd name="connsiteX27" fmla="*/ 23657 w 3362570"/>
              <a:gd name="connsiteY27" fmla="*/ 627068 h 1520793"/>
              <a:gd name="connsiteX28" fmla="*/ 1056 w 3362570"/>
              <a:gd name="connsiteY28" fmla="*/ 480503 h 1520793"/>
              <a:gd name="connsiteX29" fmla="*/ 0 w 3362570"/>
              <a:gd name="connsiteY29" fmla="*/ 473027 h 1520793"/>
              <a:gd name="connsiteX30" fmla="*/ 0 w 3362570"/>
              <a:gd name="connsiteY30" fmla="*/ 444976 h 1520793"/>
              <a:gd name="connsiteX31" fmla="*/ 1127 w 3362570"/>
              <a:gd name="connsiteY31" fmla="*/ 435579 h 1520793"/>
              <a:gd name="connsiteX32" fmla="*/ 9083 w 3362570"/>
              <a:gd name="connsiteY32" fmla="*/ 368572 h 1520793"/>
              <a:gd name="connsiteX33" fmla="*/ 100190 w 3362570"/>
              <a:gd name="connsiteY33" fmla="*/ 198345 h 1520793"/>
              <a:gd name="connsiteX34" fmla="*/ 216713 w 3362570"/>
              <a:gd name="connsiteY34" fmla="*/ 115633 h 1520793"/>
              <a:gd name="connsiteX35" fmla="*/ 379847 w 3362570"/>
              <a:gd name="connsiteY35" fmla="*/ 58022 h 1520793"/>
              <a:gd name="connsiteX36" fmla="*/ 519816 w 3362570"/>
              <a:gd name="connsiteY36" fmla="*/ 33537 h 1520793"/>
              <a:gd name="connsiteX37" fmla="*/ 632890 w 3362570"/>
              <a:gd name="connsiteY37" fmla="*/ 23798 h 1520793"/>
              <a:gd name="connsiteX38" fmla="*/ 745118 w 3362570"/>
              <a:gd name="connsiteY38" fmla="*/ 20368 h 1520793"/>
              <a:gd name="connsiteX39" fmla="*/ 750822 w 3362570"/>
              <a:gd name="connsiteY39" fmla="*/ 19683 h 1520793"/>
              <a:gd name="connsiteX40" fmla="*/ 1881142 w 3362570"/>
              <a:gd name="connsiteY40" fmla="*/ 1520793 h 1520793"/>
              <a:gd name="connsiteX41" fmla="*/ 3362570 w 3362570"/>
              <a:gd name="connsiteY41" fmla="*/ 0 h 1520793"/>
              <a:gd name="connsiteX42" fmla="*/ 3362570 w 3362570"/>
              <a:gd name="connsiteY42" fmla="*/ 1520793 h 1520793"/>
              <a:gd name="connsiteX43" fmla="*/ 1881142 w 3362570"/>
              <a:gd name="connsiteY43" fmla="*/ 1520793 h 1520793"/>
              <a:gd name="connsiteX0" fmla="*/ 750822 w 3362570"/>
              <a:gd name="connsiteY0" fmla="*/ 0 h 1501110"/>
              <a:gd name="connsiteX1" fmla="*/ 769972 w 3362570"/>
              <a:gd name="connsiteY1" fmla="*/ 0 h 1501110"/>
              <a:gd name="connsiteX2" fmla="*/ 778210 w 3362570"/>
              <a:gd name="connsiteY2" fmla="*/ 685 h 1501110"/>
              <a:gd name="connsiteX3" fmla="*/ 920995 w 3362570"/>
              <a:gd name="connsiteY3" fmla="*/ 6172 h 1501110"/>
              <a:gd name="connsiteX4" fmla="*/ 1093000 w 3362570"/>
              <a:gd name="connsiteY4" fmla="*/ 28119 h 1501110"/>
              <a:gd name="connsiteX5" fmla="*/ 1251204 w 3362570"/>
              <a:gd name="connsiteY5" fmla="*/ 72699 h 1501110"/>
              <a:gd name="connsiteX6" fmla="*/ 1383922 w 3362570"/>
              <a:gd name="connsiteY6" fmla="*/ 146702 h 1501110"/>
              <a:gd name="connsiteX7" fmla="*/ 1503544 w 3362570"/>
              <a:gd name="connsiteY7" fmla="*/ 321112 h 1501110"/>
              <a:gd name="connsiteX8" fmla="*/ 1518399 w 3362570"/>
              <a:gd name="connsiteY8" fmla="*/ 405746 h 1501110"/>
              <a:gd name="connsiteX9" fmla="*/ 1520793 w 3362570"/>
              <a:gd name="connsiteY9" fmla="*/ 423990 h 1501110"/>
              <a:gd name="connsiteX10" fmla="*/ 1520793 w 3362570"/>
              <a:gd name="connsiteY10" fmla="*/ 453344 h 1501110"/>
              <a:gd name="connsiteX11" fmla="*/ 1518893 w 3362570"/>
              <a:gd name="connsiteY11" fmla="*/ 465277 h 1501110"/>
              <a:gd name="connsiteX12" fmla="*/ 1497066 w 3362570"/>
              <a:gd name="connsiteY12" fmla="*/ 602447 h 1501110"/>
              <a:gd name="connsiteX13" fmla="*/ 1434544 w 3362570"/>
              <a:gd name="connsiteY13" fmla="*/ 781041 h 1501110"/>
              <a:gd name="connsiteX14" fmla="*/ 1307037 w 3362570"/>
              <a:gd name="connsiteY14" fmla="*/ 1025271 h 1501110"/>
              <a:gd name="connsiteX15" fmla="*/ 1154395 w 3362570"/>
              <a:gd name="connsiteY15" fmla="*/ 1243782 h 1501110"/>
              <a:gd name="connsiteX16" fmla="*/ 1027240 w 3362570"/>
              <a:gd name="connsiteY16" fmla="*/ 1371760 h 1501110"/>
              <a:gd name="connsiteX17" fmla="*/ 904942 w 3362570"/>
              <a:gd name="connsiteY17" fmla="*/ 1448576 h 1501110"/>
              <a:gd name="connsiteX18" fmla="*/ 790813 w 3362570"/>
              <a:gd name="connsiteY18" fmla="*/ 1479232 h 1501110"/>
              <a:gd name="connsiteX19" fmla="*/ 771240 w 3362570"/>
              <a:gd name="connsiteY19" fmla="*/ 1481428 h 1501110"/>
              <a:gd name="connsiteX20" fmla="*/ 748287 w 3362570"/>
              <a:gd name="connsiteY20" fmla="*/ 1481428 h 1501110"/>
              <a:gd name="connsiteX21" fmla="*/ 742654 w 3362570"/>
              <a:gd name="connsiteY21" fmla="*/ 1480398 h 1501110"/>
              <a:gd name="connsiteX22" fmla="*/ 709070 w 3362570"/>
              <a:gd name="connsiteY22" fmla="*/ 1476763 h 1501110"/>
              <a:gd name="connsiteX23" fmla="*/ 583605 w 3362570"/>
              <a:gd name="connsiteY23" fmla="*/ 1433692 h 1501110"/>
              <a:gd name="connsiteX24" fmla="*/ 446311 w 3362570"/>
              <a:gd name="connsiteY24" fmla="*/ 1331570 h 1501110"/>
              <a:gd name="connsiteX25" fmla="*/ 323521 w 3362570"/>
              <a:gd name="connsiteY25" fmla="*/ 1191657 h 1501110"/>
              <a:gd name="connsiteX26" fmla="*/ 103640 w 3362570"/>
              <a:gd name="connsiteY26" fmla="*/ 822946 h 1501110"/>
              <a:gd name="connsiteX27" fmla="*/ 23657 w 3362570"/>
              <a:gd name="connsiteY27" fmla="*/ 607385 h 1501110"/>
              <a:gd name="connsiteX28" fmla="*/ 1056 w 3362570"/>
              <a:gd name="connsiteY28" fmla="*/ 460820 h 1501110"/>
              <a:gd name="connsiteX29" fmla="*/ 0 w 3362570"/>
              <a:gd name="connsiteY29" fmla="*/ 453344 h 1501110"/>
              <a:gd name="connsiteX30" fmla="*/ 0 w 3362570"/>
              <a:gd name="connsiteY30" fmla="*/ 425293 h 1501110"/>
              <a:gd name="connsiteX31" fmla="*/ 1127 w 3362570"/>
              <a:gd name="connsiteY31" fmla="*/ 415896 h 1501110"/>
              <a:gd name="connsiteX32" fmla="*/ 9083 w 3362570"/>
              <a:gd name="connsiteY32" fmla="*/ 348889 h 1501110"/>
              <a:gd name="connsiteX33" fmla="*/ 100190 w 3362570"/>
              <a:gd name="connsiteY33" fmla="*/ 178662 h 1501110"/>
              <a:gd name="connsiteX34" fmla="*/ 216713 w 3362570"/>
              <a:gd name="connsiteY34" fmla="*/ 95950 h 1501110"/>
              <a:gd name="connsiteX35" fmla="*/ 379847 w 3362570"/>
              <a:gd name="connsiteY35" fmla="*/ 38339 h 1501110"/>
              <a:gd name="connsiteX36" fmla="*/ 519816 w 3362570"/>
              <a:gd name="connsiteY36" fmla="*/ 13854 h 1501110"/>
              <a:gd name="connsiteX37" fmla="*/ 632890 w 3362570"/>
              <a:gd name="connsiteY37" fmla="*/ 4115 h 1501110"/>
              <a:gd name="connsiteX38" fmla="*/ 745118 w 3362570"/>
              <a:gd name="connsiteY38" fmla="*/ 685 h 1501110"/>
              <a:gd name="connsiteX39" fmla="*/ 750822 w 3362570"/>
              <a:gd name="connsiteY39" fmla="*/ 0 h 1501110"/>
              <a:gd name="connsiteX40" fmla="*/ 1881142 w 3362570"/>
              <a:gd name="connsiteY40" fmla="*/ 1501110 h 1501110"/>
              <a:gd name="connsiteX41" fmla="*/ 3362570 w 3362570"/>
              <a:gd name="connsiteY41" fmla="*/ 1501110 h 1501110"/>
              <a:gd name="connsiteX42" fmla="*/ 1881142 w 3362570"/>
              <a:gd name="connsiteY42" fmla="*/ 1501110 h 1501110"/>
              <a:gd name="connsiteX0" fmla="*/ 750822 w 1520793"/>
              <a:gd name="connsiteY0" fmla="*/ 0 h 1481428"/>
              <a:gd name="connsiteX1" fmla="*/ 769972 w 1520793"/>
              <a:gd name="connsiteY1" fmla="*/ 0 h 1481428"/>
              <a:gd name="connsiteX2" fmla="*/ 778210 w 1520793"/>
              <a:gd name="connsiteY2" fmla="*/ 685 h 1481428"/>
              <a:gd name="connsiteX3" fmla="*/ 920995 w 1520793"/>
              <a:gd name="connsiteY3" fmla="*/ 6172 h 1481428"/>
              <a:gd name="connsiteX4" fmla="*/ 1093000 w 1520793"/>
              <a:gd name="connsiteY4" fmla="*/ 28119 h 1481428"/>
              <a:gd name="connsiteX5" fmla="*/ 1251204 w 1520793"/>
              <a:gd name="connsiteY5" fmla="*/ 72699 h 1481428"/>
              <a:gd name="connsiteX6" fmla="*/ 1383922 w 1520793"/>
              <a:gd name="connsiteY6" fmla="*/ 146702 h 1481428"/>
              <a:gd name="connsiteX7" fmla="*/ 1503544 w 1520793"/>
              <a:gd name="connsiteY7" fmla="*/ 321112 h 1481428"/>
              <a:gd name="connsiteX8" fmla="*/ 1518399 w 1520793"/>
              <a:gd name="connsiteY8" fmla="*/ 405746 h 1481428"/>
              <a:gd name="connsiteX9" fmla="*/ 1520793 w 1520793"/>
              <a:gd name="connsiteY9" fmla="*/ 423990 h 1481428"/>
              <a:gd name="connsiteX10" fmla="*/ 1520793 w 1520793"/>
              <a:gd name="connsiteY10" fmla="*/ 453344 h 1481428"/>
              <a:gd name="connsiteX11" fmla="*/ 1518893 w 1520793"/>
              <a:gd name="connsiteY11" fmla="*/ 465277 h 1481428"/>
              <a:gd name="connsiteX12" fmla="*/ 1497066 w 1520793"/>
              <a:gd name="connsiteY12" fmla="*/ 602447 h 1481428"/>
              <a:gd name="connsiteX13" fmla="*/ 1434544 w 1520793"/>
              <a:gd name="connsiteY13" fmla="*/ 781041 h 1481428"/>
              <a:gd name="connsiteX14" fmla="*/ 1307037 w 1520793"/>
              <a:gd name="connsiteY14" fmla="*/ 1025271 h 1481428"/>
              <a:gd name="connsiteX15" fmla="*/ 1154395 w 1520793"/>
              <a:gd name="connsiteY15" fmla="*/ 1243782 h 1481428"/>
              <a:gd name="connsiteX16" fmla="*/ 1027240 w 1520793"/>
              <a:gd name="connsiteY16" fmla="*/ 1371760 h 1481428"/>
              <a:gd name="connsiteX17" fmla="*/ 904942 w 1520793"/>
              <a:gd name="connsiteY17" fmla="*/ 1448576 h 1481428"/>
              <a:gd name="connsiteX18" fmla="*/ 790813 w 1520793"/>
              <a:gd name="connsiteY18" fmla="*/ 1479232 h 1481428"/>
              <a:gd name="connsiteX19" fmla="*/ 771240 w 1520793"/>
              <a:gd name="connsiteY19" fmla="*/ 1481428 h 1481428"/>
              <a:gd name="connsiteX20" fmla="*/ 748287 w 1520793"/>
              <a:gd name="connsiteY20" fmla="*/ 1481428 h 1481428"/>
              <a:gd name="connsiteX21" fmla="*/ 742654 w 1520793"/>
              <a:gd name="connsiteY21" fmla="*/ 1480398 h 1481428"/>
              <a:gd name="connsiteX22" fmla="*/ 709070 w 1520793"/>
              <a:gd name="connsiteY22" fmla="*/ 1476763 h 1481428"/>
              <a:gd name="connsiteX23" fmla="*/ 583605 w 1520793"/>
              <a:gd name="connsiteY23" fmla="*/ 1433692 h 1481428"/>
              <a:gd name="connsiteX24" fmla="*/ 446311 w 1520793"/>
              <a:gd name="connsiteY24" fmla="*/ 1331570 h 1481428"/>
              <a:gd name="connsiteX25" fmla="*/ 323521 w 1520793"/>
              <a:gd name="connsiteY25" fmla="*/ 1191657 h 1481428"/>
              <a:gd name="connsiteX26" fmla="*/ 103640 w 1520793"/>
              <a:gd name="connsiteY26" fmla="*/ 822946 h 1481428"/>
              <a:gd name="connsiteX27" fmla="*/ 23657 w 1520793"/>
              <a:gd name="connsiteY27" fmla="*/ 607385 h 1481428"/>
              <a:gd name="connsiteX28" fmla="*/ 1056 w 1520793"/>
              <a:gd name="connsiteY28" fmla="*/ 460820 h 1481428"/>
              <a:gd name="connsiteX29" fmla="*/ 0 w 1520793"/>
              <a:gd name="connsiteY29" fmla="*/ 453344 h 1481428"/>
              <a:gd name="connsiteX30" fmla="*/ 0 w 1520793"/>
              <a:gd name="connsiteY30" fmla="*/ 425293 h 1481428"/>
              <a:gd name="connsiteX31" fmla="*/ 1127 w 1520793"/>
              <a:gd name="connsiteY31" fmla="*/ 415896 h 1481428"/>
              <a:gd name="connsiteX32" fmla="*/ 9083 w 1520793"/>
              <a:gd name="connsiteY32" fmla="*/ 348889 h 1481428"/>
              <a:gd name="connsiteX33" fmla="*/ 100190 w 1520793"/>
              <a:gd name="connsiteY33" fmla="*/ 178662 h 1481428"/>
              <a:gd name="connsiteX34" fmla="*/ 216713 w 1520793"/>
              <a:gd name="connsiteY34" fmla="*/ 95950 h 1481428"/>
              <a:gd name="connsiteX35" fmla="*/ 379847 w 1520793"/>
              <a:gd name="connsiteY35" fmla="*/ 38339 h 1481428"/>
              <a:gd name="connsiteX36" fmla="*/ 519816 w 1520793"/>
              <a:gd name="connsiteY36" fmla="*/ 13854 h 1481428"/>
              <a:gd name="connsiteX37" fmla="*/ 632890 w 1520793"/>
              <a:gd name="connsiteY37" fmla="*/ 4115 h 1481428"/>
              <a:gd name="connsiteX38" fmla="*/ 745118 w 1520793"/>
              <a:gd name="connsiteY38" fmla="*/ 685 h 1481428"/>
              <a:gd name="connsiteX39" fmla="*/ 750822 w 1520793"/>
              <a:gd name="connsiteY39" fmla="*/ 0 h 1481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520793" h="1481428">
                <a:moveTo>
                  <a:pt x="750822" y="0"/>
                </a:moveTo>
                <a:lnTo>
                  <a:pt x="769972" y="0"/>
                </a:lnTo>
                <a:cubicBezTo>
                  <a:pt x="772718" y="205"/>
                  <a:pt x="775464" y="617"/>
                  <a:pt x="778210" y="685"/>
                </a:cubicBezTo>
                <a:cubicBezTo>
                  <a:pt x="825805" y="1166"/>
                  <a:pt x="873471" y="2743"/>
                  <a:pt x="920995" y="6172"/>
                </a:cubicBezTo>
                <a:cubicBezTo>
                  <a:pt x="978729" y="10424"/>
                  <a:pt x="1036182" y="17215"/>
                  <a:pt x="1093000" y="28119"/>
                </a:cubicBezTo>
                <a:cubicBezTo>
                  <a:pt x="1147002" y="38544"/>
                  <a:pt x="1199949" y="52535"/>
                  <a:pt x="1251204" y="72699"/>
                </a:cubicBezTo>
                <a:cubicBezTo>
                  <a:pt x="1298729" y="91423"/>
                  <a:pt x="1343579" y="114948"/>
                  <a:pt x="1383922" y="146702"/>
                </a:cubicBezTo>
                <a:cubicBezTo>
                  <a:pt x="1441867" y="192380"/>
                  <a:pt x="1482703" y="249853"/>
                  <a:pt x="1503544" y="321112"/>
                </a:cubicBezTo>
                <a:cubicBezTo>
                  <a:pt x="1511640" y="348752"/>
                  <a:pt x="1516428" y="377010"/>
                  <a:pt x="1518399" y="405746"/>
                </a:cubicBezTo>
                <a:cubicBezTo>
                  <a:pt x="1518822" y="411851"/>
                  <a:pt x="1519948" y="417885"/>
                  <a:pt x="1520793" y="423990"/>
                </a:cubicBezTo>
                <a:lnTo>
                  <a:pt x="1520793" y="453344"/>
                </a:lnTo>
                <a:cubicBezTo>
                  <a:pt x="1520160" y="457322"/>
                  <a:pt x="1519103" y="461231"/>
                  <a:pt x="1518893" y="465277"/>
                </a:cubicBezTo>
                <a:cubicBezTo>
                  <a:pt x="1516428" y="511709"/>
                  <a:pt x="1508543" y="557387"/>
                  <a:pt x="1497066" y="602447"/>
                </a:cubicBezTo>
                <a:cubicBezTo>
                  <a:pt x="1481436" y="663762"/>
                  <a:pt x="1459821" y="723087"/>
                  <a:pt x="1434544" y="781041"/>
                </a:cubicBezTo>
                <a:cubicBezTo>
                  <a:pt x="1397863" y="865469"/>
                  <a:pt x="1354422" y="946399"/>
                  <a:pt x="1307037" y="1025271"/>
                </a:cubicBezTo>
                <a:cubicBezTo>
                  <a:pt x="1261132" y="1101606"/>
                  <a:pt x="1211425" y="1175266"/>
                  <a:pt x="1154395" y="1243782"/>
                </a:cubicBezTo>
                <a:cubicBezTo>
                  <a:pt x="1115742" y="1290145"/>
                  <a:pt x="1074131" y="1333628"/>
                  <a:pt x="1027240" y="1371760"/>
                </a:cubicBezTo>
                <a:cubicBezTo>
                  <a:pt x="989642" y="1402418"/>
                  <a:pt x="949369" y="1428891"/>
                  <a:pt x="904942" y="1448576"/>
                </a:cubicBezTo>
                <a:cubicBezTo>
                  <a:pt x="868472" y="1464693"/>
                  <a:pt x="830592" y="1475460"/>
                  <a:pt x="790813" y="1479232"/>
                </a:cubicBezTo>
                <a:cubicBezTo>
                  <a:pt x="784265" y="1479850"/>
                  <a:pt x="777787" y="1480673"/>
                  <a:pt x="771240" y="1481428"/>
                </a:cubicBezTo>
                <a:lnTo>
                  <a:pt x="748287" y="1481428"/>
                </a:lnTo>
                <a:cubicBezTo>
                  <a:pt x="746385" y="1481084"/>
                  <a:pt x="744555" y="1480536"/>
                  <a:pt x="742654" y="1480398"/>
                </a:cubicBezTo>
                <a:cubicBezTo>
                  <a:pt x="731460" y="1479165"/>
                  <a:pt x="720194" y="1478478"/>
                  <a:pt x="709070" y="1476763"/>
                </a:cubicBezTo>
                <a:cubicBezTo>
                  <a:pt x="664643" y="1470111"/>
                  <a:pt x="623103" y="1454885"/>
                  <a:pt x="583605" y="1433692"/>
                </a:cubicBezTo>
                <a:cubicBezTo>
                  <a:pt x="532841" y="1406464"/>
                  <a:pt x="487921" y="1371212"/>
                  <a:pt x="446311" y="1331570"/>
                </a:cubicBezTo>
                <a:cubicBezTo>
                  <a:pt x="401180" y="1288636"/>
                  <a:pt x="360695" y="1241519"/>
                  <a:pt x="323521" y="1191657"/>
                </a:cubicBezTo>
                <a:cubicBezTo>
                  <a:pt x="237484" y="1076367"/>
                  <a:pt x="165175" y="952846"/>
                  <a:pt x="103640" y="822946"/>
                </a:cubicBezTo>
                <a:cubicBezTo>
                  <a:pt x="70689" y="753402"/>
                  <a:pt x="42878" y="681937"/>
                  <a:pt x="23657" y="607385"/>
                </a:cubicBezTo>
                <a:cubicBezTo>
                  <a:pt x="11195" y="559307"/>
                  <a:pt x="1902" y="510681"/>
                  <a:pt x="1056" y="460820"/>
                </a:cubicBezTo>
                <a:cubicBezTo>
                  <a:pt x="986" y="458282"/>
                  <a:pt x="352" y="455813"/>
                  <a:pt x="0" y="453344"/>
                </a:cubicBezTo>
                <a:lnTo>
                  <a:pt x="0" y="425293"/>
                </a:lnTo>
                <a:cubicBezTo>
                  <a:pt x="423" y="422138"/>
                  <a:pt x="1127" y="419052"/>
                  <a:pt x="1127" y="415896"/>
                </a:cubicBezTo>
                <a:cubicBezTo>
                  <a:pt x="1197" y="393264"/>
                  <a:pt x="4366" y="370974"/>
                  <a:pt x="9083" y="348889"/>
                </a:cubicBezTo>
                <a:cubicBezTo>
                  <a:pt x="22953" y="283323"/>
                  <a:pt x="53017" y="226398"/>
                  <a:pt x="100190" y="178662"/>
                </a:cubicBezTo>
                <a:cubicBezTo>
                  <a:pt x="134197" y="144302"/>
                  <a:pt x="173694" y="117623"/>
                  <a:pt x="216713" y="95950"/>
                </a:cubicBezTo>
                <a:cubicBezTo>
                  <a:pt x="268674" y="69819"/>
                  <a:pt x="323450" y="51849"/>
                  <a:pt x="379847" y="38339"/>
                </a:cubicBezTo>
                <a:cubicBezTo>
                  <a:pt x="426033" y="27365"/>
                  <a:pt x="472713" y="19546"/>
                  <a:pt x="519816" y="13854"/>
                </a:cubicBezTo>
                <a:cubicBezTo>
                  <a:pt x="557413" y="9259"/>
                  <a:pt x="595151" y="5761"/>
                  <a:pt x="632890" y="4115"/>
                </a:cubicBezTo>
                <a:cubicBezTo>
                  <a:pt x="670346" y="2400"/>
                  <a:pt x="707732" y="1782"/>
                  <a:pt x="745118" y="685"/>
                </a:cubicBezTo>
                <a:cubicBezTo>
                  <a:pt x="747019" y="617"/>
                  <a:pt x="748921" y="205"/>
                  <a:pt x="750822" y="0"/>
                </a:cubicBezTo>
                <a:close/>
              </a:path>
            </a:pathLst>
          </a:custGeom>
        </p:spPr>
      </p:pic>
      <p:pic>
        <p:nvPicPr>
          <p:cNvPr id="32" name="图片占位符 5">
            <a:extLst>
              <a:ext uri="{FF2B5EF4-FFF2-40B4-BE49-F238E27FC236}">
                <a16:creationId xmlns="" xmlns:a16="http://schemas.microsoft.com/office/drawing/2014/main" id="{DCF9BC12-501C-4F91-A559-EF131201CF9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2276" y="1559181"/>
            <a:ext cx="1520793" cy="1354613"/>
          </a:xfrm>
          <a:custGeom>
            <a:avLst/>
            <a:gdLst>
              <a:gd name="connsiteX0" fmla="*/ 750822 w 3362570"/>
              <a:gd name="connsiteY0" fmla="*/ 19683 h 1520793"/>
              <a:gd name="connsiteX1" fmla="*/ 769972 w 3362570"/>
              <a:gd name="connsiteY1" fmla="*/ 19683 h 1520793"/>
              <a:gd name="connsiteX2" fmla="*/ 778210 w 3362570"/>
              <a:gd name="connsiteY2" fmla="*/ 20368 h 1520793"/>
              <a:gd name="connsiteX3" fmla="*/ 920995 w 3362570"/>
              <a:gd name="connsiteY3" fmla="*/ 25855 h 1520793"/>
              <a:gd name="connsiteX4" fmla="*/ 1093000 w 3362570"/>
              <a:gd name="connsiteY4" fmla="*/ 47802 h 1520793"/>
              <a:gd name="connsiteX5" fmla="*/ 1251204 w 3362570"/>
              <a:gd name="connsiteY5" fmla="*/ 92382 h 1520793"/>
              <a:gd name="connsiteX6" fmla="*/ 1383922 w 3362570"/>
              <a:gd name="connsiteY6" fmla="*/ 166385 h 1520793"/>
              <a:gd name="connsiteX7" fmla="*/ 1503544 w 3362570"/>
              <a:gd name="connsiteY7" fmla="*/ 340795 h 1520793"/>
              <a:gd name="connsiteX8" fmla="*/ 1518399 w 3362570"/>
              <a:gd name="connsiteY8" fmla="*/ 425429 h 1520793"/>
              <a:gd name="connsiteX9" fmla="*/ 1520793 w 3362570"/>
              <a:gd name="connsiteY9" fmla="*/ 443673 h 1520793"/>
              <a:gd name="connsiteX10" fmla="*/ 1520793 w 3362570"/>
              <a:gd name="connsiteY10" fmla="*/ 473027 h 1520793"/>
              <a:gd name="connsiteX11" fmla="*/ 1518893 w 3362570"/>
              <a:gd name="connsiteY11" fmla="*/ 484960 h 1520793"/>
              <a:gd name="connsiteX12" fmla="*/ 1497066 w 3362570"/>
              <a:gd name="connsiteY12" fmla="*/ 622130 h 1520793"/>
              <a:gd name="connsiteX13" fmla="*/ 1434544 w 3362570"/>
              <a:gd name="connsiteY13" fmla="*/ 800724 h 1520793"/>
              <a:gd name="connsiteX14" fmla="*/ 1307037 w 3362570"/>
              <a:gd name="connsiteY14" fmla="*/ 1044954 h 1520793"/>
              <a:gd name="connsiteX15" fmla="*/ 1154395 w 3362570"/>
              <a:gd name="connsiteY15" fmla="*/ 1263465 h 1520793"/>
              <a:gd name="connsiteX16" fmla="*/ 1027240 w 3362570"/>
              <a:gd name="connsiteY16" fmla="*/ 1391443 h 1520793"/>
              <a:gd name="connsiteX17" fmla="*/ 904942 w 3362570"/>
              <a:gd name="connsiteY17" fmla="*/ 1468259 h 1520793"/>
              <a:gd name="connsiteX18" fmla="*/ 790813 w 3362570"/>
              <a:gd name="connsiteY18" fmla="*/ 1498915 h 1520793"/>
              <a:gd name="connsiteX19" fmla="*/ 771240 w 3362570"/>
              <a:gd name="connsiteY19" fmla="*/ 1501111 h 1520793"/>
              <a:gd name="connsiteX20" fmla="*/ 748287 w 3362570"/>
              <a:gd name="connsiteY20" fmla="*/ 1501111 h 1520793"/>
              <a:gd name="connsiteX21" fmla="*/ 742654 w 3362570"/>
              <a:gd name="connsiteY21" fmla="*/ 1500081 h 1520793"/>
              <a:gd name="connsiteX22" fmla="*/ 709070 w 3362570"/>
              <a:gd name="connsiteY22" fmla="*/ 1496446 h 1520793"/>
              <a:gd name="connsiteX23" fmla="*/ 583605 w 3362570"/>
              <a:gd name="connsiteY23" fmla="*/ 1453375 h 1520793"/>
              <a:gd name="connsiteX24" fmla="*/ 446311 w 3362570"/>
              <a:gd name="connsiteY24" fmla="*/ 1351253 h 1520793"/>
              <a:gd name="connsiteX25" fmla="*/ 323521 w 3362570"/>
              <a:gd name="connsiteY25" fmla="*/ 1211340 h 1520793"/>
              <a:gd name="connsiteX26" fmla="*/ 103640 w 3362570"/>
              <a:gd name="connsiteY26" fmla="*/ 842629 h 1520793"/>
              <a:gd name="connsiteX27" fmla="*/ 23657 w 3362570"/>
              <a:gd name="connsiteY27" fmla="*/ 627068 h 1520793"/>
              <a:gd name="connsiteX28" fmla="*/ 1056 w 3362570"/>
              <a:gd name="connsiteY28" fmla="*/ 480503 h 1520793"/>
              <a:gd name="connsiteX29" fmla="*/ 0 w 3362570"/>
              <a:gd name="connsiteY29" fmla="*/ 473027 h 1520793"/>
              <a:gd name="connsiteX30" fmla="*/ 0 w 3362570"/>
              <a:gd name="connsiteY30" fmla="*/ 444976 h 1520793"/>
              <a:gd name="connsiteX31" fmla="*/ 1127 w 3362570"/>
              <a:gd name="connsiteY31" fmla="*/ 435579 h 1520793"/>
              <a:gd name="connsiteX32" fmla="*/ 9083 w 3362570"/>
              <a:gd name="connsiteY32" fmla="*/ 368572 h 1520793"/>
              <a:gd name="connsiteX33" fmla="*/ 100190 w 3362570"/>
              <a:gd name="connsiteY33" fmla="*/ 198345 h 1520793"/>
              <a:gd name="connsiteX34" fmla="*/ 216713 w 3362570"/>
              <a:gd name="connsiteY34" fmla="*/ 115633 h 1520793"/>
              <a:gd name="connsiteX35" fmla="*/ 379847 w 3362570"/>
              <a:gd name="connsiteY35" fmla="*/ 58022 h 1520793"/>
              <a:gd name="connsiteX36" fmla="*/ 519816 w 3362570"/>
              <a:gd name="connsiteY36" fmla="*/ 33537 h 1520793"/>
              <a:gd name="connsiteX37" fmla="*/ 632890 w 3362570"/>
              <a:gd name="connsiteY37" fmla="*/ 23798 h 1520793"/>
              <a:gd name="connsiteX38" fmla="*/ 745118 w 3362570"/>
              <a:gd name="connsiteY38" fmla="*/ 20368 h 1520793"/>
              <a:gd name="connsiteX39" fmla="*/ 750822 w 3362570"/>
              <a:gd name="connsiteY39" fmla="*/ 19683 h 1520793"/>
              <a:gd name="connsiteX40" fmla="*/ 1881142 w 3362570"/>
              <a:gd name="connsiteY40" fmla="*/ 0 h 1520793"/>
              <a:gd name="connsiteX41" fmla="*/ 3362570 w 3362570"/>
              <a:gd name="connsiteY41" fmla="*/ 0 h 1520793"/>
              <a:gd name="connsiteX42" fmla="*/ 3362570 w 3362570"/>
              <a:gd name="connsiteY42" fmla="*/ 1520793 h 1520793"/>
              <a:gd name="connsiteX43" fmla="*/ 1881142 w 3362570"/>
              <a:gd name="connsiteY43" fmla="*/ 1520793 h 1520793"/>
              <a:gd name="connsiteX0" fmla="*/ 750822 w 3362570"/>
              <a:gd name="connsiteY0" fmla="*/ 19683 h 1520793"/>
              <a:gd name="connsiteX1" fmla="*/ 769972 w 3362570"/>
              <a:gd name="connsiteY1" fmla="*/ 19683 h 1520793"/>
              <a:gd name="connsiteX2" fmla="*/ 778210 w 3362570"/>
              <a:gd name="connsiteY2" fmla="*/ 20368 h 1520793"/>
              <a:gd name="connsiteX3" fmla="*/ 920995 w 3362570"/>
              <a:gd name="connsiteY3" fmla="*/ 25855 h 1520793"/>
              <a:gd name="connsiteX4" fmla="*/ 1093000 w 3362570"/>
              <a:gd name="connsiteY4" fmla="*/ 47802 h 1520793"/>
              <a:gd name="connsiteX5" fmla="*/ 1251204 w 3362570"/>
              <a:gd name="connsiteY5" fmla="*/ 92382 h 1520793"/>
              <a:gd name="connsiteX6" fmla="*/ 1383922 w 3362570"/>
              <a:gd name="connsiteY6" fmla="*/ 166385 h 1520793"/>
              <a:gd name="connsiteX7" fmla="*/ 1503544 w 3362570"/>
              <a:gd name="connsiteY7" fmla="*/ 340795 h 1520793"/>
              <a:gd name="connsiteX8" fmla="*/ 1518399 w 3362570"/>
              <a:gd name="connsiteY8" fmla="*/ 425429 h 1520793"/>
              <a:gd name="connsiteX9" fmla="*/ 1520793 w 3362570"/>
              <a:gd name="connsiteY9" fmla="*/ 443673 h 1520793"/>
              <a:gd name="connsiteX10" fmla="*/ 1520793 w 3362570"/>
              <a:gd name="connsiteY10" fmla="*/ 473027 h 1520793"/>
              <a:gd name="connsiteX11" fmla="*/ 1518893 w 3362570"/>
              <a:gd name="connsiteY11" fmla="*/ 484960 h 1520793"/>
              <a:gd name="connsiteX12" fmla="*/ 1497066 w 3362570"/>
              <a:gd name="connsiteY12" fmla="*/ 622130 h 1520793"/>
              <a:gd name="connsiteX13" fmla="*/ 1434544 w 3362570"/>
              <a:gd name="connsiteY13" fmla="*/ 800724 h 1520793"/>
              <a:gd name="connsiteX14" fmla="*/ 1307037 w 3362570"/>
              <a:gd name="connsiteY14" fmla="*/ 1044954 h 1520793"/>
              <a:gd name="connsiteX15" fmla="*/ 1154395 w 3362570"/>
              <a:gd name="connsiteY15" fmla="*/ 1263465 h 1520793"/>
              <a:gd name="connsiteX16" fmla="*/ 1027240 w 3362570"/>
              <a:gd name="connsiteY16" fmla="*/ 1391443 h 1520793"/>
              <a:gd name="connsiteX17" fmla="*/ 904942 w 3362570"/>
              <a:gd name="connsiteY17" fmla="*/ 1468259 h 1520793"/>
              <a:gd name="connsiteX18" fmla="*/ 790813 w 3362570"/>
              <a:gd name="connsiteY18" fmla="*/ 1498915 h 1520793"/>
              <a:gd name="connsiteX19" fmla="*/ 771240 w 3362570"/>
              <a:gd name="connsiteY19" fmla="*/ 1501111 h 1520793"/>
              <a:gd name="connsiteX20" fmla="*/ 748287 w 3362570"/>
              <a:gd name="connsiteY20" fmla="*/ 1501111 h 1520793"/>
              <a:gd name="connsiteX21" fmla="*/ 742654 w 3362570"/>
              <a:gd name="connsiteY21" fmla="*/ 1500081 h 1520793"/>
              <a:gd name="connsiteX22" fmla="*/ 709070 w 3362570"/>
              <a:gd name="connsiteY22" fmla="*/ 1496446 h 1520793"/>
              <a:gd name="connsiteX23" fmla="*/ 583605 w 3362570"/>
              <a:gd name="connsiteY23" fmla="*/ 1453375 h 1520793"/>
              <a:gd name="connsiteX24" fmla="*/ 446311 w 3362570"/>
              <a:gd name="connsiteY24" fmla="*/ 1351253 h 1520793"/>
              <a:gd name="connsiteX25" fmla="*/ 323521 w 3362570"/>
              <a:gd name="connsiteY25" fmla="*/ 1211340 h 1520793"/>
              <a:gd name="connsiteX26" fmla="*/ 103640 w 3362570"/>
              <a:gd name="connsiteY26" fmla="*/ 842629 h 1520793"/>
              <a:gd name="connsiteX27" fmla="*/ 23657 w 3362570"/>
              <a:gd name="connsiteY27" fmla="*/ 627068 h 1520793"/>
              <a:gd name="connsiteX28" fmla="*/ 1056 w 3362570"/>
              <a:gd name="connsiteY28" fmla="*/ 480503 h 1520793"/>
              <a:gd name="connsiteX29" fmla="*/ 0 w 3362570"/>
              <a:gd name="connsiteY29" fmla="*/ 473027 h 1520793"/>
              <a:gd name="connsiteX30" fmla="*/ 0 w 3362570"/>
              <a:gd name="connsiteY30" fmla="*/ 444976 h 1520793"/>
              <a:gd name="connsiteX31" fmla="*/ 1127 w 3362570"/>
              <a:gd name="connsiteY31" fmla="*/ 435579 h 1520793"/>
              <a:gd name="connsiteX32" fmla="*/ 9083 w 3362570"/>
              <a:gd name="connsiteY32" fmla="*/ 368572 h 1520793"/>
              <a:gd name="connsiteX33" fmla="*/ 100190 w 3362570"/>
              <a:gd name="connsiteY33" fmla="*/ 198345 h 1520793"/>
              <a:gd name="connsiteX34" fmla="*/ 216713 w 3362570"/>
              <a:gd name="connsiteY34" fmla="*/ 115633 h 1520793"/>
              <a:gd name="connsiteX35" fmla="*/ 379847 w 3362570"/>
              <a:gd name="connsiteY35" fmla="*/ 58022 h 1520793"/>
              <a:gd name="connsiteX36" fmla="*/ 519816 w 3362570"/>
              <a:gd name="connsiteY36" fmla="*/ 33537 h 1520793"/>
              <a:gd name="connsiteX37" fmla="*/ 632890 w 3362570"/>
              <a:gd name="connsiteY37" fmla="*/ 23798 h 1520793"/>
              <a:gd name="connsiteX38" fmla="*/ 745118 w 3362570"/>
              <a:gd name="connsiteY38" fmla="*/ 20368 h 1520793"/>
              <a:gd name="connsiteX39" fmla="*/ 750822 w 3362570"/>
              <a:gd name="connsiteY39" fmla="*/ 19683 h 1520793"/>
              <a:gd name="connsiteX40" fmla="*/ 1881142 w 3362570"/>
              <a:gd name="connsiteY40" fmla="*/ 1520793 h 1520793"/>
              <a:gd name="connsiteX41" fmla="*/ 3362570 w 3362570"/>
              <a:gd name="connsiteY41" fmla="*/ 0 h 1520793"/>
              <a:gd name="connsiteX42" fmla="*/ 3362570 w 3362570"/>
              <a:gd name="connsiteY42" fmla="*/ 1520793 h 1520793"/>
              <a:gd name="connsiteX43" fmla="*/ 1881142 w 3362570"/>
              <a:gd name="connsiteY43" fmla="*/ 1520793 h 1520793"/>
              <a:gd name="connsiteX0" fmla="*/ 750822 w 3362570"/>
              <a:gd name="connsiteY0" fmla="*/ 0 h 1501110"/>
              <a:gd name="connsiteX1" fmla="*/ 769972 w 3362570"/>
              <a:gd name="connsiteY1" fmla="*/ 0 h 1501110"/>
              <a:gd name="connsiteX2" fmla="*/ 778210 w 3362570"/>
              <a:gd name="connsiteY2" fmla="*/ 685 h 1501110"/>
              <a:gd name="connsiteX3" fmla="*/ 920995 w 3362570"/>
              <a:gd name="connsiteY3" fmla="*/ 6172 h 1501110"/>
              <a:gd name="connsiteX4" fmla="*/ 1093000 w 3362570"/>
              <a:gd name="connsiteY4" fmla="*/ 28119 h 1501110"/>
              <a:gd name="connsiteX5" fmla="*/ 1251204 w 3362570"/>
              <a:gd name="connsiteY5" fmla="*/ 72699 h 1501110"/>
              <a:gd name="connsiteX6" fmla="*/ 1383922 w 3362570"/>
              <a:gd name="connsiteY6" fmla="*/ 146702 h 1501110"/>
              <a:gd name="connsiteX7" fmla="*/ 1503544 w 3362570"/>
              <a:gd name="connsiteY7" fmla="*/ 321112 h 1501110"/>
              <a:gd name="connsiteX8" fmla="*/ 1518399 w 3362570"/>
              <a:gd name="connsiteY8" fmla="*/ 405746 h 1501110"/>
              <a:gd name="connsiteX9" fmla="*/ 1520793 w 3362570"/>
              <a:gd name="connsiteY9" fmla="*/ 423990 h 1501110"/>
              <a:gd name="connsiteX10" fmla="*/ 1520793 w 3362570"/>
              <a:gd name="connsiteY10" fmla="*/ 453344 h 1501110"/>
              <a:gd name="connsiteX11" fmla="*/ 1518893 w 3362570"/>
              <a:gd name="connsiteY11" fmla="*/ 465277 h 1501110"/>
              <a:gd name="connsiteX12" fmla="*/ 1497066 w 3362570"/>
              <a:gd name="connsiteY12" fmla="*/ 602447 h 1501110"/>
              <a:gd name="connsiteX13" fmla="*/ 1434544 w 3362570"/>
              <a:gd name="connsiteY13" fmla="*/ 781041 h 1501110"/>
              <a:gd name="connsiteX14" fmla="*/ 1307037 w 3362570"/>
              <a:gd name="connsiteY14" fmla="*/ 1025271 h 1501110"/>
              <a:gd name="connsiteX15" fmla="*/ 1154395 w 3362570"/>
              <a:gd name="connsiteY15" fmla="*/ 1243782 h 1501110"/>
              <a:gd name="connsiteX16" fmla="*/ 1027240 w 3362570"/>
              <a:gd name="connsiteY16" fmla="*/ 1371760 h 1501110"/>
              <a:gd name="connsiteX17" fmla="*/ 904942 w 3362570"/>
              <a:gd name="connsiteY17" fmla="*/ 1448576 h 1501110"/>
              <a:gd name="connsiteX18" fmla="*/ 790813 w 3362570"/>
              <a:gd name="connsiteY18" fmla="*/ 1479232 h 1501110"/>
              <a:gd name="connsiteX19" fmla="*/ 771240 w 3362570"/>
              <a:gd name="connsiteY19" fmla="*/ 1481428 h 1501110"/>
              <a:gd name="connsiteX20" fmla="*/ 748287 w 3362570"/>
              <a:gd name="connsiteY20" fmla="*/ 1481428 h 1501110"/>
              <a:gd name="connsiteX21" fmla="*/ 742654 w 3362570"/>
              <a:gd name="connsiteY21" fmla="*/ 1480398 h 1501110"/>
              <a:gd name="connsiteX22" fmla="*/ 709070 w 3362570"/>
              <a:gd name="connsiteY22" fmla="*/ 1476763 h 1501110"/>
              <a:gd name="connsiteX23" fmla="*/ 583605 w 3362570"/>
              <a:gd name="connsiteY23" fmla="*/ 1433692 h 1501110"/>
              <a:gd name="connsiteX24" fmla="*/ 446311 w 3362570"/>
              <a:gd name="connsiteY24" fmla="*/ 1331570 h 1501110"/>
              <a:gd name="connsiteX25" fmla="*/ 323521 w 3362570"/>
              <a:gd name="connsiteY25" fmla="*/ 1191657 h 1501110"/>
              <a:gd name="connsiteX26" fmla="*/ 103640 w 3362570"/>
              <a:gd name="connsiteY26" fmla="*/ 822946 h 1501110"/>
              <a:gd name="connsiteX27" fmla="*/ 23657 w 3362570"/>
              <a:gd name="connsiteY27" fmla="*/ 607385 h 1501110"/>
              <a:gd name="connsiteX28" fmla="*/ 1056 w 3362570"/>
              <a:gd name="connsiteY28" fmla="*/ 460820 h 1501110"/>
              <a:gd name="connsiteX29" fmla="*/ 0 w 3362570"/>
              <a:gd name="connsiteY29" fmla="*/ 453344 h 1501110"/>
              <a:gd name="connsiteX30" fmla="*/ 0 w 3362570"/>
              <a:gd name="connsiteY30" fmla="*/ 425293 h 1501110"/>
              <a:gd name="connsiteX31" fmla="*/ 1127 w 3362570"/>
              <a:gd name="connsiteY31" fmla="*/ 415896 h 1501110"/>
              <a:gd name="connsiteX32" fmla="*/ 9083 w 3362570"/>
              <a:gd name="connsiteY32" fmla="*/ 348889 h 1501110"/>
              <a:gd name="connsiteX33" fmla="*/ 100190 w 3362570"/>
              <a:gd name="connsiteY33" fmla="*/ 178662 h 1501110"/>
              <a:gd name="connsiteX34" fmla="*/ 216713 w 3362570"/>
              <a:gd name="connsiteY34" fmla="*/ 95950 h 1501110"/>
              <a:gd name="connsiteX35" fmla="*/ 379847 w 3362570"/>
              <a:gd name="connsiteY35" fmla="*/ 38339 h 1501110"/>
              <a:gd name="connsiteX36" fmla="*/ 519816 w 3362570"/>
              <a:gd name="connsiteY36" fmla="*/ 13854 h 1501110"/>
              <a:gd name="connsiteX37" fmla="*/ 632890 w 3362570"/>
              <a:gd name="connsiteY37" fmla="*/ 4115 h 1501110"/>
              <a:gd name="connsiteX38" fmla="*/ 745118 w 3362570"/>
              <a:gd name="connsiteY38" fmla="*/ 685 h 1501110"/>
              <a:gd name="connsiteX39" fmla="*/ 750822 w 3362570"/>
              <a:gd name="connsiteY39" fmla="*/ 0 h 1501110"/>
              <a:gd name="connsiteX40" fmla="*/ 1881142 w 3362570"/>
              <a:gd name="connsiteY40" fmla="*/ 1501110 h 1501110"/>
              <a:gd name="connsiteX41" fmla="*/ 3362570 w 3362570"/>
              <a:gd name="connsiteY41" fmla="*/ 1501110 h 1501110"/>
              <a:gd name="connsiteX42" fmla="*/ 1881142 w 3362570"/>
              <a:gd name="connsiteY42" fmla="*/ 1501110 h 1501110"/>
              <a:gd name="connsiteX0" fmla="*/ 750822 w 1520793"/>
              <a:gd name="connsiteY0" fmla="*/ 0 h 1481428"/>
              <a:gd name="connsiteX1" fmla="*/ 769972 w 1520793"/>
              <a:gd name="connsiteY1" fmla="*/ 0 h 1481428"/>
              <a:gd name="connsiteX2" fmla="*/ 778210 w 1520793"/>
              <a:gd name="connsiteY2" fmla="*/ 685 h 1481428"/>
              <a:gd name="connsiteX3" fmla="*/ 920995 w 1520793"/>
              <a:gd name="connsiteY3" fmla="*/ 6172 h 1481428"/>
              <a:gd name="connsiteX4" fmla="*/ 1093000 w 1520793"/>
              <a:gd name="connsiteY4" fmla="*/ 28119 h 1481428"/>
              <a:gd name="connsiteX5" fmla="*/ 1251204 w 1520793"/>
              <a:gd name="connsiteY5" fmla="*/ 72699 h 1481428"/>
              <a:gd name="connsiteX6" fmla="*/ 1383922 w 1520793"/>
              <a:gd name="connsiteY6" fmla="*/ 146702 h 1481428"/>
              <a:gd name="connsiteX7" fmla="*/ 1503544 w 1520793"/>
              <a:gd name="connsiteY7" fmla="*/ 321112 h 1481428"/>
              <a:gd name="connsiteX8" fmla="*/ 1518399 w 1520793"/>
              <a:gd name="connsiteY8" fmla="*/ 405746 h 1481428"/>
              <a:gd name="connsiteX9" fmla="*/ 1520793 w 1520793"/>
              <a:gd name="connsiteY9" fmla="*/ 423990 h 1481428"/>
              <a:gd name="connsiteX10" fmla="*/ 1520793 w 1520793"/>
              <a:gd name="connsiteY10" fmla="*/ 453344 h 1481428"/>
              <a:gd name="connsiteX11" fmla="*/ 1518893 w 1520793"/>
              <a:gd name="connsiteY11" fmla="*/ 465277 h 1481428"/>
              <a:gd name="connsiteX12" fmla="*/ 1497066 w 1520793"/>
              <a:gd name="connsiteY12" fmla="*/ 602447 h 1481428"/>
              <a:gd name="connsiteX13" fmla="*/ 1434544 w 1520793"/>
              <a:gd name="connsiteY13" fmla="*/ 781041 h 1481428"/>
              <a:gd name="connsiteX14" fmla="*/ 1307037 w 1520793"/>
              <a:gd name="connsiteY14" fmla="*/ 1025271 h 1481428"/>
              <a:gd name="connsiteX15" fmla="*/ 1154395 w 1520793"/>
              <a:gd name="connsiteY15" fmla="*/ 1243782 h 1481428"/>
              <a:gd name="connsiteX16" fmla="*/ 1027240 w 1520793"/>
              <a:gd name="connsiteY16" fmla="*/ 1371760 h 1481428"/>
              <a:gd name="connsiteX17" fmla="*/ 904942 w 1520793"/>
              <a:gd name="connsiteY17" fmla="*/ 1448576 h 1481428"/>
              <a:gd name="connsiteX18" fmla="*/ 790813 w 1520793"/>
              <a:gd name="connsiteY18" fmla="*/ 1479232 h 1481428"/>
              <a:gd name="connsiteX19" fmla="*/ 771240 w 1520793"/>
              <a:gd name="connsiteY19" fmla="*/ 1481428 h 1481428"/>
              <a:gd name="connsiteX20" fmla="*/ 748287 w 1520793"/>
              <a:gd name="connsiteY20" fmla="*/ 1481428 h 1481428"/>
              <a:gd name="connsiteX21" fmla="*/ 742654 w 1520793"/>
              <a:gd name="connsiteY21" fmla="*/ 1480398 h 1481428"/>
              <a:gd name="connsiteX22" fmla="*/ 709070 w 1520793"/>
              <a:gd name="connsiteY22" fmla="*/ 1476763 h 1481428"/>
              <a:gd name="connsiteX23" fmla="*/ 583605 w 1520793"/>
              <a:gd name="connsiteY23" fmla="*/ 1433692 h 1481428"/>
              <a:gd name="connsiteX24" fmla="*/ 446311 w 1520793"/>
              <a:gd name="connsiteY24" fmla="*/ 1331570 h 1481428"/>
              <a:gd name="connsiteX25" fmla="*/ 323521 w 1520793"/>
              <a:gd name="connsiteY25" fmla="*/ 1191657 h 1481428"/>
              <a:gd name="connsiteX26" fmla="*/ 103640 w 1520793"/>
              <a:gd name="connsiteY26" fmla="*/ 822946 h 1481428"/>
              <a:gd name="connsiteX27" fmla="*/ 23657 w 1520793"/>
              <a:gd name="connsiteY27" fmla="*/ 607385 h 1481428"/>
              <a:gd name="connsiteX28" fmla="*/ 1056 w 1520793"/>
              <a:gd name="connsiteY28" fmla="*/ 460820 h 1481428"/>
              <a:gd name="connsiteX29" fmla="*/ 0 w 1520793"/>
              <a:gd name="connsiteY29" fmla="*/ 453344 h 1481428"/>
              <a:gd name="connsiteX30" fmla="*/ 0 w 1520793"/>
              <a:gd name="connsiteY30" fmla="*/ 425293 h 1481428"/>
              <a:gd name="connsiteX31" fmla="*/ 1127 w 1520793"/>
              <a:gd name="connsiteY31" fmla="*/ 415896 h 1481428"/>
              <a:gd name="connsiteX32" fmla="*/ 9083 w 1520793"/>
              <a:gd name="connsiteY32" fmla="*/ 348889 h 1481428"/>
              <a:gd name="connsiteX33" fmla="*/ 100190 w 1520793"/>
              <a:gd name="connsiteY33" fmla="*/ 178662 h 1481428"/>
              <a:gd name="connsiteX34" fmla="*/ 216713 w 1520793"/>
              <a:gd name="connsiteY34" fmla="*/ 95950 h 1481428"/>
              <a:gd name="connsiteX35" fmla="*/ 379847 w 1520793"/>
              <a:gd name="connsiteY35" fmla="*/ 38339 h 1481428"/>
              <a:gd name="connsiteX36" fmla="*/ 519816 w 1520793"/>
              <a:gd name="connsiteY36" fmla="*/ 13854 h 1481428"/>
              <a:gd name="connsiteX37" fmla="*/ 632890 w 1520793"/>
              <a:gd name="connsiteY37" fmla="*/ 4115 h 1481428"/>
              <a:gd name="connsiteX38" fmla="*/ 745118 w 1520793"/>
              <a:gd name="connsiteY38" fmla="*/ 685 h 1481428"/>
              <a:gd name="connsiteX39" fmla="*/ 750822 w 1520793"/>
              <a:gd name="connsiteY39" fmla="*/ 0 h 1481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520793" h="1481428">
                <a:moveTo>
                  <a:pt x="750822" y="0"/>
                </a:moveTo>
                <a:lnTo>
                  <a:pt x="769972" y="0"/>
                </a:lnTo>
                <a:cubicBezTo>
                  <a:pt x="772718" y="205"/>
                  <a:pt x="775464" y="617"/>
                  <a:pt x="778210" y="685"/>
                </a:cubicBezTo>
                <a:cubicBezTo>
                  <a:pt x="825805" y="1166"/>
                  <a:pt x="873471" y="2743"/>
                  <a:pt x="920995" y="6172"/>
                </a:cubicBezTo>
                <a:cubicBezTo>
                  <a:pt x="978729" y="10424"/>
                  <a:pt x="1036182" y="17215"/>
                  <a:pt x="1093000" y="28119"/>
                </a:cubicBezTo>
                <a:cubicBezTo>
                  <a:pt x="1147002" y="38544"/>
                  <a:pt x="1199949" y="52535"/>
                  <a:pt x="1251204" y="72699"/>
                </a:cubicBezTo>
                <a:cubicBezTo>
                  <a:pt x="1298729" y="91423"/>
                  <a:pt x="1343579" y="114948"/>
                  <a:pt x="1383922" y="146702"/>
                </a:cubicBezTo>
                <a:cubicBezTo>
                  <a:pt x="1441867" y="192380"/>
                  <a:pt x="1482703" y="249853"/>
                  <a:pt x="1503544" y="321112"/>
                </a:cubicBezTo>
                <a:cubicBezTo>
                  <a:pt x="1511640" y="348752"/>
                  <a:pt x="1516428" y="377010"/>
                  <a:pt x="1518399" y="405746"/>
                </a:cubicBezTo>
                <a:cubicBezTo>
                  <a:pt x="1518822" y="411851"/>
                  <a:pt x="1519948" y="417885"/>
                  <a:pt x="1520793" y="423990"/>
                </a:cubicBezTo>
                <a:lnTo>
                  <a:pt x="1520793" y="453344"/>
                </a:lnTo>
                <a:cubicBezTo>
                  <a:pt x="1520160" y="457322"/>
                  <a:pt x="1519103" y="461231"/>
                  <a:pt x="1518893" y="465277"/>
                </a:cubicBezTo>
                <a:cubicBezTo>
                  <a:pt x="1516428" y="511709"/>
                  <a:pt x="1508543" y="557387"/>
                  <a:pt x="1497066" y="602447"/>
                </a:cubicBezTo>
                <a:cubicBezTo>
                  <a:pt x="1481436" y="663762"/>
                  <a:pt x="1459821" y="723087"/>
                  <a:pt x="1434544" y="781041"/>
                </a:cubicBezTo>
                <a:cubicBezTo>
                  <a:pt x="1397863" y="865469"/>
                  <a:pt x="1354422" y="946399"/>
                  <a:pt x="1307037" y="1025271"/>
                </a:cubicBezTo>
                <a:cubicBezTo>
                  <a:pt x="1261132" y="1101606"/>
                  <a:pt x="1211425" y="1175266"/>
                  <a:pt x="1154395" y="1243782"/>
                </a:cubicBezTo>
                <a:cubicBezTo>
                  <a:pt x="1115742" y="1290145"/>
                  <a:pt x="1074131" y="1333628"/>
                  <a:pt x="1027240" y="1371760"/>
                </a:cubicBezTo>
                <a:cubicBezTo>
                  <a:pt x="989642" y="1402418"/>
                  <a:pt x="949369" y="1428891"/>
                  <a:pt x="904942" y="1448576"/>
                </a:cubicBezTo>
                <a:cubicBezTo>
                  <a:pt x="868472" y="1464693"/>
                  <a:pt x="830592" y="1475460"/>
                  <a:pt x="790813" y="1479232"/>
                </a:cubicBezTo>
                <a:cubicBezTo>
                  <a:pt x="784265" y="1479850"/>
                  <a:pt x="777787" y="1480673"/>
                  <a:pt x="771240" y="1481428"/>
                </a:cubicBezTo>
                <a:lnTo>
                  <a:pt x="748287" y="1481428"/>
                </a:lnTo>
                <a:cubicBezTo>
                  <a:pt x="746385" y="1481084"/>
                  <a:pt x="744555" y="1480536"/>
                  <a:pt x="742654" y="1480398"/>
                </a:cubicBezTo>
                <a:cubicBezTo>
                  <a:pt x="731460" y="1479165"/>
                  <a:pt x="720194" y="1478478"/>
                  <a:pt x="709070" y="1476763"/>
                </a:cubicBezTo>
                <a:cubicBezTo>
                  <a:pt x="664643" y="1470111"/>
                  <a:pt x="623103" y="1454885"/>
                  <a:pt x="583605" y="1433692"/>
                </a:cubicBezTo>
                <a:cubicBezTo>
                  <a:pt x="532841" y="1406464"/>
                  <a:pt x="487921" y="1371212"/>
                  <a:pt x="446311" y="1331570"/>
                </a:cubicBezTo>
                <a:cubicBezTo>
                  <a:pt x="401180" y="1288636"/>
                  <a:pt x="360695" y="1241519"/>
                  <a:pt x="323521" y="1191657"/>
                </a:cubicBezTo>
                <a:cubicBezTo>
                  <a:pt x="237484" y="1076367"/>
                  <a:pt x="165175" y="952846"/>
                  <a:pt x="103640" y="822946"/>
                </a:cubicBezTo>
                <a:cubicBezTo>
                  <a:pt x="70689" y="753402"/>
                  <a:pt x="42878" y="681937"/>
                  <a:pt x="23657" y="607385"/>
                </a:cubicBezTo>
                <a:cubicBezTo>
                  <a:pt x="11195" y="559307"/>
                  <a:pt x="1902" y="510681"/>
                  <a:pt x="1056" y="460820"/>
                </a:cubicBezTo>
                <a:cubicBezTo>
                  <a:pt x="986" y="458282"/>
                  <a:pt x="352" y="455813"/>
                  <a:pt x="0" y="453344"/>
                </a:cubicBezTo>
                <a:lnTo>
                  <a:pt x="0" y="425293"/>
                </a:lnTo>
                <a:cubicBezTo>
                  <a:pt x="423" y="422138"/>
                  <a:pt x="1127" y="419052"/>
                  <a:pt x="1127" y="415896"/>
                </a:cubicBezTo>
                <a:cubicBezTo>
                  <a:pt x="1197" y="393264"/>
                  <a:pt x="4366" y="370974"/>
                  <a:pt x="9083" y="348889"/>
                </a:cubicBezTo>
                <a:cubicBezTo>
                  <a:pt x="22953" y="283323"/>
                  <a:pt x="53017" y="226398"/>
                  <a:pt x="100190" y="178662"/>
                </a:cubicBezTo>
                <a:cubicBezTo>
                  <a:pt x="134197" y="144302"/>
                  <a:pt x="173694" y="117623"/>
                  <a:pt x="216713" y="95950"/>
                </a:cubicBezTo>
                <a:cubicBezTo>
                  <a:pt x="268674" y="69819"/>
                  <a:pt x="323450" y="51849"/>
                  <a:pt x="379847" y="38339"/>
                </a:cubicBezTo>
                <a:cubicBezTo>
                  <a:pt x="426033" y="27365"/>
                  <a:pt x="472713" y="19546"/>
                  <a:pt x="519816" y="13854"/>
                </a:cubicBezTo>
                <a:cubicBezTo>
                  <a:pt x="557413" y="9259"/>
                  <a:pt x="595151" y="5761"/>
                  <a:pt x="632890" y="4115"/>
                </a:cubicBezTo>
                <a:cubicBezTo>
                  <a:pt x="670346" y="2400"/>
                  <a:pt x="707732" y="1782"/>
                  <a:pt x="745118" y="685"/>
                </a:cubicBezTo>
                <a:cubicBezTo>
                  <a:pt x="747019" y="617"/>
                  <a:pt x="748921" y="205"/>
                  <a:pt x="750822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096195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C8AD3294-F46C-46A0-964C-E031DA9259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0"/>
            <a:ext cx="9144000" cy="685800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70AB251F-1051-4C93-90C9-8FFEC8F4CE88}"/>
              </a:ext>
            </a:extLst>
          </p:cNvPr>
          <p:cNvSpPr txBox="1"/>
          <p:nvPr/>
        </p:nvSpPr>
        <p:spPr>
          <a:xfrm>
            <a:off x="1528364" y="1339215"/>
            <a:ext cx="3877985" cy="433165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文悦古典明朝体 (非商业使用) W5" pitchFamily="50" charset="-122"/>
                <a:ea typeface="文悦古典明朝体 (非商业使用) W5" pitchFamily="50" charset="-122"/>
                <a:sym typeface="WenYue GuDianMingChaoTi (Non-Commercial Use)" pitchFamily="50" charset="-122"/>
              </a:rPr>
              <a:t>点击输入标题文字，点击输入标题文字，点击输入标题文字，点击输入标题文字，点击输入标题文字，点击输入文字</a:t>
            </a:r>
            <a:r>
              <a:rPr lang="zh-CN" altLang="en-US" sz="2400" spc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文悦古典明朝体 (非商业使用) W5" pitchFamily="50" charset="-122"/>
                <a:ea typeface="文悦古典明朝体 (非商业使用) W5" pitchFamily="50" charset="-122"/>
                <a:sym typeface="WenYue GuDianMingChaoTi (Non-Commercial Use)" pitchFamily="50" charset="-122"/>
              </a:rPr>
              <a:t>。</a:t>
            </a:r>
            <a:endParaRPr lang="zh-CN" altLang="en-US" sz="2400" spc="600" dirty="0">
              <a:solidFill>
                <a:schemeClr val="tx1">
                  <a:lumMod val="75000"/>
                  <a:lumOff val="25000"/>
                </a:schemeClr>
              </a:solidFill>
              <a:latin typeface="文悦古典明朝体 (非商业使用) W5" pitchFamily="50" charset="-122"/>
              <a:ea typeface="文悦古典明朝体 (非商业使用) W5" pitchFamily="50" charset="-122"/>
              <a:sym typeface="WenYue GuDianMingChaoTi (Non-Commercial Use)" pitchFamily="50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8A479C2F-A849-4830-8A25-BDBF4454F10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276" y="4508822"/>
            <a:ext cx="1632688" cy="1632688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FD600327-728B-45AE-95D9-90DF879E95CB}"/>
              </a:ext>
            </a:extLst>
          </p:cNvPr>
          <p:cNvSpPr txBox="1"/>
          <p:nvPr/>
        </p:nvSpPr>
        <p:spPr>
          <a:xfrm>
            <a:off x="1152984" y="4839875"/>
            <a:ext cx="4915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dirty="0" smtClean="0">
                <a:solidFill>
                  <a:schemeClr val="bg1"/>
                </a:solidFill>
                <a:latin typeface="WenYue GuDianMingChaoTi (Non-Commercial Use)" pitchFamily="50" charset="-122"/>
                <a:ea typeface="WenYue GuDianMingChaoTi (Non-Commercial Use)" pitchFamily="50" charset="-122"/>
                <a:sym typeface="WenYue GuDianMingChaoTi (Non-Commercial Use)" pitchFamily="50" charset="-122"/>
              </a:rPr>
              <a:t>点击</a:t>
            </a:r>
            <a:endParaRPr lang="zh-CN" altLang="en-US" sz="2400" dirty="0">
              <a:solidFill>
                <a:schemeClr val="bg1"/>
              </a:solidFill>
              <a:latin typeface="WenYue GuDianMingChaoTi (Non-Commercial Use)" pitchFamily="50" charset="-122"/>
              <a:ea typeface="WenYue GuDianMingChaoTi (Non-Commercial Use)" pitchFamily="50" charset="-122"/>
              <a:sym typeface="WenYue GuDianMingChaoTi (Non-Commercial Use)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2756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788160" y="-883920"/>
            <a:ext cx="8615680" cy="861568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3276600" y="0"/>
            <a:ext cx="5638800" cy="3601415"/>
            <a:chOff x="3276600" y="0"/>
            <a:chExt cx="5638800" cy="3601415"/>
          </a:xfrm>
        </p:grpSpPr>
        <p:grpSp>
          <p:nvGrpSpPr>
            <p:cNvPr id="6" name="组合 5"/>
            <p:cNvGrpSpPr/>
            <p:nvPr/>
          </p:nvGrpSpPr>
          <p:grpSpPr>
            <a:xfrm>
              <a:off x="5607683" y="0"/>
              <a:ext cx="976634" cy="1957506"/>
              <a:chOff x="4495163" y="2064167"/>
              <a:chExt cx="976634" cy="1957506"/>
            </a:xfrm>
          </p:grpSpPr>
          <p:sp>
            <p:nvSpPr>
              <p:cNvPr id="3" name="任意多边形 2"/>
              <p:cNvSpPr/>
              <p:nvPr/>
            </p:nvSpPr>
            <p:spPr>
              <a:xfrm>
                <a:off x="4495163" y="2562007"/>
                <a:ext cx="976634" cy="1459666"/>
              </a:xfrm>
              <a:custGeom>
                <a:avLst/>
                <a:gdLst>
                  <a:gd name="connsiteX0" fmla="*/ 0 w 976634"/>
                  <a:gd name="connsiteY0" fmla="*/ 0 h 1459666"/>
                  <a:gd name="connsiteX1" fmla="*/ 976634 w 976634"/>
                  <a:gd name="connsiteY1" fmla="*/ 0 h 1459666"/>
                  <a:gd name="connsiteX2" fmla="*/ 976634 w 976634"/>
                  <a:gd name="connsiteY2" fmla="*/ 983543 h 1459666"/>
                  <a:gd name="connsiteX3" fmla="*/ 488317 w 976634"/>
                  <a:gd name="connsiteY3" fmla="*/ 1459666 h 1459666"/>
                  <a:gd name="connsiteX4" fmla="*/ 0 w 976634"/>
                  <a:gd name="connsiteY4" fmla="*/ 983543 h 1459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76634" h="1459666">
                    <a:moveTo>
                      <a:pt x="0" y="0"/>
                    </a:moveTo>
                    <a:lnTo>
                      <a:pt x="976634" y="0"/>
                    </a:lnTo>
                    <a:lnTo>
                      <a:pt x="976634" y="983543"/>
                    </a:lnTo>
                    <a:cubicBezTo>
                      <a:pt x="976634" y="1246472"/>
                      <a:pt x="758022" y="1459666"/>
                      <a:pt x="488317" y="1459666"/>
                    </a:cubicBezTo>
                    <a:cubicBezTo>
                      <a:pt x="218613" y="1459666"/>
                      <a:pt x="0" y="1246472"/>
                      <a:pt x="0" y="983543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矩形 4"/>
              <p:cNvSpPr/>
              <p:nvPr/>
            </p:nvSpPr>
            <p:spPr>
              <a:xfrm>
                <a:off x="4495163" y="2064167"/>
                <a:ext cx="976634" cy="99568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5757446" y="117684"/>
              <a:ext cx="677108" cy="175599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3200" spc="600" dirty="0" smtClean="0">
                  <a:solidFill>
                    <a:schemeClr val="accent4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rPr>
                <a:t>第四章</a:t>
              </a:r>
              <a:endParaRPr lang="zh-CN" altLang="en-US" sz="3200" spc="600" dirty="0">
                <a:solidFill>
                  <a:schemeClr val="accent4"/>
                </a:solidFill>
                <a:latin typeface="文悦古典明朝体 (非商业使用) W5" pitchFamily="50" charset="-122"/>
                <a:ea typeface="文悦古典明朝体 (非商业使用) W5" pitchFamily="50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276600" y="2641600"/>
              <a:ext cx="5638800" cy="9598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spc="600" dirty="0" smtClean="0">
                  <a:solidFill>
                    <a:schemeClr val="accent5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rPr>
                <a:t>炼得身形似鹤形</a:t>
              </a:r>
              <a:r>
                <a:rPr lang="zh-CN" altLang="en-US" sz="2000" spc="600" dirty="0">
                  <a:solidFill>
                    <a:schemeClr val="accent5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rPr>
                <a:t>，</a:t>
              </a:r>
              <a:r>
                <a:rPr lang="zh-CN" altLang="en-US" sz="2000" spc="600" dirty="0" smtClean="0">
                  <a:solidFill>
                    <a:schemeClr val="accent5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rPr>
                <a:t>千株松下两函经</a:t>
              </a:r>
              <a:endParaRPr lang="en-US" altLang="zh-CN" sz="2000" spc="600" dirty="0" smtClean="0">
                <a:solidFill>
                  <a:schemeClr val="accent5"/>
                </a:solidFill>
                <a:latin typeface="文悦古典明朝体 (非商业使用) W5" pitchFamily="50" charset="-122"/>
                <a:ea typeface="文悦古典明朝体 (非商业使用) W5" pitchFamily="50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2000" spc="600" dirty="0">
                  <a:solidFill>
                    <a:schemeClr val="accent5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rPr>
                <a:t>我来问道无余</a:t>
              </a:r>
              <a:r>
                <a:rPr lang="zh-CN" altLang="en-US" sz="2000" spc="600" dirty="0" smtClean="0">
                  <a:solidFill>
                    <a:schemeClr val="accent5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rPr>
                <a:t>说，云在青天水在瓶</a:t>
              </a:r>
              <a:endParaRPr lang="zh-CN" altLang="en-US" sz="2000" spc="600" dirty="0">
                <a:solidFill>
                  <a:schemeClr val="accent5"/>
                </a:solidFill>
                <a:latin typeface="文悦古典明朝体 (非商业使用) W5" pitchFamily="50" charset="-122"/>
                <a:ea typeface="文悦古典明朝体 (非商业使用) W5" pitchFamily="50" charset="-122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22BD4F0A-7A9B-4507-A6FF-31A88DB45B6B}"/>
              </a:ext>
            </a:extLst>
          </p:cNvPr>
          <p:cNvGrpSpPr/>
          <p:nvPr/>
        </p:nvGrpSpPr>
        <p:grpSpPr>
          <a:xfrm>
            <a:off x="4040623" y="3675488"/>
            <a:ext cx="4124526" cy="3447416"/>
            <a:chOff x="1255366" y="1998833"/>
            <a:chExt cx="4124526" cy="3447416"/>
          </a:xfrm>
        </p:grpSpPr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0B8C4C68-468C-4BEA-B1BB-C61232D4FD1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55366" y="1998833"/>
              <a:ext cx="4124526" cy="3447416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32698E75-3C2A-44FF-83BE-417F7E1FBEF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29326" y="2107400"/>
              <a:ext cx="1081748" cy="14757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8826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25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2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29097F75-CFB9-421E-83A8-B40D43AC0D18}"/>
              </a:ext>
            </a:extLst>
          </p:cNvPr>
          <p:cNvSpPr/>
          <p:nvPr/>
        </p:nvSpPr>
        <p:spPr>
          <a:xfrm>
            <a:off x="4826403" y="3372533"/>
            <a:ext cx="6175580" cy="236941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  <a:latin typeface="文悦古典明朝体 (非商业使用) W5" pitchFamily="50" charset="-122"/>
              <a:ea typeface="文悦古典明朝体 (非商业使用) W5" pitchFamily="50" charset="-122"/>
              <a:sym typeface="WenYue GuDianMingChaoTi (Non-Commercial Use)" pitchFamily="50" charset="-122"/>
            </a:endParaRPr>
          </a:p>
        </p:txBody>
      </p:sp>
      <p:sp>
        <p:nvSpPr>
          <p:cNvPr id="3" name="文本框 26">
            <a:extLst>
              <a:ext uri="{FF2B5EF4-FFF2-40B4-BE49-F238E27FC236}">
                <a16:creationId xmlns="" xmlns:a16="http://schemas.microsoft.com/office/drawing/2014/main" id="{11F72871-360C-4BBC-9F0E-77E04D132A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8476" y="3696788"/>
            <a:ext cx="5670442" cy="612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chemeClr val="accent4"/>
                </a:solidFill>
                <a:latin typeface="文悦古典明朝体 (非商业使用) W5" pitchFamily="50" charset="-122"/>
                <a:ea typeface="文悦古典明朝体 (非商业使用) W5" pitchFamily="50" charset="-122"/>
                <a:sym typeface="WenYue GuDianMingChaoTi (Non-Commercial Use)" pitchFamily="50" charset="-122"/>
              </a:rPr>
              <a:t>单击此处输入文本内容，单击此处输入文本内容，单击此处输入文本内容，单击此处输入文本内容</a:t>
            </a:r>
            <a:endParaRPr lang="en-US" altLang="zh-CN" sz="1200" kern="0" dirty="0">
              <a:solidFill>
                <a:schemeClr val="accent4"/>
              </a:solidFill>
              <a:latin typeface="文悦古典明朝体 (非商业使用) W5" pitchFamily="50" charset="-122"/>
              <a:ea typeface="文悦古典明朝体 (非商业使用) W5" pitchFamily="50" charset="-122"/>
              <a:sym typeface="WenYue GuDianMingChaoTi (Non-Commercial Use)" pitchFamily="50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79BF1B99-031A-430A-B837-C6126CBE06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4447" y="1579507"/>
            <a:ext cx="3631763" cy="1184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kern="0" dirty="0">
                <a:latin typeface="文悦古典明朝体 (非商业使用) W5" pitchFamily="50" charset="-122"/>
                <a:ea typeface="文悦古典明朝体 (非商业使用) W5" pitchFamily="50" charset="-122"/>
                <a:sym typeface="WenYue GuDianMingChaoTi (Non-Commercial Use)" pitchFamily="50" charset="-122"/>
              </a:rPr>
              <a:t>请单击此处输入文本内容，单击此处输入文本内容，单击此处输入文本内容，单击此处输入文本内容。</a:t>
            </a:r>
            <a:endParaRPr lang="zh-CN" altLang="en-US" sz="1400" dirty="0">
              <a:latin typeface="文悦古典明朝体 (非商业使用) W5" pitchFamily="50" charset="-122"/>
              <a:ea typeface="文悦古典明朝体 (非商业使用) W5" pitchFamily="50" charset="-122"/>
              <a:sym typeface="WenYue GuDianMingChaoTi (Non-Commercial Use)" pitchFamily="50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4E9002B8-EA84-4708-A332-8B6CB54B1847}"/>
              </a:ext>
            </a:extLst>
          </p:cNvPr>
          <p:cNvSpPr txBox="1"/>
          <p:nvPr/>
        </p:nvSpPr>
        <p:spPr>
          <a:xfrm>
            <a:off x="5330407" y="1738368"/>
            <a:ext cx="6892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latin typeface="文悦古典明朝体 (非商业使用) W5" pitchFamily="50" charset="-122"/>
                <a:ea typeface="文悦古典明朝体 (非商业使用) W5" pitchFamily="50" charset="-122"/>
                <a:sym typeface="WenYue GuDianMingChaoTi (Non-Commercial Use)" pitchFamily="50" charset="-122"/>
              </a:rPr>
              <a:t>01</a:t>
            </a:r>
            <a:endParaRPr lang="zh-CN" altLang="en-US" sz="3200" b="1" dirty="0">
              <a:latin typeface="文悦古典明朝体 (非商业使用) W5" pitchFamily="50" charset="-122"/>
              <a:ea typeface="文悦古典明朝体 (非商业使用) W5" pitchFamily="50" charset="-122"/>
              <a:sym typeface="WenYue GuDianMingChaoTi (Non-Commercial Use)" pitchFamily="50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9F59C059-A6E9-4B3E-B25F-4F39E8CDCD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3716" y="1554570"/>
            <a:ext cx="3631763" cy="1184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kern="0" dirty="0">
                <a:latin typeface="文悦古典明朝体 (非商业使用) W5" pitchFamily="50" charset="-122"/>
                <a:ea typeface="文悦古典明朝体 (非商业使用) W5" pitchFamily="50" charset="-122"/>
                <a:sym typeface="WenYue GuDianMingChaoTi (Non-Commercial Use)" pitchFamily="50" charset="-122"/>
              </a:rPr>
              <a:t>请单击此处输入文本内容，单击此处输入文本内容，单击此处输入文本内容，单击此处输入文本内容。</a:t>
            </a:r>
            <a:endParaRPr lang="zh-CN" altLang="en-US" sz="1400" dirty="0">
              <a:latin typeface="文悦古典明朝体 (非商业使用) W5" pitchFamily="50" charset="-122"/>
              <a:ea typeface="文悦古典明朝体 (非商业使用) W5" pitchFamily="50" charset="-122"/>
              <a:sym typeface="WenYue GuDianMingChaoTi (Non-Commercial Use)" pitchFamily="50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6E4A36F9-FDFB-41A7-83DC-8C89EE496E12}"/>
              </a:ext>
            </a:extLst>
          </p:cNvPr>
          <p:cNvSpPr txBox="1"/>
          <p:nvPr/>
        </p:nvSpPr>
        <p:spPr>
          <a:xfrm>
            <a:off x="10129676" y="1713431"/>
            <a:ext cx="6892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latin typeface="文悦古典明朝体 (非商业使用) W5" pitchFamily="50" charset="-122"/>
                <a:ea typeface="文悦古典明朝体 (非商业使用) W5" pitchFamily="50" charset="-122"/>
                <a:sym typeface="WenYue GuDianMingChaoTi (Non-Commercial Use)" pitchFamily="50" charset="-122"/>
              </a:rPr>
              <a:t>02</a:t>
            </a:r>
            <a:endParaRPr lang="zh-CN" altLang="en-US" sz="3200" b="1" dirty="0">
              <a:latin typeface="文悦古典明朝体 (非商业使用) W5" pitchFamily="50" charset="-122"/>
              <a:ea typeface="文悦古典明朝体 (非商业使用) W5" pitchFamily="50" charset="-122"/>
              <a:sym typeface="WenYue GuDianMingChaoTi (Non-Commercial Use)" pitchFamily="50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415EE3E3-3F79-4283-AA6D-6D3407E29A6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75" b="12713"/>
          <a:stretch/>
        </p:blipFill>
        <p:spPr>
          <a:xfrm>
            <a:off x="1684447" y="3257078"/>
            <a:ext cx="2757069" cy="2600325"/>
          </a:xfrm>
          <a:prstGeom prst="rect">
            <a:avLst/>
          </a:prstGeom>
        </p:spPr>
      </p:pic>
      <p:sp>
        <p:nvSpPr>
          <p:cNvPr id="9" name="文本框 26">
            <a:extLst>
              <a:ext uri="{FF2B5EF4-FFF2-40B4-BE49-F238E27FC236}">
                <a16:creationId xmlns="" xmlns:a16="http://schemas.microsoft.com/office/drawing/2014/main" id="{41C72C2B-D5E3-47C1-9DDA-AAF827B46B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8476" y="4514766"/>
            <a:ext cx="567044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chemeClr val="accent4"/>
                </a:solidFill>
                <a:latin typeface="文悦古典明朝体 (非商业使用) W5" pitchFamily="50" charset="-122"/>
                <a:ea typeface="文悦古典明朝体 (非商业使用) W5" pitchFamily="50" charset="-122"/>
                <a:sym typeface="WenYue GuDianMingChaoTi (Non-Commercial Use)" pitchFamily="50" charset="-122"/>
              </a:rPr>
              <a:t>单击此处输入文本内容，单击此处输入文本内容，单击此处输入文本内容，单击此处输入文本内容，单击此处输入文本内容，单击此处输入文本内容，单击此处输入文本内容，单击此处输入文本内容</a:t>
            </a:r>
            <a:endParaRPr lang="en-US" altLang="zh-CN" sz="1200" kern="0" dirty="0">
              <a:solidFill>
                <a:schemeClr val="accent4"/>
              </a:solidFill>
              <a:latin typeface="文悦古典明朝体 (非商业使用) W5" pitchFamily="50" charset="-122"/>
              <a:ea typeface="文悦古典明朝体 (非商业使用) W5" pitchFamily="50" charset="-122"/>
              <a:sym typeface="WenYue GuDianMingChaoTi (Non-Commercial Use)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5743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1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6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1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6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6" grpId="0"/>
      <p:bldP spid="7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065412"/>
            <a:ext cx="12192000" cy="4756406"/>
            <a:chOff x="0" y="1299092"/>
            <a:chExt cx="12192000" cy="4756406"/>
          </a:xfrm>
        </p:grpSpPr>
        <p:grpSp>
          <p:nvGrpSpPr>
            <p:cNvPr id="4" name="组合 3"/>
            <p:cNvGrpSpPr/>
            <p:nvPr/>
          </p:nvGrpSpPr>
          <p:grpSpPr>
            <a:xfrm>
              <a:off x="0" y="1299092"/>
              <a:ext cx="12192000" cy="2663307"/>
              <a:chOff x="0" y="1532772"/>
              <a:chExt cx="12192000" cy="2663307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0" y="1532772"/>
                <a:ext cx="12192000" cy="2663307"/>
              </a:xfrm>
              <a:prstGeom prst="rect">
                <a:avLst/>
              </a:prstGeom>
              <a:solidFill>
                <a:schemeClr val="accent2">
                  <a:alpha val="8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4323" y="1759355"/>
                <a:ext cx="3570317" cy="2252167"/>
              </a:xfrm>
              <a:prstGeom prst="rect">
                <a:avLst/>
              </a:prstGeom>
            </p:spPr>
          </p:pic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16072" y="1695333"/>
                <a:ext cx="3565859" cy="2380211"/>
              </a:xfrm>
              <a:prstGeom prst="rect">
                <a:avLst/>
              </a:prstGeom>
            </p:spPr>
          </p:pic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93363" y="1759355"/>
                <a:ext cx="3570316" cy="2252166"/>
              </a:xfrm>
              <a:prstGeom prst="rect">
                <a:avLst/>
              </a:prstGeom>
            </p:spPr>
          </p:pic>
        </p:grpSp>
        <p:sp>
          <p:nvSpPr>
            <p:cNvPr id="5" name="矩形 4"/>
            <p:cNvSpPr/>
            <p:nvPr/>
          </p:nvSpPr>
          <p:spPr>
            <a:xfrm>
              <a:off x="714435" y="4485838"/>
              <a:ext cx="3210092" cy="14941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zh-CN" altLang="en-US" sz="1600" dirty="0">
                  <a:latin typeface="文悦古典明朝体 (非商业使用) W5" pitchFamily="50" charset="-122"/>
                  <a:ea typeface="文悦古典明朝体 (非商业使用) W5" pitchFamily="50" charset="-122"/>
                </a:rPr>
                <a:t>点击这里输入您的文字内容，您可以对字体及其格式做一定调整</a:t>
              </a:r>
              <a:r>
                <a:rPr lang="zh-CN" altLang="en-US" sz="1600" dirty="0" smtClean="0">
                  <a:latin typeface="文悦古典明朝体 (非商业使用) W5" pitchFamily="50" charset="-122"/>
                  <a:ea typeface="文悦古典明朝体 (非商业使用) W5" pitchFamily="50" charset="-122"/>
                </a:rPr>
                <a:t>。</a:t>
              </a:r>
              <a:r>
                <a:rPr lang="zh-CN" altLang="en-US" sz="1600" dirty="0">
                  <a:latin typeface="文悦古典明朝体 (非商业使用) W5" pitchFamily="50" charset="-122"/>
                  <a:ea typeface="文悦古典明朝体 (非商业使用) W5" pitchFamily="50" charset="-122"/>
                </a:rPr>
                <a:t>点击这里输入您的文字</a:t>
              </a:r>
              <a:r>
                <a:rPr lang="zh-CN" altLang="en-US" sz="1600" dirty="0" smtClean="0">
                  <a:latin typeface="文悦古典明朝体 (非商业使用) W5" pitchFamily="50" charset="-122"/>
                  <a:ea typeface="文悦古典明朝体 (非商业使用) W5" pitchFamily="50" charset="-122"/>
                </a:rPr>
                <a:t>内容</a:t>
              </a:r>
              <a:r>
                <a:rPr lang="en-US" altLang="zh-CN" sz="1600" dirty="0" smtClean="0">
                  <a:latin typeface="文悦古典明朝体 (非商业使用) W5" pitchFamily="50" charset="-122"/>
                  <a:ea typeface="文悦古典明朝体 (非商业使用) W5" pitchFamily="50" charset="-122"/>
                </a:rPr>
                <a:t>.</a:t>
              </a:r>
              <a:endParaRPr lang="zh-CN" altLang="en-US" sz="1600" dirty="0">
                <a:latin typeface="文悦古典明朝体 (非商业使用) W5" pitchFamily="50" charset="-122"/>
                <a:ea typeface="文悦古典明朝体 (非商业使用) W5" pitchFamily="50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4493955" y="4485838"/>
              <a:ext cx="3210092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zh-CN" altLang="en-US" sz="1600" dirty="0">
                  <a:latin typeface="文悦古典明朝体 (非商业使用) W5" pitchFamily="50" charset="-122"/>
                  <a:ea typeface="文悦古典明朝体 (非商业使用) W5" pitchFamily="50" charset="-122"/>
                </a:rPr>
                <a:t>点击这里输入您的文字内容，您可以对字体及其格式做一定调整</a:t>
              </a:r>
              <a:r>
                <a:rPr lang="zh-CN" altLang="en-US" sz="1600" dirty="0" smtClean="0">
                  <a:latin typeface="文悦古典明朝体 (非商业使用) W5" pitchFamily="50" charset="-122"/>
                  <a:ea typeface="文悦古典明朝体 (非商业使用) W5" pitchFamily="50" charset="-122"/>
                </a:rPr>
                <a:t>。</a:t>
              </a:r>
              <a:r>
                <a:rPr lang="zh-CN" altLang="en-US" sz="1600" dirty="0">
                  <a:latin typeface="文悦古典明朝体 (非商业使用) W5" pitchFamily="50" charset="-122"/>
                  <a:ea typeface="文悦古典明朝体 (非商业使用) W5" pitchFamily="50" charset="-122"/>
                </a:rPr>
                <a:t>点击这里输入您的文字</a:t>
              </a:r>
              <a:r>
                <a:rPr lang="zh-CN" altLang="en-US" sz="1600" dirty="0" smtClean="0">
                  <a:latin typeface="文悦古典明朝体 (非商业使用) W5" pitchFamily="50" charset="-122"/>
                  <a:ea typeface="文悦古典明朝体 (非商业使用) W5" pitchFamily="50" charset="-122"/>
                </a:rPr>
                <a:t>内容</a:t>
              </a:r>
              <a:r>
                <a:rPr lang="en-US" altLang="zh-CN" sz="1600" dirty="0" smtClean="0">
                  <a:latin typeface="文悦古典明朝体 (非商业使用) W5" pitchFamily="50" charset="-122"/>
                  <a:ea typeface="文悦古典明朝体 (非商业使用) W5" pitchFamily="50" charset="-122"/>
                </a:rPr>
                <a:t>.</a:t>
              </a:r>
              <a:endParaRPr lang="zh-CN" altLang="en-US" sz="1600" dirty="0">
                <a:latin typeface="文悦古典明朝体 (非商业使用) W5" pitchFamily="50" charset="-122"/>
                <a:ea typeface="文悦古典明朝体 (非商业使用) W5" pitchFamily="50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8273475" y="4485838"/>
              <a:ext cx="3210092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zh-CN" altLang="en-US" sz="1600" dirty="0">
                  <a:latin typeface="文悦古典明朝体 (非商业使用) W5" pitchFamily="50" charset="-122"/>
                  <a:ea typeface="文悦古典明朝体 (非商业使用) W5" pitchFamily="50" charset="-122"/>
                </a:rPr>
                <a:t>点击这里输入您的文字内容，您可以对字体及其格式做一定调整</a:t>
              </a:r>
              <a:r>
                <a:rPr lang="zh-CN" altLang="en-US" sz="1600" dirty="0" smtClean="0">
                  <a:latin typeface="文悦古典明朝体 (非商业使用) W5" pitchFamily="50" charset="-122"/>
                  <a:ea typeface="文悦古典明朝体 (非商业使用) W5" pitchFamily="50" charset="-122"/>
                </a:rPr>
                <a:t>。</a:t>
              </a:r>
              <a:r>
                <a:rPr lang="zh-CN" altLang="en-US" sz="1600" dirty="0">
                  <a:latin typeface="文悦古典明朝体 (非商业使用) W5" pitchFamily="50" charset="-122"/>
                  <a:ea typeface="文悦古典明朝体 (非商业使用) W5" pitchFamily="50" charset="-122"/>
                </a:rPr>
                <a:t>点击这里输入您的文字</a:t>
              </a:r>
              <a:r>
                <a:rPr lang="zh-CN" altLang="en-US" sz="1600" dirty="0" smtClean="0">
                  <a:latin typeface="文悦古典明朝体 (非商业使用) W5" pitchFamily="50" charset="-122"/>
                  <a:ea typeface="文悦古典明朝体 (非商业使用) W5" pitchFamily="50" charset="-122"/>
                </a:rPr>
                <a:t>内容</a:t>
              </a:r>
              <a:r>
                <a:rPr lang="en-US" altLang="zh-CN" sz="1600" dirty="0" smtClean="0">
                  <a:latin typeface="文悦古典明朝体 (非商业使用) W5" pitchFamily="50" charset="-122"/>
                  <a:ea typeface="文悦古典明朝体 (非商业使用) W5" pitchFamily="50" charset="-122"/>
                </a:rPr>
                <a:t>.</a:t>
              </a:r>
              <a:endParaRPr lang="zh-CN" altLang="en-US" sz="1600" dirty="0">
                <a:latin typeface="文悦古典明朝体 (非商业使用) W5" pitchFamily="50" charset="-122"/>
                <a:ea typeface="文悦古典明朝体 (非商业使用) W5" pitchFamily="50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8364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43311DF7-9A32-4E43-93F5-34895D0F465B}"/>
              </a:ext>
            </a:extLst>
          </p:cNvPr>
          <p:cNvGrpSpPr/>
          <p:nvPr/>
        </p:nvGrpSpPr>
        <p:grpSpPr>
          <a:xfrm>
            <a:off x="1536970" y="1262716"/>
            <a:ext cx="2769270" cy="4332567"/>
            <a:chOff x="6881067" y="1606756"/>
            <a:chExt cx="3514688" cy="4332567"/>
          </a:xfrm>
        </p:grpSpPr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19E3FDF6-F814-4ED9-90DF-BDB2C068E731}"/>
                </a:ext>
              </a:extLst>
            </p:cNvPr>
            <p:cNvSpPr/>
            <p:nvPr/>
          </p:nvSpPr>
          <p:spPr>
            <a:xfrm>
              <a:off x="6881067" y="1606756"/>
              <a:ext cx="3514688" cy="43325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文悦古典明朝体 (非商业使用) W5" pitchFamily="50" charset="-122"/>
                <a:ea typeface="文悦古典明朝体 (非商业使用) W5" pitchFamily="50" charset="-122"/>
                <a:sym typeface="WenYue GuDianMingChaoTi (Non-Commercial Use)" pitchFamily="50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F0F495D4-FC97-4EEC-BD3A-D3EEF60383F9}"/>
                </a:ext>
              </a:extLst>
            </p:cNvPr>
            <p:cNvSpPr/>
            <p:nvPr/>
          </p:nvSpPr>
          <p:spPr>
            <a:xfrm>
              <a:off x="7110549" y="1753252"/>
              <a:ext cx="3052689" cy="4039576"/>
            </a:xfrm>
            <a:prstGeom prst="rect">
              <a:avLst/>
            </a:prstGeom>
            <a:noFill/>
            <a:ln>
              <a:solidFill>
                <a:srgbClr val="65280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文悦古典明朝体 (非商业使用) W5" pitchFamily="50" charset="-122"/>
                <a:ea typeface="文悦古典明朝体 (非商业使用) W5" pitchFamily="50" charset="-122"/>
                <a:sym typeface="WenYue GuDianMingChaoTi (Non-Commercial Use)" pitchFamily="50" charset="-122"/>
              </a:endParaRPr>
            </a:p>
          </p:txBody>
        </p:sp>
      </p:grp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CA72601F-7505-4BEF-BB36-A9AC6009ADCD}"/>
              </a:ext>
            </a:extLst>
          </p:cNvPr>
          <p:cNvSpPr/>
          <p:nvPr/>
        </p:nvSpPr>
        <p:spPr>
          <a:xfrm>
            <a:off x="4893372" y="1409211"/>
            <a:ext cx="2405255" cy="4039576"/>
          </a:xfrm>
          <a:prstGeom prst="rect">
            <a:avLst/>
          </a:prstGeom>
          <a:noFill/>
          <a:ln>
            <a:solidFill>
              <a:srgbClr val="6528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文悦古典明朝体 (非商业使用) W5" pitchFamily="50" charset="-122"/>
              <a:ea typeface="文悦古典明朝体 (非商业使用) W5" pitchFamily="50" charset="-122"/>
              <a:sym typeface="WenYue GuDianMingChaoTi (Non-Commercial Use)" pitchFamily="50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0DB64418-DDD5-4DB5-A3FF-CE7C242FCF99}"/>
              </a:ext>
            </a:extLst>
          </p:cNvPr>
          <p:cNvSpPr/>
          <p:nvPr/>
        </p:nvSpPr>
        <p:spPr>
          <a:xfrm>
            <a:off x="7932907" y="1409212"/>
            <a:ext cx="2405255" cy="4039576"/>
          </a:xfrm>
          <a:prstGeom prst="rect">
            <a:avLst/>
          </a:prstGeom>
          <a:noFill/>
          <a:ln>
            <a:solidFill>
              <a:srgbClr val="6528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文悦古典明朝体 (非商业使用) W5" pitchFamily="50" charset="-122"/>
              <a:ea typeface="文悦古典明朝体 (非商业使用) W5" pitchFamily="50" charset="-122"/>
              <a:sym typeface="WenYue GuDianMingChaoTi (Non-Commercial Use)" pitchFamily="50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E8200CA4-900B-433E-859A-8768715B922F}"/>
              </a:ext>
            </a:extLst>
          </p:cNvPr>
          <p:cNvSpPr txBox="1"/>
          <p:nvPr/>
        </p:nvSpPr>
        <p:spPr>
          <a:xfrm>
            <a:off x="1913527" y="1886492"/>
            <a:ext cx="2031325" cy="329835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200000"/>
              </a:lnSpc>
              <a:defRPr/>
            </a:pPr>
            <a:r>
              <a:rPr lang="zh-CN" altLang="en-US" sz="1200" dirty="0">
                <a:solidFill>
                  <a:schemeClr val="accent4"/>
                </a:solidFill>
                <a:latin typeface="文悦古典明朝体 (非商业使用) W5" pitchFamily="50" charset="-122"/>
                <a:ea typeface="文悦古典明朝体 (非商业使用) W5" pitchFamily="50" charset="-122"/>
                <a:cs typeface="+mn-ea"/>
                <a:sym typeface="WenYue GuDianMingChaoTi (Non-Commercial Use)" pitchFamily="50" charset="-122"/>
              </a:rPr>
              <a:t>请单击此处输入文本内容，请单击此处输入文本内容，请单击此处输入文本内容，请单击此处输入文本内容，请单击此处输入文本内容，请单击此处输入文本内容，请单击此处输入文本内容，请单击此处输入文本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文悦古典明朝体 (非商业使用) W5" pitchFamily="50" charset="-122"/>
              <a:ea typeface="文悦古典明朝体 (非商业使用) W5" pitchFamily="50" charset="-122"/>
              <a:cs typeface="+mn-ea"/>
              <a:sym typeface="WenYue GuDianMingChaoTi (Non-Commercial Use)" pitchFamily="50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A6E390C0-2B82-42F2-B81C-93BE7FBE2338}"/>
              </a:ext>
            </a:extLst>
          </p:cNvPr>
          <p:cNvSpPr txBox="1"/>
          <p:nvPr/>
        </p:nvSpPr>
        <p:spPr>
          <a:xfrm>
            <a:off x="5089118" y="1886491"/>
            <a:ext cx="2031325" cy="329835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200000"/>
              </a:lnSpc>
              <a:defRPr/>
            </a:pPr>
            <a:r>
              <a:rPr lang="zh-CN" altLang="en-US" sz="1200" dirty="0">
                <a:latin typeface="文悦古典明朝体 (非商业使用) W5" pitchFamily="50" charset="-122"/>
                <a:ea typeface="文悦古典明朝体 (非商业使用) W5" pitchFamily="50" charset="-122"/>
                <a:cs typeface="+mn-ea"/>
                <a:sym typeface="WenYue GuDianMingChaoTi (Non-Commercial Use)" pitchFamily="50" charset="-122"/>
              </a:rPr>
              <a:t>请单击此处输入文本内容，请单击此处输入文本内容，请单击此处输入文本内容，请单击此处输入文本内容，请单击此处输入文本内容，请单击此处输入文本内容，请单击此处输入文本内容，请单击此处输入文本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文悦古典明朝体 (非商业使用) W5" pitchFamily="50" charset="-122"/>
              <a:ea typeface="文悦古典明朝体 (非商业使用) W5" pitchFamily="50" charset="-122"/>
              <a:cs typeface="+mn-ea"/>
              <a:sym typeface="WenYue GuDianMingChaoTi (Non-Commercial Use)" pitchFamily="50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4F72ED83-E387-4914-9A00-5DA78BD4FDFE}"/>
              </a:ext>
            </a:extLst>
          </p:cNvPr>
          <p:cNvSpPr txBox="1"/>
          <p:nvPr/>
        </p:nvSpPr>
        <p:spPr>
          <a:xfrm>
            <a:off x="8128652" y="1886491"/>
            <a:ext cx="2031325" cy="329835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200000"/>
              </a:lnSpc>
              <a:defRPr/>
            </a:pPr>
            <a:r>
              <a:rPr lang="zh-CN" altLang="en-US" sz="1200" dirty="0">
                <a:latin typeface="文悦古典明朝体 (非商业使用) W5" pitchFamily="50" charset="-122"/>
                <a:ea typeface="文悦古典明朝体 (非商业使用) W5" pitchFamily="50" charset="-122"/>
                <a:cs typeface="+mn-ea"/>
                <a:sym typeface="WenYue GuDianMingChaoTi (Non-Commercial Use)" pitchFamily="50" charset="-122"/>
              </a:rPr>
              <a:t>请单击此处输入文本内容，请单击此处输入文本内容，请单击此处输入文本内容，请单击此处输入文本内容，请单击此处输入文本内容，请单击此处输入文本内容，请单击此处输入文本内容，请单击此处输入文本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文悦古典明朝体 (非商业使用) W5" pitchFamily="50" charset="-122"/>
              <a:ea typeface="文悦古典明朝体 (非商业使用) W5" pitchFamily="50" charset="-122"/>
              <a:cs typeface="+mn-ea"/>
              <a:sym typeface="WenYue GuDianMingChaoTi (Non-Commercial Use)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13627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788160" y="-883920"/>
            <a:ext cx="8615680" cy="861568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3276600" y="0"/>
            <a:ext cx="5638800" cy="3601415"/>
            <a:chOff x="3276600" y="0"/>
            <a:chExt cx="5638800" cy="3601415"/>
          </a:xfrm>
        </p:grpSpPr>
        <p:grpSp>
          <p:nvGrpSpPr>
            <p:cNvPr id="6" name="组合 5"/>
            <p:cNvGrpSpPr/>
            <p:nvPr/>
          </p:nvGrpSpPr>
          <p:grpSpPr>
            <a:xfrm>
              <a:off x="5607683" y="0"/>
              <a:ext cx="976634" cy="1957506"/>
              <a:chOff x="4495163" y="2064167"/>
              <a:chExt cx="976634" cy="1957506"/>
            </a:xfrm>
          </p:grpSpPr>
          <p:sp>
            <p:nvSpPr>
              <p:cNvPr id="3" name="任意多边形 2"/>
              <p:cNvSpPr/>
              <p:nvPr/>
            </p:nvSpPr>
            <p:spPr>
              <a:xfrm>
                <a:off x="4495163" y="2562007"/>
                <a:ext cx="976634" cy="1459666"/>
              </a:xfrm>
              <a:custGeom>
                <a:avLst/>
                <a:gdLst>
                  <a:gd name="connsiteX0" fmla="*/ 0 w 976634"/>
                  <a:gd name="connsiteY0" fmla="*/ 0 h 1459666"/>
                  <a:gd name="connsiteX1" fmla="*/ 976634 w 976634"/>
                  <a:gd name="connsiteY1" fmla="*/ 0 h 1459666"/>
                  <a:gd name="connsiteX2" fmla="*/ 976634 w 976634"/>
                  <a:gd name="connsiteY2" fmla="*/ 983543 h 1459666"/>
                  <a:gd name="connsiteX3" fmla="*/ 488317 w 976634"/>
                  <a:gd name="connsiteY3" fmla="*/ 1459666 h 1459666"/>
                  <a:gd name="connsiteX4" fmla="*/ 0 w 976634"/>
                  <a:gd name="connsiteY4" fmla="*/ 983543 h 1459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76634" h="1459666">
                    <a:moveTo>
                      <a:pt x="0" y="0"/>
                    </a:moveTo>
                    <a:lnTo>
                      <a:pt x="976634" y="0"/>
                    </a:lnTo>
                    <a:lnTo>
                      <a:pt x="976634" y="983543"/>
                    </a:lnTo>
                    <a:cubicBezTo>
                      <a:pt x="976634" y="1246472"/>
                      <a:pt x="758022" y="1459666"/>
                      <a:pt x="488317" y="1459666"/>
                    </a:cubicBezTo>
                    <a:cubicBezTo>
                      <a:pt x="218613" y="1459666"/>
                      <a:pt x="0" y="1246472"/>
                      <a:pt x="0" y="983543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矩形 4"/>
              <p:cNvSpPr/>
              <p:nvPr/>
            </p:nvSpPr>
            <p:spPr>
              <a:xfrm>
                <a:off x="4495163" y="2064167"/>
                <a:ext cx="976634" cy="99568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5757446" y="117684"/>
              <a:ext cx="677108" cy="175599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3200" spc="600" dirty="0" smtClean="0">
                  <a:solidFill>
                    <a:schemeClr val="accent4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rPr>
                <a:t>第</a:t>
              </a:r>
              <a:r>
                <a:rPr lang="zh-CN" altLang="en-US" sz="3200" spc="600" dirty="0">
                  <a:solidFill>
                    <a:schemeClr val="accent4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rPr>
                <a:t>五</a:t>
              </a:r>
              <a:r>
                <a:rPr lang="zh-CN" altLang="en-US" sz="3200" spc="600" dirty="0" smtClean="0">
                  <a:solidFill>
                    <a:schemeClr val="accent4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rPr>
                <a:t>章</a:t>
              </a:r>
              <a:endParaRPr lang="zh-CN" altLang="en-US" sz="3200" spc="600" dirty="0">
                <a:solidFill>
                  <a:schemeClr val="accent4"/>
                </a:solidFill>
                <a:latin typeface="文悦古典明朝体 (非商业使用) W5" pitchFamily="50" charset="-122"/>
                <a:ea typeface="文悦古典明朝体 (非商业使用) W5" pitchFamily="50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276600" y="2641600"/>
              <a:ext cx="5638800" cy="9598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spc="600" dirty="0" smtClean="0">
                  <a:solidFill>
                    <a:schemeClr val="accent5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rPr>
                <a:t>炼得身形似鹤形</a:t>
              </a:r>
              <a:r>
                <a:rPr lang="zh-CN" altLang="en-US" sz="2000" spc="600" dirty="0">
                  <a:solidFill>
                    <a:schemeClr val="accent5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rPr>
                <a:t>，</a:t>
              </a:r>
              <a:r>
                <a:rPr lang="zh-CN" altLang="en-US" sz="2000" spc="600" dirty="0" smtClean="0">
                  <a:solidFill>
                    <a:schemeClr val="accent5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rPr>
                <a:t>千株松下两函经</a:t>
              </a:r>
              <a:endParaRPr lang="en-US" altLang="zh-CN" sz="2000" spc="600" dirty="0" smtClean="0">
                <a:solidFill>
                  <a:schemeClr val="accent5"/>
                </a:solidFill>
                <a:latin typeface="文悦古典明朝体 (非商业使用) W5" pitchFamily="50" charset="-122"/>
                <a:ea typeface="文悦古典明朝体 (非商业使用) W5" pitchFamily="50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2000" spc="600" dirty="0">
                  <a:solidFill>
                    <a:schemeClr val="accent5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rPr>
                <a:t>我来问道无余</a:t>
              </a:r>
              <a:r>
                <a:rPr lang="zh-CN" altLang="en-US" sz="2000" spc="600" dirty="0" smtClean="0">
                  <a:solidFill>
                    <a:schemeClr val="accent5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rPr>
                <a:t>说，云在青天水在瓶</a:t>
              </a:r>
              <a:endParaRPr lang="zh-CN" altLang="en-US" sz="2000" spc="600" dirty="0">
                <a:solidFill>
                  <a:schemeClr val="accent5"/>
                </a:solidFill>
                <a:latin typeface="文悦古典明朝体 (非商业使用) W5" pitchFamily="50" charset="-122"/>
                <a:ea typeface="文悦古典明朝体 (非商业使用) W5" pitchFamily="50" charset="-122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22BD4F0A-7A9B-4507-A6FF-31A88DB45B6B}"/>
              </a:ext>
            </a:extLst>
          </p:cNvPr>
          <p:cNvGrpSpPr/>
          <p:nvPr/>
        </p:nvGrpSpPr>
        <p:grpSpPr>
          <a:xfrm>
            <a:off x="4040623" y="3675488"/>
            <a:ext cx="4124526" cy="3447416"/>
            <a:chOff x="1255366" y="1998833"/>
            <a:chExt cx="4124526" cy="3447416"/>
          </a:xfrm>
        </p:grpSpPr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0B8C4C68-468C-4BEA-B1BB-C61232D4FD1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55366" y="1998833"/>
              <a:ext cx="4124526" cy="3447416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32698E75-3C2A-44FF-83BE-417F7E1FBEF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29326" y="2107400"/>
              <a:ext cx="1081748" cy="14757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40611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25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2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538480" y="1687"/>
            <a:ext cx="11125200" cy="6145113"/>
            <a:chOff x="538480" y="1687"/>
            <a:chExt cx="11125200" cy="6145113"/>
          </a:xfrm>
        </p:grpSpPr>
        <p:sp>
          <p:nvSpPr>
            <p:cNvPr id="5" name="矩形 4"/>
            <p:cNvSpPr/>
            <p:nvPr/>
          </p:nvSpPr>
          <p:spPr>
            <a:xfrm>
              <a:off x="538480" y="731520"/>
              <a:ext cx="11125200" cy="54152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101600" dist="12700" sx="101000" sy="101000" algn="ctr" rotWithShape="0">
                <a:schemeClr val="tx1">
                  <a:lumMod val="75000"/>
                  <a:lumOff val="25000"/>
                  <a:alpha val="1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814207" y="1687"/>
              <a:ext cx="2563586" cy="2859582"/>
              <a:chOff x="4814207" y="1687"/>
              <a:chExt cx="2563586" cy="2859582"/>
            </a:xfrm>
          </p:grpSpPr>
          <p:sp>
            <p:nvSpPr>
              <p:cNvPr id="8" name="任意多边形 7"/>
              <p:cNvSpPr/>
              <p:nvPr/>
            </p:nvSpPr>
            <p:spPr>
              <a:xfrm>
                <a:off x="5612763" y="1687"/>
                <a:ext cx="976634" cy="1459666"/>
              </a:xfrm>
              <a:custGeom>
                <a:avLst/>
                <a:gdLst>
                  <a:gd name="connsiteX0" fmla="*/ 0 w 976634"/>
                  <a:gd name="connsiteY0" fmla="*/ 0 h 1459666"/>
                  <a:gd name="connsiteX1" fmla="*/ 976634 w 976634"/>
                  <a:gd name="connsiteY1" fmla="*/ 0 h 1459666"/>
                  <a:gd name="connsiteX2" fmla="*/ 976634 w 976634"/>
                  <a:gd name="connsiteY2" fmla="*/ 983543 h 1459666"/>
                  <a:gd name="connsiteX3" fmla="*/ 488317 w 976634"/>
                  <a:gd name="connsiteY3" fmla="*/ 1459666 h 1459666"/>
                  <a:gd name="connsiteX4" fmla="*/ 0 w 976634"/>
                  <a:gd name="connsiteY4" fmla="*/ 983543 h 1459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76634" h="1459666">
                    <a:moveTo>
                      <a:pt x="0" y="0"/>
                    </a:moveTo>
                    <a:lnTo>
                      <a:pt x="976634" y="0"/>
                    </a:lnTo>
                    <a:lnTo>
                      <a:pt x="976634" y="983543"/>
                    </a:lnTo>
                    <a:cubicBezTo>
                      <a:pt x="976634" y="1246472"/>
                      <a:pt x="758022" y="1459666"/>
                      <a:pt x="488317" y="1459666"/>
                    </a:cubicBezTo>
                    <a:cubicBezTo>
                      <a:pt x="218613" y="1459666"/>
                      <a:pt x="0" y="1246472"/>
                      <a:pt x="0" y="983543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任意多边形 3">
                <a:extLst>
                  <a:ext uri="{FF2B5EF4-FFF2-40B4-BE49-F238E27FC236}">
                    <a16:creationId xmlns="" xmlns:a16="http://schemas.microsoft.com/office/drawing/2014/main" id="{FE7E4330-729E-49B4-9B6D-AF83DFE16702}"/>
                  </a:ext>
                </a:extLst>
              </p:cNvPr>
              <p:cNvSpPr/>
              <p:nvPr/>
            </p:nvSpPr>
            <p:spPr>
              <a:xfrm>
                <a:off x="4814207" y="1521102"/>
                <a:ext cx="2563586" cy="1340167"/>
              </a:xfrm>
              <a:custGeom>
                <a:avLst/>
                <a:gdLst>
                  <a:gd name="connsiteX0" fmla="*/ 263311 w 3278889"/>
                  <a:gd name="connsiteY0" fmla="*/ 933095 h 1879959"/>
                  <a:gd name="connsiteX1" fmla="*/ 1051102 w 3278889"/>
                  <a:gd name="connsiteY1" fmla="*/ 4627 h 1879959"/>
                  <a:gd name="connsiteX2" fmla="*/ 1656013 w 3278889"/>
                  <a:gd name="connsiteY2" fmla="*/ 567335 h 1879959"/>
                  <a:gd name="connsiteX3" fmla="*/ 2232788 w 3278889"/>
                  <a:gd name="connsiteY3" fmla="*/ 384455 h 1879959"/>
                  <a:gd name="connsiteX4" fmla="*/ 3104985 w 3278889"/>
                  <a:gd name="connsiteY4" fmla="*/ 806485 h 1879959"/>
                  <a:gd name="connsiteX5" fmla="*/ 2992444 w 3278889"/>
                  <a:gd name="connsiteY5" fmla="*/ 1805291 h 1879959"/>
                  <a:gd name="connsiteX6" fmla="*/ 221108 w 3278889"/>
                  <a:gd name="connsiteY6" fmla="*/ 1706818 h 1879959"/>
                  <a:gd name="connsiteX7" fmla="*/ 263311 w 3278889"/>
                  <a:gd name="connsiteY7" fmla="*/ 933095 h 1879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78889" h="1879959">
                    <a:moveTo>
                      <a:pt x="263311" y="933095"/>
                    </a:moveTo>
                    <a:cubicBezTo>
                      <a:pt x="401643" y="649397"/>
                      <a:pt x="818985" y="65587"/>
                      <a:pt x="1051102" y="4627"/>
                    </a:cubicBezTo>
                    <a:cubicBezTo>
                      <a:pt x="1283219" y="-56333"/>
                      <a:pt x="1459065" y="504030"/>
                      <a:pt x="1656013" y="567335"/>
                    </a:cubicBezTo>
                    <a:cubicBezTo>
                      <a:pt x="1852961" y="630640"/>
                      <a:pt x="1991293" y="344597"/>
                      <a:pt x="2232788" y="384455"/>
                    </a:cubicBezTo>
                    <a:cubicBezTo>
                      <a:pt x="2474283" y="424313"/>
                      <a:pt x="2978376" y="569679"/>
                      <a:pt x="3104985" y="806485"/>
                    </a:cubicBezTo>
                    <a:cubicBezTo>
                      <a:pt x="3231594" y="1043291"/>
                      <a:pt x="3473090" y="1655236"/>
                      <a:pt x="2992444" y="1805291"/>
                    </a:cubicBezTo>
                    <a:cubicBezTo>
                      <a:pt x="2511798" y="1955347"/>
                      <a:pt x="671274" y="1856873"/>
                      <a:pt x="221108" y="1706818"/>
                    </a:cubicBezTo>
                    <a:cubicBezTo>
                      <a:pt x="-229058" y="1556763"/>
                      <a:pt x="124979" y="1216793"/>
                      <a:pt x="263311" y="933095"/>
                    </a:cubicBezTo>
                    <a:close/>
                  </a:path>
                </a:pathLst>
              </a:custGeom>
              <a:gradFill>
                <a:gsLst>
                  <a:gs pos="0">
                    <a:srgbClr val="72202A">
                      <a:alpha val="53000"/>
                    </a:srgbClr>
                  </a:gs>
                  <a:gs pos="64000">
                    <a:srgbClr val="FFFFFF">
                      <a:alpha val="0"/>
                    </a:srgbClr>
                  </a:gs>
                  <a:gs pos="100000">
                    <a:schemeClr val="bg1">
                      <a:alpha val="1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WenYue GuDianMingChaoTi (Non-Commercial Use)" pitchFamily="50" charset="-122"/>
                  <a:ea typeface="WenYue GuDianMingChaoTi (Non-Commercial Use)" pitchFamily="50" charset="-122"/>
                  <a:sym typeface="WenYue GuDianMingChaoTi (Non-Commercial Use)" pitchFamily="50" charset="-122"/>
                </a:endParaRPr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5726668" y="1688"/>
                <a:ext cx="738664" cy="1459666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ctr"/>
                <a:r>
                  <a:rPr lang="zh-CN" altLang="en-US" sz="3600" spc="600" dirty="0">
                    <a:solidFill>
                      <a:schemeClr val="accent4"/>
                    </a:solidFill>
                    <a:latin typeface="文悦古典明朝体 (非商业使用) W5" pitchFamily="50" charset="-122"/>
                    <a:ea typeface="文悦古典明朝体 (非商业使用) W5" pitchFamily="50" charset="-122"/>
                  </a:rPr>
                  <a:t>目录</a:t>
                </a:r>
              </a:p>
            </p:txBody>
          </p:sp>
        </p:grpSp>
      </p:grp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6B5EF38C-E652-4B7E-A324-132BE5D28F1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260" b="7335"/>
          <a:stretch/>
        </p:blipFill>
        <p:spPr>
          <a:xfrm>
            <a:off x="9936480" y="3323421"/>
            <a:ext cx="2265680" cy="3524419"/>
          </a:xfrm>
          <a:prstGeom prst="rect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1727042" y="2821730"/>
            <a:ext cx="8748881" cy="2783840"/>
            <a:chOff x="1259682" y="2821730"/>
            <a:chExt cx="8748881" cy="2783840"/>
          </a:xfrm>
        </p:grpSpPr>
        <p:grpSp>
          <p:nvGrpSpPr>
            <p:cNvPr id="15" name="组合 14"/>
            <p:cNvGrpSpPr/>
            <p:nvPr/>
          </p:nvGrpSpPr>
          <p:grpSpPr>
            <a:xfrm>
              <a:off x="1259682" y="2821730"/>
              <a:ext cx="1169551" cy="2783840"/>
              <a:chOff x="1284367" y="2672080"/>
              <a:chExt cx="1169551" cy="2783840"/>
            </a:xfrm>
          </p:grpSpPr>
          <p:sp>
            <p:nvSpPr>
              <p:cNvPr id="13" name="文本框 12"/>
              <p:cNvSpPr txBox="1"/>
              <p:nvPr/>
            </p:nvSpPr>
            <p:spPr>
              <a:xfrm>
                <a:off x="1284367" y="2672080"/>
                <a:ext cx="615553" cy="1920240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2800" b="1" spc="600" dirty="0">
                    <a:solidFill>
                      <a:schemeClr val="accent5"/>
                    </a:solidFill>
                    <a:latin typeface="文悦古典明朝体 (非商业使用) W5" pitchFamily="50" charset="-122"/>
                    <a:ea typeface="文悦古典明朝体 (非商业使用) W5" pitchFamily="50" charset="-122"/>
                  </a:rPr>
                  <a:t>第一章</a:t>
                </a: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1899920" y="2672080"/>
                <a:ext cx="553998" cy="2783840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2400" spc="600" dirty="0" smtClean="0">
                    <a:solidFill>
                      <a:schemeClr val="accent6"/>
                    </a:solidFill>
                    <a:latin typeface="文悦古典明朝体 (非商业使用) W5" pitchFamily="50" charset="-122"/>
                    <a:ea typeface="文悦古典明朝体 (非商业使用) W5" pitchFamily="50" charset="-122"/>
                  </a:rPr>
                  <a:t>炼得身形似鹤形</a:t>
                </a:r>
                <a:endParaRPr lang="zh-CN" altLang="en-US" sz="2400" spc="600" dirty="0">
                  <a:solidFill>
                    <a:schemeClr val="accent6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3504237" y="2821730"/>
              <a:ext cx="1169551" cy="2783840"/>
              <a:chOff x="1284367" y="2672080"/>
              <a:chExt cx="1169551" cy="2783840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1284367" y="2672080"/>
                <a:ext cx="615553" cy="1920240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2800" b="1" spc="600" dirty="0" smtClean="0">
                    <a:solidFill>
                      <a:schemeClr val="accent5"/>
                    </a:solidFill>
                    <a:latin typeface="文悦古典明朝体 (非商业使用) W5" pitchFamily="50" charset="-122"/>
                    <a:ea typeface="文悦古典明朝体 (非商业使用) W5" pitchFamily="50" charset="-122"/>
                  </a:rPr>
                  <a:t>第二章</a:t>
                </a:r>
                <a:endParaRPr lang="zh-CN" altLang="en-US" sz="2800" b="1" spc="600" dirty="0">
                  <a:solidFill>
                    <a:schemeClr val="accent5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1899920" y="2672080"/>
                <a:ext cx="553998" cy="2783840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2400" spc="600" dirty="0" smtClean="0">
                    <a:solidFill>
                      <a:schemeClr val="accent6"/>
                    </a:solidFill>
                    <a:latin typeface="文悦古典明朝体 (非商业使用) W5" pitchFamily="50" charset="-122"/>
                    <a:ea typeface="文悦古典明朝体 (非商业使用) W5" pitchFamily="50" charset="-122"/>
                  </a:rPr>
                  <a:t>千株松下两函经</a:t>
                </a:r>
                <a:endParaRPr lang="zh-CN" altLang="en-US" sz="2400" spc="600" dirty="0">
                  <a:solidFill>
                    <a:schemeClr val="accent6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6135007" y="2821730"/>
              <a:ext cx="1169551" cy="2783840"/>
              <a:chOff x="1284367" y="2672080"/>
              <a:chExt cx="1169551" cy="2783840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1284367" y="2672080"/>
                <a:ext cx="615553" cy="1920240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2800" b="1" spc="600" dirty="0" smtClean="0">
                    <a:solidFill>
                      <a:schemeClr val="accent5"/>
                    </a:solidFill>
                    <a:latin typeface="文悦古典明朝体 (非商业使用) W5" pitchFamily="50" charset="-122"/>
                    <a:ea typeface="文悦古典明朝体 (非商业使用) W5" pitchFamily="50" charset="-122"/>
                  </a:rPr>
                  <a:t>第三章</a:t>
                </a:r>
                <a:endParaRPr lang="zh-CN" altLang="en-US" sz="2800" b="1" spc="600" dirty="0">
                  <a:solidFill>
                    <a:schemeClr val="accent5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1899920" y="2672080"/>
                <a:ext cx="553998" cy="2783840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2400" spc="600" dirty="0" smtClean="0">
                    <a:solidFill>
                      <a:schemeClr val="accent6"/>
                    </a:solidFill>
                    <a:latin typeface="文悦古典明朝体 (非商业使用) W5" pitchFamily="50" charset="-122"/>
                    <a:ea typeface="文悦古典明朝体 (非商业使用) W5" pitchFamily="50" charset="-122"/>
                  </a:rPr>
                  <a:t>我来问道无余说</a:t>
                </a:r>
                <a:endParaRPr lang="zh-CN" altLang="en-US" sz="2400" spc="600" dirty="0">
                  <a:solidFill>
                    <a:schemeClr val="accent6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8839012" y="2821730"/>
              <a:ext cx="1169551" cy="2783840"/>
              <a:chOff x="1284367" y="2672080"/>
              <a:chExt cx="1169551" cy="2783840"/>
            </a:xfrm>
          </p:grpSpPr>
          <p:sp>
            <p:nvSpPr>
              <p:cNvPr id="23" name="文本框 22"/>
              <p:cNvSpPr txBox="1"/>
              <p:nvPr/>
            </p:nvSpPr>
            <p:spPr>
              <a:xfrm>
                <a:off x="1284367" y="2672080"/>
                <a:ext cx="615553" cy="1920240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2800" b="1" spc="600" dirty="0" smtClean="0">
                    <a:solidFill>
                      <a:schemeClr val="accent5"/>
                    </a:solidFill>
                    <a:latin typeface="文悦古典明朝体 (非商业使用) W5" pitchFamily="50" charset="-122"/>
                    <a:ea typeface="文悦古典明朝体 (非商业使用) W5" pitchFamily="50" charset="-122"/>
                  </a:rPr>
                  <a:t>第四章</a:t>
                </a:r>
                <a:endParaRPr lang="zh-CN" altLang="en-US" sz="2800" b="1" spc="600" dirty="0">
                  <a:solidFill>
                    <a:schemeClr val="accent5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sp>
            <p:nvSpPr>
              <p:cNvPr id="24" name="文本框 23"/>
              <p:cNvSpPr txBox="1"/>
              <p:nvPr/>
            </p:nvSpPr>
            <p:spPr>
              <a:xfrm>
                <a:off x="1899920" y="2672080"/>
                <a:ext cx="553998" cy="2783840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2400" spc="600" dirty="0" smtClean="0">
                    <a:solidFill>
                      <a:schemeClr val="accent6"/>
                    </a:solidFill>
                    <a:latin typeface="文悦古典明朝体 (非商业使用) W5" pitchFamily="50" charset="-122"/>
                    <a:ea typeface="文悦古典明朝体 (非商业使用) W5" pitchFamily="50" charset="-122"/>
                  </a:rPr>
                  <a:t>云在青天水在瓶</a:t>
                </a:r>
                <a:endParaRPr lang="zh-CN" altLang="en-US" sz="2400" spc="600" dirty="0">
                  <a:solidFill>
                    <a:schemeClr val="accent6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7995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/>
          <p:cNvSpPr/>
          <p:nvPr/>
        </p:nvSpPr>
        <p:spPr>
          <a:xfrm>
            <a:off x="3082085" y="3692"/>
            <a:ext cx="160528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6669817" y="1119964"/>
            <a:ext cx="4731026" cy="4611757"/>
            <a:chOff x="6927574" y="1495884"/>
            <a:chExt cx="4731026" cy="4611757"/>
          </a:xfrm>
        </p:grpSpPr>
        <p:sp>
          <p:nvSpPr>
            <p:cNvPr id="30" name="文本框 29"/>
            <p:cNvSpPr txBox="1"/>
            <p:nvPr/>
          </p:nvSpPr>
          <p:spPr>
            <a:xfrm>
              <a:off x="6927574" y="1495884"/>
              <a:ext cx="33296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spc="600" dirty="0">
                  <a:solidFill>
                    <a:schemeClr val="accent1">
                      <a:lumMod val="50000"/>
                    </a:schemeClr>
                  </a:solidFill>
                  <a:latin typeface="文悦古典明朝体 (非商业使用) W5" pitchFamily="50" charset="-122"/>
                  <a:ea typeface="文悦古典明朝体 (非商业使用) W5" pitchFamily="50" charset="-122"/>
                  <a:cs typeface="+mn-ea"/>
                  <a:sym typeface="+mn-lt"/>
                </a:rPr>
                <a:t>点击输入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6927574" y="2085214"/>
              <a:ext cx="473102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2">
                      <a:lumMod val="25000"/>
                    </a:schemeClr>
                  </a:solidFill>
                  <a:latin typeface="文悦古典明朝体 (非商业使用) W5" pitchFamily="50" charset="-122"/>
                  <a:ea typeface="文悦古典明朝体 (非商业使用) W5" pitchFamily="50" charset="-122"/>
                  <a:cs typeface="+mn-ea"/>
                  <a:sym typeface="+mn-lt"/>
                </a:rPr>
                <a:t>ADD YOUR TITLE</a:t>
              </a:r>
              <a:endParaRPr lang="zh-CN" altLang="en-US" sz="2800" b="1" dirty="0">
                <a:solidFill>
                  <a:schemeClr val="bg2">
                    <a:lumMod val="25000"/>
                  </a:schemeClr>
                </a:solidFill>
                <a:latin typeface="文悦古典明朝体 (非商业使用) W5" pitchFamily="50" charset="-122"/>
                <a:ea typeface="文悦古典明朝体 (非商业使用) W5" pitchFamily="50" charset="-122"/>
                <a:cs typeface="+mn-ea"/>
                <a:sym typeface="+mn-lt"/>
              </a:endParaRPr>
            </a:p>
          </p:txBody>
        </p:sp>
        <p:sp>
          <p:nvSpPr>
            <p:cNvPr id="32" name="MH_Title"/>
            <p:cNvSpPr txBox="1"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6927574" y="2728265"/>
              <a:ext cx="4363278" cy="592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t" anchorCtr="0">
              <a:normAutofit/>
            </a:bodyPr>
            <a:lstStyle>
              <a:defPPr>
                <a:defRPr lang="zh-CN"/>
              </a:defPPr>
              <a:lvl1pPr>
                <a:defRPr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  <a:lvl2pPr marL="742950" indent="-285750">
                <a:defRPr>
                  <a:latin typeface="Arial Narrow" panose="020B0606020202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Arial Narrow" panose="020B0606020202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Arial Narrow" panose="020B0606020202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Arial Narrow" panose="020B0606020202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 Narrow" panose="020B0606020202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 Narrow" panose="020B0606020202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 Narrow" panose="020B0606020202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 Narrow" panose="020B0606020202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b="1" spc="300" dirty="0" smtClean="0">
                  <a:solidFill>
                    <a:schemeClr val="accent5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  <a:cs typeface="+mn-ea"/>
                  <a:sym typeface="+mn-lt"/>
                </a:rPr>
                <a:t>点击</a:t>
              </a:r>
              <a:r>
                <a:rPr lang="zh-CN" altLang="en-US" sz="1200" b="1" spc="300" dirty="0">
                  <a:solidFill>
                    <a:schemeClr val="accent5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  <a:cs typeface="+mn-ea"/>
                  <a:sym typeface="+mn-lt"/>
                </a:rPr>
                <a:t>此处更换</a:t>
              </a:r>
              <a:r>
                <a:rPr lang="zh-CN" altLang="en-US" sz="1200" b="1" spc="300" dirty="0" smtClean="0">
                  <a:solidFill>
                    <a:schemeClr val="accent5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  <a:cs typeface="+mn-ea"/>
                  <a:sym typeface="+mn-lt"/>
                </a:rPr>
                <a:t>文本，</a:t>
              </a:r>
              <a:r>
                <a:rPr lang="zh-CN" altLang="en-US" sz="1200" b="1" spc="300" dirty="0">
                  <a:solidFill>
                    <a:schemeClr val="accent5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  <a:cs typeface="+mn-ea"/>
                  <a:sym typeface="+mn-lt"/>
                </a:rPr>
                <a:t>点击此处更换</a:t>
              </a:r>
              <a:r>
                <a:rPr lang="zh-CN" altLang="en-US" sz="1200" b="1" spc="300" dirty="0" smtClean="0">
                  <a:solidFill>
                    <a:schemeClr val="accent5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  <a:cs typeface="+mn-ea"/>
                  <a:sym typeface="+mn-lt"/>
                </a:rPr>
                <a:t>文本 </a:t>
              </a:r>
              <a:r>
                <a:rPr lang="zh-CN" altLang="en-US" sz="1200" b="1" spc="300" dirty="0">
                  <a:solidFill>
                    <a:schemeClr val="accent5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  <a:cs typeface="+mn-ea"/>
                  <a:sym typeface="+mn-lt"/>
                </a:rPr>
                <a:t>，点击此处更换</a:t>
              </a:r>
              <a:r>
                <a:rPr lang="zh-CN" altLang="en-US" sz="1200" b="1" spc="300" dirty="0" smtClean="0">
                  <a:solidFill>
                    <a:schemeClr val="accent5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  <a:cs typeface="+mn-ea"/>
                  <a:sym typeface="+mn-lt"/>
                </a:rPr>
                <a:t>文本，</a:t>
              </a:r>
              <a:r>
                <a:rPr lang="zh-CN" altLang="en-US" sz="1200" b="1" spc="300" dirty="0">
                  <a:solidFill>
                    <a:schemeClr val="accent5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  <a:cs typeface="+mn-ea"/>
                  <a:sym typeface="+mn-lt"/>
                </a:rPr>
                <a:t>点击此处更换文本点击此处更换</a:t>
              </a:r>
              <a:r>
                <a:rPr lang="zh-CN" altLang="en-US" sz="1200" b="1" spc="300" dirty="0" smtClean="0">
                  <a:solidFill>
                    <a:schemeClr val="accent5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  <a:cs typeface="+mn-ea"/>
                  <a:sym typeface="+mn-lt"/>
                </a:rPr>
                <a:t>文本</a:t>
              </a:r>
              <a:endParaRPr lang="zh-CN" altLang="en-US" sz="1200" b="1" spc="300" dirty="0">
                <a:solidFill>
                  <a:schemeClr val="accent5"/>
                </a:solidFill>
                <a:latin typeface="文悦古典明朝体 (非商业使用) W5" pitchFamily="50" charset="-122"/>
                <a:ea typeface="文悦古典明朝体 (非商业使用) W5" pitchFamily="50" charset="-122"/>
                <a:cs typeface="+mn-ea"/>
                <a:sym typeface="+mn-lt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6927574" y="3950852"/>
              <a:ext cx="2661915" cy="2156789"/>
              <a:chOff x="8351829" y="2489668"/>
              <a:chExt cx="4578920" cy="3333343"/>
            </a:xfrm>
          </p:grpSpPr>
          <p:sp>
            <p:nvSpPr>
              <p:cNvPr id="34" name="îṣļîḑé-Freeform: Shape 26"/>
              <p:cNvSpPr>
                <a:spLocks/>
              </p:cNvSpPr>
              <p:nvPr/>
            </p:nvSpPr>
            <p:spPr bwMode="auto">
              <a:xfrm>
                <a:off x="8351829" y="2740856"/>
                <a:ext cx="441472" cy="441472"/>
              </a:xfrm>
              <a:custGeom>
                <a:avLst/>
                <a:gdLst/>
                <a:ahLst/>
                <a:cxnLst>
                  <a:cxn ang="0">
                    <a:pos x="55" y="44"/>
                  </a:cxn>
                  <a:cxn ang="0">
                    <a:pos x="44" y="55"/>
                  </a:cxn>
                  <a:cxn ang="0">
                    <a:pos x="10" y="55"/>
                  </a:cxn>
                  <a:cxn ang="0">
                    <a:pos x="0" y="44"/>
                  </a:cxn>
                  <a:cxn ang="0">
                    <a:pos x="0" y="10"/>
                  </a:cxn>
                  <a:cxn ang="0">
                    <a:pos x="10" y="0"/>
                  </a:cxn>
                  <a:cxn ang="0">
                    <a:pos x="44" y="0"/>
                  </a:cxn>
                  <a:cxn ang="0">
                    <a:pos x="55" y="10"/>
                  </a:cxn>
                  <a:cxn ang="0">
                    <a:pos x="55" y="44"/>
                  </a:cxn>
                  <a:cxn ang="0">
                    <a:pos x="46" y="20"/>
                  </a:cxn>
                  <a:cxn ang="0">
                    <a:pos x="46" y="17"/>
                  </a:cxn>
                  <a:cxn ang="0">
                    <a:pos x="42" y="13"/>
                  </a:cxn>
                  <a:cxn ang="0">
                    <a:pos x="39" y="13"/>
                  </a:cxn>
                  <a:cxn ang="0">
                    <a:pos x="23" y="30"/>
                  </a:cxn>
                  <a:cxn ang="0">
                    <a:pos x="15" y="22"/>
                  </a:cxn>
                  <a:cxn ang="0">
                    <a:pos x="12" y="22"/>
                  </a:cxn>
                  <a:cxn ang="0">
                    <a:pos x="8" y="26"/>
                  </a:cxn>
                  <a:cxn ang="0">
                    <a:pos x="8" y="29"/>
                  </a:cxn>
                  <a:cxn ang="0">
                    <a:pos x="21" y="42"/>
                  </a:cxn>
                  <a:cxn ang="0">
                    <a:pos x="24" y="42"/>
                  </a:cxn>
                  <a:cxn ang="0">
                    <a:pos x="46" y="20"/>
                  </a:cxn>
                </a:cxnLst>
                <a:rect l="0" t="0" r="r" b="b"/>
                <a:pathLst>
                  <a:path w="55" h="55">
                    <a:moveTo>
                      <a:pt x="55" y="44"/>
                    </a:moveTo>
                    <a:cubicBezTo>
                      <a:pt x="55" y="50"/>
                      <a:pt x="50" y="55"/>
                      <a:pt x="44" y="55"/>
                    </a:cubicBezTo>
                    <a:cubicBezTo>
                      <a:pt x="10" y="55"/>
                      <a:pt x="10" y="55"/>
                      <a:pt x="10" y="55"/>
                    </a:cubicBezTo>
                    <a:cubicBezTo>
                      <a:pt x="4" y="55"/>
                      <a:pt x="0" y="50"/>
                      <a:pt x="0" y="4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0" y="0"/>
                      <a:pt x="55" y="5"/>
                      <a:pt x="55" y="10"/>
                    </a:cubicBezTo>
                    <a:lnTo>
                      <a:pt x="55" y="44"/>
                    </a:lnTo>
                    <a:close/>
                    <a:moveTo>
                      <a:pt x="46" y="20"/>
                    </a:moveTo>
                    <a:cubicBezTo>
                      <a:pt x="47" y="19"/>
                      <a:pt x="47" y="17"/>
                      <a:pt x="46" y="17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42" y="12"/>
                      <a:pt x="40" y="12"/>
                      <a:pt x="39" y="13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4" y="21"/>
                      <a:pt x="13" y="21"/>
                      <a:pt x="12" y="22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7" y="27"/>
                      <a:pt x="7" y="28"/>
                      <a:pt x="8" y="29"/>
                    </a:cubicBezTo>
                    <a:cubicBezTo>
                      <a:pt x="21" y="42"/>
                      <a:pt x="21" y="42"/>
                      <a:pt x="21" y="42"/>
                    </a:cubicBezTo>
                    <a:cubicBezTo>
                      <a:pt x="22" y="43"/>
                      <a:pt x="23" y="43"/>
                      <a:pt x="24" y="42"/>
                    </a:cubicBezTo>
                    <a:lnTo>
                      <a:pt x="46" y="2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文悦古典明朝体 (非商业使用) W5" pitchFamily="50" charset="-122"/>
                  <a:ea typeface="文悦古典明朝体 (非商业使用) W5" pitchFamily="50" charset="-122"/>
                  <a:cs typeface="+mn-ea"/>
                  <a:sym typeface="+mn-lt"/>
                </a:endParaRPr>
              </a:p>
            </p:txBody>
          </p:sp>
          <p:sp>
            <p:nvSpPr>
              <p:cNvPr id="35" name="îṣļîḑé-Freeform: Shape 27"/>
              <p:cNvSpPr>
                <a:spLocks/>
              </p:cNvSpPr>
              <p:nvPr/>
            </p:nvSpPr>
            <p:spPr bwMode="auto">
              <a:xfrm>
                <a:off x="8351829" y="3907930"/>
                <a:ext cx="441472" cy="441472"/>
              </a:xfrm>
              <a:custGeom>
                <a:avLst/>
                <a:gdLst/>
                <a:ahLst/>
                <a:cxnLst>
                  <a:cxn ang="0">
                    <a:pos x="55" y="44"/>
                  </a:cxn>
                  <a:cxn ang="0">
                    <a:pos x="44" y="55"/>
                  </a:cxn>
                  <a:cxn ang="0">
                    <a:pos x="10" y="55"/>
                  </a:cxn>
                  <a:cxn ang="0">
                    <a:pos x="0" y="44"/>
                  </a:cxn>
                  <a:cxn ang="0">
                    <a:pos x="0" y="10"/>
                  </a:cxn>
                  <a:cxn ang="0">
                    <a:pos x="10" y="0"/>
                  </a:cxn>
                  <a:cxn ang="0">
                    <a:pos x="44" y="0"/>
                  </a:cxn>
                  <a:cxn ang="0">
                    <a:pos x="55" y="10"/>
                  </a:cxn>
                  <a:cxn ang="0">
                    <a:pos x="55" y="44"/>
                  </a:cxn>
                  <a:cxn ang="0">
                    <a:pos x="46" y="20"/>
                  </a:cxn>
                  <a:cxn ang="0">
                    <a:pos x="46" y="17"/>
                  </a:cxn>
                  <a:cxn ang="0">
                    <a:pos x="42" y="13"/>
                  </a:cxn>
                  <a:cxn ang="0">
                    <a:pos x="39" y="13"/>
                  </a:cxn>
                  <a:cxn ang="0">
                    <a:pos x="23" y="30"/>
                  </a:cxn>
                  <a:cxn ang="0">
                    <a:pos x="15" y="22"/>
                  </a:cxn>
                  <a:cxn ang="0">
                    <a:pos x="12" y="22"/>
                  </a:cxn>
                  <a:cxn ang="0">
                    <a:pos x="8" y="26"/>
                  </a:cxn>
                  <a:cxn ang="0">
                    <a:pos x="8" y="29"/>
                  </a:cxn>
                  <a:cxn ang="0">
                    <a:pos x="21" y="42"/>
                  </a:cxn>
                  <a:cxn ang="0">
                    <a:pos x="24" y="42"/>
                  </a:cxn>
                  <a:cxn ang="0">
                    <a:pos x="46" y="20"/>
                  </a:cxn>
                </a:cxnLst>
                <a:rect l="0" t="0" r="r" b="b"/>
                <a:pathLst>
                  <a:path w="55" h="55">
                    <a:moveTo>
                      <a:pt x="55" y="44"/>
                    </a:moveTo>
                    <a:cubicBezTo>
                      <a:pt x="55" y="50"/>
                      <a:pt x="50" y="55"/>
                      <a:pt x="44" y="55"/>
                    </a:cubicBezTo>
                    <a:cubicBezTo>
                      <a:pt x="10" y="55"/>
                      <a:pt x="10" y="55"/>
                      <a:pt x="10" y="55"/>
                    </a:cubicBezTo>
                    <a:cubicBezTo>
                      <a:pt x="4" y="55"/>
                      <a:pt x="0" y="50"/>
                      <a:pt x="0" y="4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0" y="0"/>
                      <a:pt x="55" y="5"/>
                      <a:pt x="55" y="10"/>
                    </a:cubicBezTo>
                    <a:lnTo>
                      <a:pt x="55" y="44"/>
                    </a:lnTo>
                    <a:close/>
                    <a:moveTo>
                      <a:pt x="46" y="20"/>
                    </a:moveTo>
                    <a:cubicBezTo>
                      <a:pt x="47" y="19"/>
                      <a:pt x="47" y="17"/>
                      <a:pt x="46" y="17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42" y="12"/>
                      <a:pt x="40" y="12"/>
                      <a:pt x="39" y="13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4" y="21"/>
                      <a:pt x="13" y="21"/>
                      <a:pt x="12" y="22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7" y="27"/>
                      <a:pt x="7" y="28"/>
                      <a:pt x="8" y="29"/>
                    </a:cubicBezTo>
                    <a:cubicBezTo>
                      <a:pt x="21" y="42"/>
                      <a:pt x="21" y="42"/>
                      <a:pt x="21" y="42"/>
                    </a:cubicBezTo>
                    <a:cubicBezTo>
                      <a:pt x="22" y="43"/>
                      <a:pt x="23" y="43"/>
                      <a:pt x="24" y="42"/>
                    </a:cubicBezTo>
                    <a:lnTo>
                      <a:pt x="46" y="2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文悦古典明朝体 (非商业使用) W5" pitchFamily="50" charset="-122"/>
                  <a:ea typeface="文悦古典明朝体 (非商业使用) W5" pitchFamily="50" charset="-122"/>
                  <a:cs typeface="+mn-ea"/>
                  <a:sym typeface="+mn-lt"/>
                </a:endParaRPr>
              </a:p>
            </p:txBody>
          </p:sp>
          <p:sp>
            <p:nvSpPr>
              <p:cNvPr id="36" name="îṣļîḑé-Freeform: Shape 28"/>
              <p:cNvSpPr>
                <a:spLocks/>
              </p:cNvSpPr>
              <p:nvPr/>
            </p:nvSpPr>
            <p:spPr bwMode="auto">
              <a:xfrm>
                <a:off x="8351829" y="5051156"/>
                <a:ext cx="441472" cy="441472"/>
              </a:xfrm>
              <a:custGeom>
                <a:avLst/>
                <a:gdLst/>
                <a:ahLst/>
                <a:cxnLst>
                  <a:cxn ang="0">
                    <a:pos x="55" y="44"/>
                  </a:cxn>
                  <a:cxn ang="0">
                    <a:pos x="44" y="55"/>
                  </a:cxn>
                  <a:cxn ang="0">
                    <a:pos x="10" y="55"/>
                  </a:cxn>
                  <a:cxn ang="0">
                    <a:pos x="0" y="44"/>
                  </a:cxn>
                  <a:cxn ang="0">
                    <a:pos x="0" y="10"/>
                  </a:cxn>
                  <a:cxn ang="0">
                    <a:pos x="10" y="0"/>
                  </a:cxn>
                  <a:cxn ang="0">
                    <a:pos x="44" y="0"/>
                  </a:cxn>
                  <a:cxn ang="0">
                    <a:pos x="55" y="10"/>
                  </a:cxn>
                  <a:cxn ang="0">
                    <a:pos x="55" y="44"/>
                  </a:cxn>
                  <a:cxn ang="0">
                    <a:pos x="46" y="20"/>
                  </a:cxn>
                  <a:cxn ang="0">
                    <a:pos x="46" y="17"/>
                  </a:cxn>
                  <a:cxn ang="0">
                    <a:pos x="42" y="13"/>
                  </a:cxn>
                  <a:cxn ang="0">
                    <a:pos x="39" y="13"/>
                  </a:cxn>
                  <a:cxn ang="0">
                    <a:pos x="23" y="30"/>
                  </a:cxn>
                  <a:cxn ang="0">
                    <a:pos x="15" y="22"/>
                  </a:cxn>
                  <a:cxn ang="0">
                    <a:pos x="12" y="22"/>
                  </a:cxn>
                  <a:cxn ang="0">
                    <a:pos x="8" y="26"/>
                  </a:cxn>
                  <a:cxn ang="0">
                    <a:pos x="8" y="29"/>
                  </a:cxn>
                  <a:cxn ang="0">
                    <a:pos x="21" y="42"/>
                  </a:cxn>
                  <a:cxn ang="0">
                    <a:pos x="24" y="42"/>
                  </a:cxn>
                  <a:cxn ang="0">
                    <a:pos x="46" y="20"/>
                  </a:cxn>
                </a:cxnLst>
                <a:rect l="0" t="0" r="r" b="b"/>
                <a:pathLst>
                  <a:path w="55" h="55">
                    <a:moveTo>
                      <a:pt x="55" y="44"/>
                    </a:moveTo>
                    <a:cubicBezTo>
                      <a:pt x="55" y="50"/>
                      <a:pt x="50" y="55"/>
                      <a:pt x="44" y="55"/>
                    </a:cubicBezTo>
                    <a:cubicBezTo>
                      <a:pt x="10" y="55"/>
                      <a:pt x="10" y="55"/>
                      <a:pt x="10" y="55"/>
                    </a:cubicBezTo>
                    <a:cubicBezTo>
                      <a:pt x="4" y="55"/>
                      <a:pt x="0" y="50"/>
                      <a:pt x="0" y="4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0" y="0"/>
                      <a:pt x="55" y="5"/>
                      <a:pt x="55" y="10"/>
                    </a:cubicBezTo>
                    <a:lnTo>
                      <a:pt x="55" y="44"/>
                    </a:lnTo>
                    <a:close/>
                    <a:moveTo>
                      <a:pt x="46" y="20"/>
                    </a:moveTo>
                    <a:cubicBezTo>
                      <a:pt x="47" y="19"/>
                      <a:pt x="47" y="17"/>
                      <a:pt x="46" y="17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42" y="12"/>
                      <a:pt x="40" y="12"/>
                      <a:pt x="39" y="13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4" y="21"/>
                      <a:pt x="13" y="21"/>
                      <a:pt x="12" y="22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7" y="27"/>
                      <a:pt x="7" y="28"/>
                      <a:pt x="8" y="29"/>
                    </a:cubicBezTo>
                    <a:cubicBezTo>
                      <a:pt x="21" y="42"/>
                      <a:pt x="21" y="42"/>
                      <a:pt x="21" y="42"/>
                    </a:cubicBezTo>
                    <a:cubicBezTo>
                      <a:pt x="22" y="43"/>
                      <a:pt x="23" y="43"/>
                      <a:pt x="24" y="42"/>
                    </a:cubicBezTo>
                    <a:lnTo>
                      <a:pt x="46" y="20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文悦古典明朝体 (非商业使用) W5" pitchFamily="50" charset="-122"/>
                  <a:ea typeface="文悦古典明朝体 (非商业使用) W5" pitchFamily="50" charset="-122"/>
                  <a:cs typeface="+mn-ea"/>
                  <a:sym typeface="+mn-lt"/>
                </a:endParaRPr>
              </a:p>
            </p:txBody>
          </p:sp>
          <p:sp>
            <p:nvSpPr>
              <p:cNvPr id="37" name="îṣļîḑé-TextBox 44"/>
              <p:cNvSpPr txBox="1"/>
              <p:nvPr/>
            </p:nvSpPr>
            <p:spPr>
              <a:xfrm>
                <a:off x="9036411" y="2489668"/>
                <a:ext cx="3894338" cy="464842"/>
              </a:xfrm>
              <a:prstGeom prst="rect">
                <a:avLst/>
              </a:prstGeom>
              <a:noFill/>
            </p:spPr>
            <p:txBody>
              <a:bodyPr wrap="none" lIns="144000" tIns="0" rIns="144000" bIns="0" anchor="b" anchorCtr="0">
                <a:noAutofit/>
              </a:bodyPr>
              <a:lstStyle/>
              <a:p>
                <a:r>
                  <a:rPr lang="zh-CN" altLang="en-US" b="1" dirty="0">
                    <a:solidFill>
                      <a:schemeClr val="accent1"/>
                    </a:solidFill>
                    <a:latin typeface="文悦古典明朝体 (非商业使用) W5" pitchFamily="50" charset="-122"/>
                    <a:ea typeface="文悦古典明朝体 (非商业使用) W5" pitchFamily="50" charset="-122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8" name="îṣļîḑé-TextBox 45"/>
              <p:cNvSpPr txBox="1"/>
              <p:nvPr/>
            </p:nvSpPr>
            <p:spPr>
              <a:xfrm>
                <a:off x="9036411" y="3044576"/>
                <a:ext cx="3894338" cy="507591"/>
              </a:xfrm>
              <a:prstGeom prst="rect">
                <a:avLst/>
              </a:prstGeom>
              <a:noFill/>
            </p:spPr>
            <p:txBody>
              <a:bodyPr wrap="square" lIns="144000" tIns="0" rIns="144000" bIns="0" anchor="t" anchorCtr="0">
                <a:no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400" dirty="0" smtClean="0">
                    <a:latin typeface="文悦古典明朝体 (非商业使用) W5" pitchFamily="50" charset="-122"/>
                    <a:ea typeface="文悦古典明朝体 (非商业使用) W5" pitchFamily="50" charset="-122"/>
                    <a:cs typeface="+mn-ea"/>
                    <a:sym typeface="+mn-lt"/>
                  </a:rPr>
                  <a:t>点击此处更换文本</a:t>
                </a:r>
                <a:endParaRPr lang="zh-CN" altLang="en-US" sz="1400" dirty="0">
                  <a:latin typeface="文悦古典明朝体 (非商业使用) W5" pitchFamily="50" charset="-122"/>
                  <a:ea typeface="文悦古典明朝体 (非商业使用) W5" pitchFamily="50" charset="-122"/>
                  <a:cs typeface="+mn-ea"/>
                  <a:sym typeface="+mn-lt"/>
                </a:endParaRPr>
              </a:p>
            </p:txBody>
          </p:sp>
          <p:sp>
            <p:nvSpPr>
              <p:cNvPr id="39" name="îṣļîḑé-TextBox 47"/>
              <p:cNvSpPr txBox="1"/>
              <p:nvPr/>
            </p:nvSpPr>
            <p:spPr>
              <a:xfrm>
                <a:off x="9036411" y="3681282"/>
                <a:ext cx="3894338" cy="464842"/>
              </a:xfrm>
              <a:prstGeom prst="rect">
                <a:avLst/>
              </a:prstGeom>
              <a:noFill/>
            </p:spPr>
            <p:txBody>
              <a:bodyPr wrap="none" lIns="144000" tIns="0" rIns="144000" bIns="0" anchor="b" anchorCtr="0">
                <a:noAutofit/>
              </a:bodyPr>
              <a:lstStyle/>
              <a:p>
                <a:r>
                  <a:rPr lang="zh-CN" altLang="en-US" b="1" dirty="0">
                    <a:solidFill>
                      <a:schemeClr val="accent2"/>
                    </a:solidFill>
                    <a:latin typeface="文悦古典明朝体 (非商业使用) W5" pitchFamily="50" charset="-122"/>
                    <a:ea typeface="文悦古典明朝体 (非商业使用) W5" pitchFamily="50" charset="-122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40" name="îṣļîḑé-TextBox 48"/>
              <p:cNvSpPr txBox="1"/>
              <p:nvPr/>
            </p:nvSpPr>
            <p:spPr>
              <a:xfrm>
                <a:off x="9036411" y="4236192"/>
                <a:ext cx="3894338" cy="507591"/>
              </a:xfrm>
              <a:prstGeom prst="rect">
                <a:avLst/>
              </a:prstGeom>
              <a:noFill/>
            </p:spPr>
            <p:txBody>
              <a:bodyPr wrap="square" lIns="144000" tIns="0" rIns="144000" bIns="0" anchor="t" anchorCtr="0">
                <a:no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400" dirty="0" smtClean="0">
                    <a:latin typeface="文悦古典明朝体 (非商业使用) W5" pitchFamily="50" charset="-122"/>
                    <a:ea typeface="文悦古典明朝体 (非商业使用) W5" pitchFamily="50" charset="-122"/>
                    <a:cs typeface="+mn-ea"/>
                    <a:sym typeface="+mn-lt"/>
                  </a:rPr>
                  <a:t>点击此处更换文本</a:t>
                </a:r>
                <a:endParaRPr lang="zh-CN" altLang="en-US" sz="1400" dirty="0">
                  <a:latin typeface="文悦古典明朝体 (非商业使用) W5" pitchFamily="50" charset="-122"/>
                  <a:ea typeface="文悦古典明朝体 (非商业使用) W5" pitchFamily="50" charset="-122"/>
                  <a:cs typeface="+mn-ea"/>
                  <a:sym typeface="+mn-lt"/>
                </a:endParaRPr>
              </a:p>
            </p:txBody>
          </p:sp>
          <p:sp>
            <p:nvSpPr>
              <p:cNvPr id="41" name="îṣļîḑé-TextBox 50"/>
              <p:cNvSpPr txBox="1"/>
              <p:nvPr/>
            </p:nvSpPr>
            <p:spPr>
              <a:xfrm>
                <a:off x="9036411" y="4760511"/>
                <a:ext cx="3894338" cy="464842"/>
              </a:xfrm>
              <a:prstGeom prst="rect">
                <a:avLst/>
              </a:prstGeom>
              <a:noFill/>
            </p:spPr>
            <p:txBody>
              <a:bodyPr wrap="none" lIns="144000" tIns="0" rIns="144000" bIns="0" anchor="b" anchorCtr="0">
                <a:noAutofit/>
              </a:bodyPr>
              <a:lstStyle/>
              <a:p>
                <a:r>
                  <a:rPr lang="zh-CN" altLang="en-US" b="1">
                    <a:solidFill>
                      <a:schemeClr val="accent3"/>
                    </a:solidFill>
                    <a:latin typeface="文悦古典明朝体 (非商业使用) W5" pitchFamily="50" charset="-122"/>
                    <a:ea typeface="文悦古典明朝体 (非商业使用) W5" pitchFamily="50" charset="-122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42" name="îṣļîḑé-TextBox 51"/>
              <p:cNvSpPr txBox="1"/>
              <p:nvPr/>
            </p:nvSpPr>
            <p:spPr>
              <a:xfrm>
                <a:off x="9036411" y="5315420"/>
                <a:ext cx="3894338" cy="507591"/>
              </a:xfrm>
              <a:prstGeom prst="rect">
                <a:avLst/>
              </a:prstGeom>
              <a:noFill/>
            </p:spPr>
            <p:txBody>
              <a:bodyPr wrap="square" lIns="144000" tIns="0" rIns="144000" bIns="0" anchor="t" anchorCtr="0">
                <a:no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400" dirty="0" smtClean="0">
                    <a:latin typeface="文悦古典明朝体 (非商业使用) W5" pitchFamily="50" charset="-122"/>
                    <a:ea typeface="文悦古典明朝体 (非商业使用) W5" pitchFamily="50" charset="-122"/>
                    <a:cs typeface="+mn-ea"/>
                    <a:sym typeface="+mn-lt"/>
                  </a:rPr>
                  <a:t>点击此处更换文本</a:t>
                </a:r>
                <a:endParaRPr lang="zh-CN" altLang="en-US" sz="1400" dirty="0">
                  <a:latin typeface="文悦古典明朝体 (非商业使用) W5" pitchFamily="50" charset="-122"/>
                  <a:ea typeface="文悦古典明朝体 (非商业使用) W5" pitchFamily="50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1991360" y="680720"/>
            <a:ext cx="3786731" cy="5500280"/>
            <a:chOff x="1361440" y="623423"/>
            <a:chExt cx="4064000" cy="5903017"/>
          </a:xfrm>
        </p:grpSpPr>
        <p:sp>
          <p:nvSpPr>
            <p:cNvPr id="43" name="矩形 42"/>
            <p:cNvSpPr/>
            <p:nvPr/>
          </p:nvSpPr>
          <p:spPr>
            <a:xfrm>
              <a:off x="1361440" y="623423"/>
              <a:ext cx="4064000" cy="5903017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  <a:effectLst>
              <a:outerShdw blurRad="203200" dist="88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61440" y="1283880"/>
              <a:ext cx="4064000" cy="52425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3098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76249" y="352425"/>
            <a:ext cx="11231881" cy="6111241"/>
            <a:chOff x="476249" y="352425"/>
            <a:chExt cx="11231881" cy="6111241"/>
          </a:xfrm>
        </p:grpSpPr>
        <p:grpSp>
          <p:nvGrpSpPr>
            <p:cNvPr id="4" name="组合 3"/>
            <p:cNvGrpSpPr/>
            <p:nvPr/>
          </p:nvGrpSpPr>
          <p:grpSpPr>
            <a:xfrm>
              <a:off x="476249" y="352425"/>
              <a:ext cx="533401" cy="533401"/>
              <a:chOff x="1904999" y="1666875"/>
              <a:chExt cx="533401" cy="53340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8" name="矩形 7"/>
              <p:cNvSpPr/>
              <p:nvPr/>
            </p:nvSpPr>
            <p:spPr>
              <a:xfrm>
                <a:off x="1905000" y="1666875"/>
                <a:ext cx="533400" cy="6667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矩形 8"/>
              <p:cNvSpPr/>
              <p:nvPr/>
            </p:nvSpPr>
            <p:spPr>
              <a:xfrm rot="5400000">
                <a:off x="1671637" y="1900238"/>
                <a:ext cx="533400" cy="6667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 rot="16200000" flipV="1">
              <a:off x="11174729" y="5930265"/>
              <a:ext cx="533401" cy="533401"/>
              <a:chOff x="1904999" y="1666875"/>
              <a:chExt cx="533401" cy="53340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6" name="矩形 5"/>
              <p:cNvSpPr/>
              <p:nvPr/>
            </p:nvSpPr>
            <p:spPr>
              <a:xfrm>
                <a:off x="1905000" y="1666875"/>
                <a:ext cx="533400" cy="6667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/>
              <p:cNvSpPr/>
              <p:nvPr/>
            </p:nvSpPr>
            <p:spPr>
              <a:xfrm rot="5400000">
                <a:off x="1671637" y="1900238"/>
                <a:ext cx="533400" cy="6667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6" name="组合 15"/>
          <p:cNvGrpSpPr/>
          <p:nvPr/>
        </p:nvGrpSpPr>
        <p:grpSpPr>
          <a:xfrm flipH="1">
            <a:off x="10202170" y="-20291"/>
            <a:ext cx="1617719" cy="1590473"/>
            <a:chOff x="9215120" y="-20291"/>
            <a:chExt cx="2604770" cy="2560900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246" r="82513" b="64443"/>
            <a:stretch/>
          </p:blipFill>
          <p:spPr>
            <a:xfrm flipH="1">
              <a:off x="10529570" y="0"/>
              <a:ext cx="1290320" cy="2162822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246" r="82513" b="64443"/>
            <a:stretch/>
          </p:blipFill>
          <p:spPr>
            <a:xfrm flipH="1">
              <a:off x="9215120" y="-20291"/>
              <a:ext cx="1527810" cy="2560900"/>
            </a:xfrm>
            <a:prstGeom prst="rect">
              <a:avLst/>
            </a:prstGeom>
          </p:spPr>
        </p:pic>
      </p:grpSp>
      <p:grpSp>
        <p:nvGrpSpPr>
          <p:cNvPr id="19" name="组合 18"/>
          <p:cNvGrpSpPr/>
          <p:nvPr/>
        </p:nvGrpSpPr>
        <p:grpSpPr>
          <a:xfrm>
            <a:off x="-9626" y="2630344"/>
            <a:ext cx="3243074" cy="4153339"/>
            <a:chOff x="840861" y="2461928"/>
            <a:chExt cx="3243074" cy="4153339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4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038" t="12024" r="-4815" b="21403"/>
            <a:stretch/>
          </p:blipFill>
          <p:spPr>
            <a:xfrm flipH="1">
              <a:off x="840861" y="4502292"/>
              <a:ext cx="1122882" cy="1563228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5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3743" y="3952545"/>
              <a:ext cx="2120192" cy="2662722"/>
            </a:xfrm>
            <a:prstGeom prst="rect">
              <a:avLst/>
            </a:prstGeom>
          </p:spPr>
        </p:pic>
        <p:grpSp>
          <p:nvGrpSpPr>
            <p:cNvPr id="22" name="组合 21"/>
            <p:cNvGrpSpPr/>
            <p:nvPr/>
          </p:nvGrpSpPr>
          <p:grpSpPr>
            <a:xfrm>
              <a:off x="1525413" y="2461928"/>
              <a:ext cx="1661993" cy="3603592"/>
              <a:chOff x="1840373" y="2461928"/>
              <a:chExt cx="1661993" cy="3603592"/>
            </a:xfrm>
          </p:grpSpPr>
          <p:cxnSp>
            <p:nvCxnSpPr>
              <p:cNvPr id="23" name="直接连接符 22"/>
              <p:cNvCxnSpPr/>
              <p:nvPr/>
            </p:nvCxnSpPr>
            <p:spPr>
              <a:xfrm>
                <a:off x="2579036" y="2461928"/>
                <a:ext cx="0" cy="3603592"/>
              </a:xfrm>
              <a:prstGeom prst="line">
                <a:avLst/>
              </a:prstGeom>
              <a:ln w="158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文本框 23"/>
              <p:cNvSpPr txBox="1"/>
              <p:nvPr/>
            </p:nvSpPr>
            <p:spPr>
              <a:xfrm>
                <a:off x="1840373" y="3179839"/>
                <a:ext cx="800219" cy="2001520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r"/>
                <a:r>
                  <a:rPr lang="zh-CN" altLang="en-US" sz="4000" spc="600" dirty="0" smtClean="0">
                    <a:solidFill>
                      <a:schemeClr val="accent5"/>
                    </a:solidFill>
                    <a:latin typeface="文悦古典明朝体 (非商业使用) W5" pitchFamily="50" charset="-122"/>
                    <a:ea typeface="文悦古典明朝体 (非商业使用) W5" pitchFamily="50" charset="-122"/>
                  </a:rPr>
                  <a:t>输入</a:t>
                </a:r>
                <a:endParaRPr lang="zh-CN" altLang="en-US" sz="4000" spc="600" dirty="0">
                  <a:solidFill>
                    <a:schemeClr val="accent5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sp>
            <p:nvSpPr>
              <p:cNvPr id="25" name="文本框 24"/>
              <p:cNvSpPr txBox="1"/>
              <p:nvPr/>
            </p:nvSpPr>
            <p:spPr>
              <a:xfrm>
                <a:off x="2702147" y="2461928"/>
                <a:ext cx="800219" cy="2174240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4000" spc="600" dirty="0" smtClean="0">
                    <a:solidFill>
                      <a:schemeClr val="accent5"/>
                    </a:solidFill>
                    <a:latin typeface="文悦古典明朝体 (非商业使用) W5" pitchFamily="50" charset="-122"/>
                    <a:ea typeface="文悦古典明朝体 (非商业使用) W5" pitchFamily="50" charset="-122"/>
                  </a:rPr>
                  <a:t>点击</a:t>
                </a:r>
                <a:endParaRPr lang="zh-CN" altLang="en-US" sz="4000" spc="600" dirty="0">
                  <a:solidFill>
                    <a:schemeClr val="accent5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</p:grpSp>
      </p:grpSp>
      <p:grpSp>
        <p:nvGrpSpPr>
          <p:cNvPr id="26" name="组合 25"/>
          <p:cNvGrpSpPr/>
          <p:nvPr/>
        </p:nvGrpSpPr>
        <p:grpSpPr>
          <a:xfrm>
            <a:off x="3661026" y="1508911"/>
            <a:ext cx="7925584" cy="3996764"/>
            <a:chOff x="3661026" y="1508911"/>
            <a:chExt cx="7925584" cy="3996764"/>
          </a:xfrm>
        </p:grpSpPr>
        <p:grpSp>
          <p:nvGrpSpPr>
            <p:cNvPr id="27" name="组合 26"/>
            <p:cNvGrpSpPr/>
            <p:nvPr/>
          </p:nvGrpSpPr>
          <p:grpSpPr>
            <a:xfrm>
              <a:off x="3661026" y="1508911"/>
              <a:ext cx="1107996" cy="3996764"/>
              <a:chOff x="3571325" y="1337235"/>
              <a:chExt cx="1107996" cy="3996764"/>
            </a:xfrm>
          </p:grpSpPr>
          <p:grpSp>
            <p:nvGrpSpPr>
              <p:cNvPr id="29" name="组合 28"/>
              <p:cNvGrpSpPr/>
              <p:nvPr/>
            </p:nvGrpSpPr>
            <p:grpSpPr>
              <a:xfrm>
                <a:off x="3652528" y="1941963"/>
                <a:ext cx="934460" cy="2985833"/>
                <a:chOff x="3623826" y="1538041"/>
                <a:chExt cx="934460" cy="3773104"/>
              </a:xfrm>
            </p:grpSpPr>
            <p:sp>
              <p:nvSpPr>
                <p:cNvPr id="32" name="文本框 31"/>
                <p:cNvSpPr txBox="1"/>
                <p:nvPr/>
              </p:nvSpPr>
              <p:spPr>
                <a:xfrm>
                  <a:off x="3623826" y="1538041"/>
                  <a:ext cx="461665" cy="3773104"/>
                </a:xfrm>
                <a:prstGeom prst="rect">
                  <a:avLst/>
                </a:prstGeom>
                <a:noFill/>
              </p:spPr>
              <p:txBody>
                <a:bodyPr vert="eaVert" wrap="square" rtlCol="0">
                  <a:spAutoFit/>
                </a:bodyPr>
                <a:lstStyle/>
                <a:p>
                  <a:r>
                    <a:rPr lang="zh-CN" altLang="en-US" spc="300" dirty="0" smtClean="0">
                      <a:solidFill>
                        <a:schemeClr val="accent5"/>
                      </a:solidFill>
                      <a:latin typeface="文悦古典明朝体 (非商业使用) W5" pitchFamily="50" charset="-122"/>
                      <a:ea typeface="文悦古典明朝体 (非商业使用) W5" pitchFamily="50" charset="-122"/>
                    </a:rPr>
                    <a:t>点击输入你的文字标题</a:t>
                  </a:r>
                  <a:endParaRPr lang="zh-CN" altLang="en-US" spc="300" dirty="0">
                    <a:solidFill>
                      <a:schemeClr val="accent5"/>
                    </a:solidFill>
                    <a:latin typeface="文悦古典明朝体 (非商业使用) W5" pitchFamily="50" charset="-122"/>
                    <a:ea typeface="文悦古典明朝体 (非商业使用) W5" pitchFamily="50" charset="-122"/>
                  </a:endParaRPr>
                </a:p>
              </p:txBody>
            </p:sp>
            <p:sp>
              <p:nvSpPr>
                <p:cNvPr id="33" name="文本框 32"/>
                <p:cNvSpPr txBox="1"/>
                <p:nvPr/>
              </p:nvSpPr>
              <p:spPr>
                <a:xfrm>
                  <a:off x="4096621" y="1538041"/>
                  <a:ext cx="461665" cy="3773104"/>
                </a:xfrm>
                <a:prstGeom prst="rect">
                  <a:avLst/>
                </a:prstGeom>
                <a:noFill/>
              </p:spPr>
              <p:txBody>
                <a:bodyPr vert="eaVert" wrap="square" rtlCol="0">
                  <a:spAutoFit/>
                </a:bodyPr>
                <a:lstStyle/>
                <a:p>
                  <a:r>
                    <a:rPr lang="en-US" altLang="zh-CN" dirty="0" smtClean="0">
                      <a:solidFill>
                        <a:schemeClr val="accent5"/>
                      </a:solidFill>
                      <a:latin typeface="文悦古典明朝体 (非商业使用) W5" pitchFamily="50" charset="-122"/>
                      <a:ea typeface="文悦古典明朝体 (非商业使用) W5" pitchFamily="50" charset="-122"/>
                    </a:rPr>
                    <a:t>ADD YOUR TITLE HERE.</a:t>
                  </a:r>
                  <a:endParaRPr lang="zh-CN" altLang="en-US" dirty="0">
                    <a:solidFill>
                      <a:schemeClr val="accent5"/>
                    </a:solidFill>
                    <a:latin typeface="文悦古典明朝体 (非商业使用) W5" pitchFamily="50" charset="-122"/>
                    <a:ea typeface="文悦古典明朝体 (非商业使用) W5" pitchFamily="50" charset="-122"/>
                  </a:endParaRPr>
                </a:p>
              </p:txBody>
            </p:sp>
          </p:grpSp>
          <p:sp>
            <p:nvSpPr>
              <p:cNvPr id="30" name="文本框 29"/>
              <p:cNvSpPr txBox="1"/>
              <p:nvPr/>
            </p:nvSpPr>
            <p:spPr>
              <a:xfrm>
                <a:off x="3571325" y="1337235"/>
                <a:ext cx="1107996" cy="530654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ctr"/>
                <a:r>
                  <a:rPr lang="en-US" altLang="zh-CN" sz="6000" dirty="0">
                    <a:solidFill>
                      <a:schemeClr val="accent5"/>
                    </a:solidFill>
                    <a:latin typeface="文悦古典明朝体 (非商业使用) W5" pitchFamily="50" charset="-122"/>
                    <a:ea typeface="文悦古典明朝体 (非商业使用) W5" pitchFamily="50" charset="-122"/>
                  </a:rPr>
                  <a:t>【</a:t>
                </a:r>
                <a:endParaRPr lang="zh-CN" altLang="en-US" sz="6000" dirty="0">
                  <a:solidFill>
                    <a:schemeClr val="accent5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 flipH="1" flipV="1">
                <a:off x="3571325" y="4803345"/>
                <a:ext cx="1107996" cy="530654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ctr"/>
                <a:r>
                  <a:rPr lang="en-US" altLang="zh-CN" sz="6000" dirty="0">
                    <a:solidFill>
                      <a:schemeClr val="accent5"/>
                    </a:solidFill>
                    <a:latin typeface="文悦古典明朝体 (非商业使用) W5" pitchFamily="50" charset="-122"/>
                    <a:ea typeface="文悦古典明朝体 (非商业使用) W5" pitchFamily="50" charset="-122"/>
                  </a:rPr>
                  <a:t>【</a:t>
                </a:r>
                <a:endParaRPr lang="zh-CN" altLang="en-US" sz="6000" dirty="0">
                  <a:solidFill>
                    <a:schemeClr val="accent5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</p:grpSp>
        <p:sp>
          <p:nvSpPr>
            <p:cNvPr id="28" name="文本框 27"/>
            <p:cNvSpPr txBox="1"/>
            <p:nvPr/>
          </p:nvSpPr>
          <p:spPr>
            <a:xfrm>
              <a:off x="8077957" y="1811101"/>
              <a:ext cx="3508653" cy="339238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pc="600" dirty="0">
                  <a:solidFill>
                    <a:schemeClr val="accent5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  <a:sym typeface="WenYue GuDianMingChaoTi (Non-Commercial Use)" pitchFamily="50" charset="-122"/>
                </a:rPr>
                <a:t>点击输入标题文字，点击输入标题文字，点击输入标题文字，点击输入标题文字，点击输入标题文字，点击输入文字</a:t>
              </a:r>
              <a:r>
                <a:rPr lang="zh-CN" altLang="en-US" spc="600" dirty="0" smtClean="0">
                  <a:solidFill>
                    <a:schemeClr val="accent5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  <a:sym typeface="WenYue GuDianMingChaoTi (Non-Commercial Use)" pitchFamily="50" charset="-122"/>
                </a:rPr>
                <a:t>。</a:t>
              </a:r>
              <a:r>
                <a:rPr lang="zh-CN" altLang="en-US" spc="600" dirty="0">
                  <a:solidFill>
                    <a:schemeClr val="accent5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  <a:sym typeface="WenYue GuDianMingChaoTi (Non-Commercial Use)" pitchFamily="50" charset="-122"/>
                </a:rPr>
                <a:t>点击输入标题文字，点击输入标题文字，点击输入标题文字，点击输入标题文字，点击输入标题文字，点击输入文字。</a:t>
              </a:r>
            </a:p>
            <a:p>
              <a:pPr>
                <a:lnSpc>
                  <a:spcPct val="200000"/>
                </a:lnSpc>
              </a:pPr>
              <a:endParaRPr lang="zh-CN" altLang="en-US" spc="600" dirty="0">
                <a:solidFill>
                  <a:schemeClr val="accent5"/>
                </a:solidFill>
                <a:latin typeface="文悦古典明朝体 (非商业使用) W5" pitchFamily="50" charset="-122"/>
                <a:ea typeface="文悦古典明朝体 (非商业使用) W5" pitchFamily="50" charset="-122"/>
                <a:sym typeface="WenYue GuDianMingChaoTi (Non-Commercial Use)" pitchFamily="50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4081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9E3FDF6-F814-4ED9-90DF-BDB2C068E731}"/>
              </a:ext>
            </a:extLst>
          </p:cNvPr>
          <p:cNvSpPr/>
          <p:nvPr/>
        </p:nvSpPr>
        <p:spPr>
          <a:xfrm>
            <a:off x="5057774" y="1003225"/>
            <a:ext cx="7134225" cy="300036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WenYue GuDianMingChaoTi (Non-Commercial Use)" pitchFamily="50" charset="-122"/>
              <a:ea typeface="WenYue GuDianMingChaoTi (Non-Commercial Use)" pitchFamily="50" charset="-122"/>
              <a:sym typeface="WenYue GuDianMingChaoTi (Non-Commercial Use)" pitchFamily="50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23" b="27540"/>
          <a:stretch/>
        </p:blipFill>
        <p:spPr>
          <a:xfrm>
            <a:off x="1197859" y="1241633"/>
            <a:ext cx="3859916" cy="274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6152" y="1395469"/>
            <a:ext cx="4271319" cy="2435529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1197859" y="4386649"/>
            <a:ext cx="9070605" cy="1012906"/>
            <a:chOff x="814800" y="2934729"/>
            <a:chExt cx="9070605" cy="1012906"/>
          </a:xfrm>
        </p:grpSpPr>
        <p:sp>
          <p:nvSpPr>
            <p:cNvPr id="6" name="文本框 26">
              <a:extLst>
                <a:ext uri="{FF2B5EF4-FFF2-40B4-BE49-F238E27FC236}">
                  <a16:creationId xmlns="" xmlns:a16="http://schemas.microsoft.com/office/drawing/2014/main" id="{D9B28593-0827-475E-BFA9-4D23FF58E6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4800" y="3334839"/>
              <a:ext cx="9070605" cy="612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defRPr/>
              </a:pPr>
              <a:r>
                <a:rPr lang="zh-CN" altLang="en-US" sz="1200" kern="0" dirty="0">
                  <a:solidFill>
                    <a:schemeClr val="accent5"/>
                  </a:solidFill>
                  <a:latin typeface="WenYue GuDianMingChaoTi (Non-Commercial Use)" pitchFamily="50" charset="-122"/>
                  <a:ea typeface="WenYue GuDianMingChaoTi (Non-Commercial Use)" pitchFamily="50" charset="-122"/>
                  <a:sym typeface="WenYue GuDianMingChaoTi (Non-Commercial Use)" pitchFamily="50" charset="-122"/>
                </a:rPr>
                <a:t>单击此处输入文本内容，单击此处输入文本内容，单击此处输入文本内容，单击此处输入文本内容，单击此处输入文本内容，单击此处输入文本内容，单击此处输入文本内容</a:t>
              </a:r>
              <a:endParaRPr lang="en-US" altLang="zh-CN" sz="1200" kern="0" dirty="0">
                <a:solidFill>
                  <a:schemeClr val="accent5"/>
                </a:solidFill>
                <a:latin typeface="WenYue GuDianMingChaoTi (Non-Commercial Use)" pitchFamily="50" charset="-122"/>
                <a:ea typeface="WenYue GuDianMingChaoTi (Non-Commercial Use)" pitchFamily="50" charset="-122"/>
                <a:sym typeface="WenYue GuDianMingChaoTi (Non-Commercial Use)" pitchFamily="50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814801" y="2934729"/>
              <a:ext cx="231145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b="1" dirty="0">
                  <a:solidFill>
                    <a:schemeClr val="accent5"/>
                  </a:solidFill>
                  <a:latin typeface="WenYue GuDianMingChaoTi (Non-Commercial Use)" pitchFamily="50" charset="-122"/>
                  <a:ea typeface="WenYue GuDianMingChaoTi (Non-Commercial Use)" pitchFamily="50" charset="-122"/>
                  <a:sym typeface="WenYue GuDianMingChaoTi (Non-Commercial Use)" pitchFamily="50" charset="-122"/>
                </a:rPr>
                <a:t>输入标题内容</a:t>
              </a:r>
            </a:p>
          </p:txBody>
        </p:sp>
      </p:grpSp>
      <p:sp>
        <p:nvSpPr>
          <p:cNvPr id="8" name="文本框 26">
            <a:extLst>
              <a:ext uri="{FF2B5EF4-FFF2-40B4-BE49-F238E27FC236}">
                <a16:creationId xmlns="" xmlns:a16="http://schemas.microsoft.com/office/drawing/2014/main" id="{D9B28593-0827-475E-BFA9-4D23FF58E6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7859" y="5457804"/>
            <a:ext cx="907060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chemeClr val="accent5"/>
                </a:solidFill>
                <a:latin typeface="WenYue GuDianMingChaoTi (Non-Commercial Use)" pitchFamily="50" charset="-122"/>
                <a:ea typeface="WenYue GuDianMingChaoTi (Non-Commercial Use)" pitchFamily="50" charset="-122"/>
                <a:sym typeface="WenYue GuDianMingChaoTi (Non-Commercial Use)" pitchFamily="50" charset="-122"/>
              </a:rPr>
              <a:t>单击此处输入文本内容，单击此处输入文本内容，单击此处输入文本内容，单击此处输入文本内容，单击此处输入文本内容，单击此处输入文本内容，单击此处输入文本内容，单击此处输入文本内容，单击此处输入文本内容，单击此处输入文本内容，单击此处输入文本内容，单击此处输入文本内容，单击此处输入文本</a:t>
            </a:r>
            <a:r>
              <a:rPr lang="zh-CN" altLang="en-US" sz="1200" kern="0" dirty="0" smtClean="0">
                <a:solidFill>
                  <a:schemeClr val="accent5"/>
                </a:solidFill>
                <a:latin typeface="WenYue GuDianMingChaoTi (Non-Commercial Use)" pitchFamily="50" charset="-122"/>
                <a:ea typeface="WenYue GuDianMingChaoTi (Non-Commercial Use)" pitchFamily="50" charset="-122"/>
                <a:sym typeface="WenYue GuDianMingChaoTi (Non-Commercial Use)" pitchFamily="50" charset="-122"/>
              </a:rPr>
              <a:t>内容</a:t>
            </a:r>
            <a:endParaRPr lang="en-US" altLang="zh-CN" sz="1200" kern="0" dirty="0">
              <a:solidFill>
                <a:schemeClr val="accent5"/>
              </a:solidFill>
              <a:latin typeface="WenYue GuDianMingChaoTi (Non-Commercial Use)" pitchFamily="50" charset="-122"/>
              <a:ea typeface="WenYue GuDianMingChaoTi (Non-Commercial Use)" pitchFamily="50" charset="-122"/>
              <a:sym typeface="WenYue GuDianMingChaoTi (Non-Commercial Use)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07739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86079" y="713555"/>
            <a:ext cx="11379201" cy="6693085"/>
            <a:chOff x="386079" y="713555"/>
            <a:chExt cx="11379201" cy="6693085"/>
          </a:xfrm>
        </p:grpSpPr>
        <p:grpSp>
          <p:nvGrpSpPr>
            <p:cNvPr id="3" name="组合 2"/>
            <p:cNvGrpSpPr/>
            <p:nvPr/>
          </p:nvGrpSpPr>
          <p:grpSpPr>
            <a:xfrm>
              <a:off x="386079" y="713555"/>
              <a:ext cx="6424507" cy="6693085"/>
              <a:chOff x="609599" y="418915"/>
              <a:chExt cx="6424507" cy="6693085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609599" y="3942080"/>
                <a:ext cx="4815841" cy="316992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3606800" y="418915"/>
                <a:ext cx="3427306" cy="514096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914400" y="4337765"/>
                <a:ext cx="250952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zh-CN" altLang="en-US" sz="2800" spc="600" dirty="0" smtClean="0">
                    <a:solidFill>
                      <a:schemeClr val="accent5"/>
                    </a:solidFill>
                    <a:latin typeface="文悦古典明朝体 (非商业使用) W5" pitchFamily="50" charset="-122"/>
                    <a:ea typeface="文悦古典明朝体 (非商业使用) W5" pitchFamily="50" charset="-122"/>
                  </a:rPr>
                  <a:t>点击输入</a:t>
                </a:r>
                <a:r>
                  <a:rPr lang="en-US" altLang="zh-CN" sz="2800" spc="600" dirty="0" smtClean="0">
                    <a:solidFill>
                      <a:schemeClr val="accent5"/>
                    </a:solidFill>
                    <a:latin typeface="文悦古典明朝体 (非商业使用) W5" pitchFamily="50" charset="-122"/>
                    <a:ea typeface="文悦古典明朝体 (非商业使用) W5" pitchFamily="50" charset="-122"/>
                  </a:rPr>
                  <a:t>·</a:t>
                </a:r>
                <a:endParaRPr lang="zh-CN" altLang="en-US" sz="2800" spc="600" dirty="0">
                  <a:solidFill>
                    <a:schemeClr val="accent5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609600" y="4860985"/>
                <a:ext cx="281432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2800" dirty="0" smtClean="0">
                    <a:solidFill>
                      <a:schemeClr val="accent5"/>
                    </a:solidFill>
                    <a:latin typeface="文悦古典明朝体 (非商业使用) W5" pitchFamily="50" charset="-122"/>
                    <a:ea typeface="文悦古典明朝体 (非商业使用) W5" pitchFamily="50" charset="-122"/>
                  </a:rPr>
                  <a:t>TITLE HERE.</a:t>
                </a:r>
                <a:endParaRPr lang="zh-CN" altLang="en-US" sz="2800" dirty="0">
                  <a:solidFill>
                    <a:schemeClr val="accent5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988059" y="5559875"/>
                <a:ext cx="4058920" cy="7863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accent5"/>
                    </a:solidFill>
                    <a:latin typeface="文悦古典明朝体 (非商业使用) W5" pitchFamily="50" charset="-122"/>
                    <a:ea typeface="文悦古典明朝体 (非商业使用) W5" pitchFamily="50" charset="-122"/>
                  </a:rPr>
                  <a:t>点击这里输入您的文字内容，您可以对字体及其格式做一定调整</a:t>
                </a:r>
                <a:r>
                  <a:rPr lang="zh-CN" altLang="en-US" sz="1600" dirty="0" smtClean="0">
                    <a:solidFill>
                      <a:schemeClr val="accent5"/>
                    </a:solidFill>
                    <a:latin typeface="文悦古典明朝体 (非商业使用) W5" pitchFamily="50" charset="-122"/>
                    <a:ea typeface="文悦古典明朝体 (非商业使用) W5" pitchFamily="50" charset="-122"/>
                  </a:rPr>
                  <a:t>。</a:t>
                </a:r>
                <a:endParaRPr lang="zh-CN" altLang="en-US" sz="1600" dirty="0">
                  <a:solidFill>
                    <a:schemeClr val="accent5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7630160" y="1242619"/>
              <a:ext cx="4135120" cy="3809910"/>
              <a:chOff x="7640320" y="1039414"/>
              <a:chExt cx="4135120" cy="3809910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7640321" y="1039414"/>
                <a:ext cx="4135119" cy="7863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accent5"/>
                    </a:solidFill>
                    <a:latin typeface="文悦古典明朝体 (非商业使用) W5" pitchFamily="50" charset="-122"/>
                    <a:ea typeface="文悦古典明朝体 (非商业使用) W5" pitchFamily="50" charset="-122"/>
                  </a:rPr>
                  <a:t>点击这里输入您的文字内容，您可以对字体及其格式做一定调整</a:t>
                </a:r>
                <a:r>
                  <a:rPr lang="zh-CN" altLang="en-US" sz="1600" dirty="0" smtClean="0">
                    <a:solidFill>
                      <a:schemeClr val="accent5"/>
                    </a:solidFill>
                    <a:latin typeface="文悦古典明朝体 (非商业使用) W5" pitchFamily="50" charset="-122"/>
                    <a:ea typeface="文悦古典明朝体 (非商业使用) W5" pitchFamily="50" charset="-122"/>
                  </a:rPr>
                  <a:t>。</a:t>
                </a:r>
                <a:r>
                  <a:rPr lang="zh-CN" altLang="en-US" sz="1600" dirty="0">
                    <a:solidFill>
                      <a:schemeClr val="accent5"/>
                    </a:solidFill>
                    <a:latin typeface="文悦古典明朝体 (非商业使用) W5" pitchFamily="50" charset="-122"/>
                    <a:ea typeface="文悦古典明朝体 (非商业使用) W5" pitchFamily="50" charset="-122"/>
                  </a:rPr>
                  <a:t>点击这里</a:t>
                </a:r>
                <a:r>
                  <a:rPr lang="zh-CN" altLang="en-US" sz="1600" dirty="0" smtClean="0">
                    <a:solidFill>
                      <a:schemeClr val="accent5"/>
                    </a:solidFill>
                    <a:latin typeface="文悦古典明朝体 (非商业使用) W5" pitchFamily="50" charset="-122"/>
                    <a:ea typeface="文悦古典明朝体 (非商业使用) W5" pitchFamily="50" charset="-122"/>
                  </a:rPr>
                  <a:t>输入</a:t>
                </a:r>
                <a:r>
                  <a:rPr lang="zh-CN" altLang="en-US" sz="1600" dirty="0">
                    <a:solidFill>
                      <a:schemeClr val="accent5"/>
                    </a:solidFill>
                    <a:latin typeface="文悦古典明朝体 (非商业使用) W5" pitchFamily="50" charset="-122"/>
                    <a:ea typeface="文悦古典明朝体 (非商业使用) W5" pitchFamily="50" charset="-122"/>
                  </a:rPr>
                  <a:t>。</a:t>
                </a:r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7640320" y="2551216"/>
                <a:ext cx="4135119" cy="7863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accent5"/>
                    </a:solidFill>
                    <a:latin typeface="文悦古典明朝体 (非商业使用) W5" pitchFamily="50" charset="-122"/>
                    <a:ea typeface="文悦古典明朝体 (非商业使用) W5" pitchFamily="50" charset="-122"/>
                  </a:rPr>
                  <a:t>点击这里输入您的文字内容，您可以对字体及其格式做一定调整</a:t>
                </a:r>
                <a:r>
                  <a:rPr lang="zh-CN" altLang="en-US" sz="1600" dirty="0" smtClean="0">
                    <a:solidFill>
                      <a:schemeClr val="accent5"/>
                    </a:solidFill>
                    <a:latin typeface="文悦古典明朝体 (非商业使用) W5" pitchFamily="50" charset="-122"/>
                    <a:ea typeface="文悦古典明朝体 (非商业使用) W5" pitchFamily="50" charset="-122"/>
                  </a:rPr>
                  <a:t>。</a:t>
                </a:r>
                <a:r>
                  <a:rPr lang="zh-CN" altLang="en-US" sz="1600" dirty="0">
                    <a:solidFill>
                      <a:schemeClr val="accent5"/>
                    </a:solidFill>
                    <a:latin typeface="文悦古典明朝体 (非商业使用) W5" pitchFamily="50" charset="-122"/>
                    <a:ea typeface="文悦古典明朝体 (非商业使用) W5" pitchFamily="50" charset="-122"/>
                  </a:rPr>
                  <a:t>点击这里</a:t>
                </a:r>
                <a:r>
                  <a:rPr lang="zh-CN" altLang="en-US" sz="1600" dirty="0" smtClean="0">
                    <a:solidFill>
                      <a:schemeClr val="accent5"/>
                    </a:solidFill>
                    <a:latin typeface="文悦古典明朝体 (非商业使用) W5" pitchFamily="50" charset="-122"/>
                    <a:ea typeface="文悦古典明朝体 (非商业使用) W5" pitchFamily="50" charset="-122"/>
                  </a:rPr>
                  <a:t>输入</a:t>
                </a:r>
                <a:r>
                  <a:rPr lang="zh-CN" altLang="en-US" sz="1600" dirty="0">
                    <a:solidFill>
                      <a:schemeClr val="accent5"/>
                    </a:solidFill>
                    <a:latin typeface="文悦古典明朝体 (非商业使用) W5" pitchFamily="50" charset="-122"/>
                    <a:ea typeface="文悦古典明朝体 (非商业使用) W5" pitchFamily="50" charset="-122"/>
                  </a:rPr>
                  <a:t>。</a:t>
                </a:r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7640320" y="4063018"/>
                <a:ext cx="4135119" cy="7863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accent5"/>
                    </a:solidFill>
                    <a:latin typeface="文悦古典明朝体 (非商业使用) W5" pitchFamily="50" charset="-122"/>
                    <a:ea typeface="文悦古典明朝体 (非商业使用) W5" pitchFamily="50" charset="-122"/>
                  </a:rPr>
                  <a:t>点击这里输入您的文字内容，您可以对字体及其格式做一定调整</a:t>
                </a:r>
                <a:r>
                  <a:rPr lang="zh-CN" altLang="en-US" sz="1600" dirty="0" smtClean="0">
                    <a:solidFill>
                      <a:schemeClr val="accent5"/>
                    </a:solidFill>
                    <a:latin typeface="文悦古典明朝体 (非商业使用) W5" pitchFamily="50" charset="-122"/>
                    <a:ea typeface="文悦古典明朝体 (非商业使用) W5" pitchFamily="50" charset="-122"/>
                  </a:rPr>
                  <a:t>。</a:t>
                </a:r>
                <a:r>
                  <a:rPr lang="zh-CN" altLang="en-US" sz="1600" dirty="0">
                    <a:solidFill>
                      <a:schemeClr val="accent5"/>
                    </a:solidFill>
                    <a:latin typeface="文悦古典明朝体 (非商业使用) W5" pitchFamily="50" charset="-122"/>
                    <a:ea typeface="文悦古典明朝体 (非商业使用) W5" pitchFamily="50" charset="-122"/>
                  </a:rPr>
                  <a:t>点击这里</a:t>
                </a:r>
                <a:r>
                  <a:rPr lang="zh-CN" altLang="en-US" sz="1600" dirty="0" smtClean="0">
                    <a:solidFill>
                      <a:schemeClr val="accent5"/>
                    </a:solidFill>
                    <a:latin typeface="文悦古典明朝体 (非商业使用) W5" pitchFamily="50" charset="-122"/>
                    <a:ea typeface="文悦古典明朝体 (非商业使用) W5" pitchFamily="50" charset="-122"/>
                  </a:rPr>
                  <a:t>输入</a:t>
                </a:r>
                <a:r>
                  <a:rPr lang="zh-CN" altLang="en-US" sz="1600" dirty="0">
                    <a:solidFill>
                      <a:schemeClr val="accent5"/>
                    </a:solidFill>
                    <a:latin typeface="文悦古典明朝体 (非商业使用) W5" pitchFamily="50" charset="-122"/>
                    <a:ea typeface="文悦古典明朝体 (非商业使用) W5" pitchFamily="50" charset="-122"/>
                  </a:rPr>
                  <a:t>。</a:t>
                </a:r>
              </a:p>
            </p:txBody>
          </p:sp>
        </p:grpSp>
        <p:sp>
          <p:nvSpPr>
            <p:cNvPr id="5" name="矩形 4"/>
            <p:cNvSpPr/>
            <p:nvPr/>
          </p:nvSpPr>
          <p:spPr>
            <a:xfrm>
              <a:off x="7034107" y="1622557"/>
              <a:ext cx="413173" cy="7112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5"/>
                </a:solidFill>
                <a:latin typeface="文悦古典明朝体 (非商业使用) W5" pitchFamily="50" charset="-122"/>
                <a:ea typeface="文悦古典明朝体 (非商业使用) W5" pitchFamily="50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7034107" y="3134359"/>
              <a:ext cx="413173" cy="7112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5"/>
                </a:solidFill>
                <a:latin typeface="文悦古典明朝体 (非商业使用) W5" pitchFamily="50" charset="-122"/>
                <a:ea typeface="文悦古典明朝体 (非商业使用) W5" pitchFamily="50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7034107" y="4646161"/>
              <a:ext cx="413173" cy="7112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5"/>
                </a:solidFill>
                <a:latin typeface="文悦古典明朝体 (非商业使用) W5" pitchFamily="50" charset="-122"/>
                <a:ea typeface="文悦古典明朝体 (非商业使用) W5" pitchFamily="50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3253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6096000" y="0"/>
            <a:ext cx="6096000" cy="6858000"/>
            <a:chOff x="6096000" y="0"/>
            <a:chExt cx="6096000" cy="6858000"/>
          </a:xfrm>
        </p:grpSpPr>
        <p:sp>
          <p:nvSpPr>
            <p:cNvPr id="2" name="矩形 1"/>
            <p:cNvSpPr/>
            <p:nvPr/>
          </p:nvSpPr>
          <p:spPr>
            <a:xfrm>
              <a:off x="7914640" y="0"/>
              <a:ext cx="4277360" cy="6858000"/>
            </a:xfrm>
            <a:prstGeom prst="rect">
              <a:avLst/>
            </a:prstGeom>
            <a:ln>
              <a:noFill/>
            </a:ln>
            <a:effectLst>
              <a:outerShdw blurRad="177800" dist="76200" dir="10800000" algn="r" rotWithShape="0">
                <a:schemeClr val="accent6"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6096000" y="477491"/>
              <a:ext cx="4064000" cy="5903017"/>
              <a:chOff x="6106160" y="797560"/>
              <a:chExt cx="3637280" cy="5283200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6106160" y="797560"/>
                <a:ext cx="3637280" cy="52832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06160" y="1388669"/>
                <a:ext cx="3637280" cy="4692091"/>
              </a:xfrm>
              <a:prstGeom prst="rect">
                <a:avLst/>
              </a:prstGeom>
            </p:spPr>
          </p:pic>
        </p:grpSp>
      </p:grp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62"/>
          <a:stretch/>
        </p:blipFill>
        <p:spPr>
          <a:xfrm flipH="1">
            <a:off x="-24552" y="0"/>
            <a:ext cx="2210544" cy="318770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1433" y="5634533"/>
            <a:ext cx="1611582" cy="1338533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27902" y="4936171"/>
            <a:ext cx="1879628" cy="1879628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1997758" y="2377156"/>
            <a:ext cx="1352009" cy="683197"/>
            <a:chOff x="915735" y="1477422"/>
            <a:chExt cx="1352009" cy="683197"/>
          </a:xfrm>
        </p:grpSpPr>
        <p:grpSp>
          <p:nvGrpSpPr>
            <p:cNvPr id="45" name="组合 44"/>
            <p:cNvGrpSpPr/>
            <p:nvPr/>
          </p:nvGrpSpPr>
          <p:grpSpPr>
            <a:xfrm>
              <a:off x="1164031" y="1477422"/>
              <a:ext cx="1103713" cy="252841"/>
              <a:chOff x="-164379" y="2115819"/>
              <a:chExt cx="4132029" cy="946576"/>
            </a:xfrm>
          </p:grpSpPr>
          <p:grpSp>
            <p:nvGrpSpPr>
              <p:cNvPr id="56" name="组合 55"/>
              <p:cNvGrpSpPr/>
              <p:nvPr/>
            </p:nvGrpSpPr>
            <p:grpSpPr>
              <a:xfrm>
                <a:off x="-164379" y="2115819"/>
                <a:ext cx="2833724" cy="473287"/>
                <a:chOff x="-8578756" y="1524000"/>
                <a:chExt cx="7847236" cy="1310640"/>
              </a:xfrm>
            </p:grpSpPr>
            <p:sp>
              <p:nvSpPr>
                <p:cNvPr id="61" name="弧形 60"/>
                <p:cNvSpPr/>
                <p:nvPr/>
              </p:nvSpPr>
              <p:spPr>
                <a:xfrm>
                  <a:off x="-2042160" y="1524000"/>
                  <a:ext cx="1310640" cy="1310640"/>
                </a:xfrm>
                <a:prstGeom prst="arc">
                  <a:avLst>
                    <a:gd name="adj1" fmla="val 16200000"/>
                    <a:gd name="adj2" fmla="val 5400000"/>
                  </a:avLst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00000"/>
                    </a:solidFill>
                  </a:endParaRPr>
                </a:p>
              </p:txBody>
            </p:sp>
            <p:cxnSp>
              <p:nvCxnSpPr>
                <p:cNvPr id="62" name="直接连接符 61"/>
                <p:cNvCxnSpPr>
                  <a:cxnSpLocks/>
                  <a:stCxn id="61" idx="0"/>
                </p:cNvCxnSpPr>
                <p:nvPr/>
              </p:nvCxnSpPr>
              <p:spPr>
                <a:xfrm flipH="1">
                  <a:off x="-8578756" y="1524000"/>
                  <a:ext cx="7191915" cy="0"/>
                </a:xfrm>
                <a:prstGeom prst="line">
                  <a:avLst/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直接连接符 62"/>
                <p:cNvCxnSpPr/>
                <p:nvPr/>
              </p:nvCxnSpPr>
              <p:spPr>
                <a:xfrm flipH="1">
                  <a:off x="-2971800" y="2834640"/>
                  <a:ext cx="1584960" cy="0"/>
                </a:xfrm>
                <a:prstGeom prst="line">
                  <a:avLst/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4" name="弧形 63"/>
                <p:cNvSpPr/>
                <p:nvPr/>
              </p:nvSpPr>
              <p:spPr>
                <a:xfrm>
                  <a:off x="-2255791" y="1524000"/>
                  <a:ext cx="1310641" cy="1310640"/>
                </a:xfrm>
                <a:prstGeom prst="arc">
                  <a:avLst>
                    <a:gd name="adj1" fmla="val 16200000"/>
                    <a:gd name="adj2" fmla="val 5400000"/>
                  </a:avLst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57" name="组合 56"/>
              <p:cNvGrpSpPr/>
              <p:nvPr/>
            </p:nvGrpSpPr>
            <p:grpSpPr>
              <a:xfrm flipH="1" flipV="1">
                <a:off x="1601698" y="2589108"/>
                <a:ext cx="2365952" cy="473287"/>
                <a:chOff x="-7283387" y="1524000"/>
                <a:chExt cx="6551867" cy="1310640"/>
              </a:xfrm>
            </p:grpSpPr>
            <p:sp>
              <p:nvSpPr>
                <p:cNvPr id="58" name="弧形 57"/>
                <p:cNvSpPr/>
                <p:nvPr/>
              </p:nvSpPr>
              <p:spPr>
                <a:xfrm>
                  <a:off x="-2042160" y="1524000"/>
                  <a:ext cx="1310640" cy="1310640"/>
                </a:xfrm>
                <a:prstGeom prst="arc">
                  <a:avLst>
                    <a:gd name="adj1" fmla="val 16200000"/>
                    <a:gd name="adj2" fmla="val 5400000"/>
                  </a:avLst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00000"/>
                    </a:solidFill>
                  </a:endParaRPr>
                </a:p>
              </p:txBody>
            </p:sp>
            <p:cxnSp>
              <p:nvCxnSpPr>
                <p:cNvPr id="59" name="直接连接符 58"/>
                <p:cNvCxnSpPr>
                  <a:cxnSpLocks/>
                  <a:stCxn id="58" idx="0"/>
                </p:cNvCxnSpPr>
                <p:nvPr/>
              </p:nvCxnSpPr>
              <p:spPr>
                <a:xfrm flipH="1" flipV="1">
                  <a:off x="-7283387" y="1524001"/>
                  <a:ext cx="5896546" cy="0"/>
                </a:xfrm>
                <a:prstGeom prst="line">
                  <a:avLst/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直接连接符 59"/>
                <p:cNvCxnSpPr/>
                <p:nvPr/>
              </p:nvCxnSpPr>
              <p:spPr>
                <a:xfrm flipH="1">
                  <a:off x="-2971800" y="2834640"/>
                  <a:ext cx="1584960" cy="0"/>
                </a:xfrm>
                <a:prstGeom prst="line">
                  <a:avLst/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6" name="组合 45"/>
            <p:cNvGrpSpPr/>
            <p:nvPr/>
          </p:nvGrpSpPr>
          <p:grpSpPr>
            <a:xfrm flipV="1">
              <a:off x="915735" y="1907778"/>
              <a:ext cx="1103713" cy="252841"/>
              <a:chOff x="-164379" y="2115819"/>
              <a:chExt cx="4132029" cy="946576"/>
            </a:xfrm>
          </p:grpSpPr>
          <p:grpSp>
            <p:nvGrpSpPr>
              <p:cNvPr id="47" name="组合 46"/>
              <p:cNvGrpSpPr/>
              <p:nvPr/>
            </p:nvGrpSpPr>
            <p:grpSpPr>
              <a:xfrm>
                <a:off x="-164379" y="2115819"/>
                <a:ext cx="2833724" cy="473287"/>
                <a:chOff x="-8578756" y="1524000"/>
                <a:chExt cx="7847236" cy="1310640"/>
              </a:xfrm>
            </p:grpSpPr>
            <p:sp>
              <p:nvSpPr>
                <p:cNvPr id="52" name="弧形 51"/>
                <p:cNvSpPr/>
                <p:nvPr/>
              </p:nvSpPr>
              <p:spPr>
                <a:xfrm>
                  <a:off x="-2042160" y="1524000"/>
                  <a:ext cx="1310640" cy="1310640"/>
                </a:xfrm>
                <a:prstGeom prst="arc">
                  <a:avLst>
                    <a:gd name="adj1" fmla="val 16200000"/>
                    <a:gd name="adj2" fmla="val 5400000"/>
                  </a:avLst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00000"/>
                    </a:solidFill>
                  </a:endParaRPr>
                </a:p>
              </p:txBody>
            </p:sp>
            <p:cxnSp>
              <p:nvCxnSpPr>
                <p:cNvPr id="53" name="直接连接符 52"/>
                <p:cNvCxnSpPr>
                  <a:cxnSpLocks/>
                  <a:stCxn id="52" idx="0"/>
                </p:cNvCxnSpPr>
                <p:nvPr/>
              </p:nvCxnSpPr>
              <p:spPr>
                <a:xfrm flipH="1">
                  <a:off x="-8578756" y="1524000"/>
                  <a:ext cx="7191915" cy="0"/>
                </a:xfrm>
                <a:prstGeom prst="line">
                  <a:avLst/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直接连接符 53"/>
                <p:cNvCxnSpPr/>
                <p:nvPr/>
              </p:nvCxnSpPr>
              <p:spPr>
                <a:xfrm flipH="1">
                  <a:off x="-2971800" y="2834640"/>
                  <a:ext cx="1584960" cy="0"/>
                </a:xfrm>
                <a:prstGeom prst="line">
                  <a:avLst/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5" name="弧形 54"/>
                <p:cNvSpPr/>
                <p:nvPr/>
              </p:nvSpPr>
              <p:spPr>
                <a:xfrm>
                  <a:off x="-2255791" y="1524000"/>
                  <a:ext cx="1310641" cy="1310640"/>
                </a:xfrm>
                <a:prstGeom prst="arc">
                  <a:avLst>
                    <a:gd name="adj1" fmla="val 16200000"/>
                    <a:gd name="adj2" fmla="val 5400000"/>
                  </a:avLst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48" name="组合 47"/>
              <p:cNvGrpSpPr/>
              <p:nvPr/>
            </p:nvGrpSpPr>
            <p:grpSpPr>
              <a:xfrm flipH="1" flipV="1">
                <a:off x="1601698" y="2589108"/>
                <a:ext cx="2365952" cy="473287"/>
                <a:chOff x="-7283387" y="1524000"/>
                <a:chExt cx="6551867" cy="1310640"/>
              </a:xfrm>
            </p:grpSpPr>
            <p:sp>
              <p:nvSpPr>
                <p:cNvPr id="49" name="弧形 48"/>
                <p:cNvSpPr/>
                <p:nvPr/>
              </p:nvSpPr>
              <p:spPr>
                <a:xfrm>
                  <a:off x="-2042160" y="1524000"/>
                  <a:ext cx="1310640" cy="1310640"/>
                </a:xfrm>
                <a:prstGeom prst="arc">
                  <a:avLst>
                    <a:gd name="adj1" fmla="val 16200000"/>
                    <a:gd name="adj2" fmla="val 5400000"/>
                  </a:avLst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00000"/>
                    </a:solidFill>
                  </a:endParaRPr>
                </a:p>
              </p:txBody>
            </p:sp>
            <p:cxnSp>
              <p:nvCxnSpPr>
                <p:cNvPr id="50" name="直接连接符 49"/>
                <p:cNvCxnSpPr>
                  <a:cxnSpLocks/>
                  <a:stCxn id="49" idx="0"/>
                </p:cNvCxnSpPr>
                <p:nvPr/>
              </p:nvCxnSpPr>
              <p:spPr>
                <a:xfrm flipH="1" flipV="1">
                  <a:off x="-7283387" y="1524001"/>
                  <a:ext cx="5896546" cy="0"/>
                </a:xfrm>
                <a:prstGeom prst="line">
                  <a:avLst/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直接连接符 50"/>
                <p:cNvCxnSpPr/>
                <p:nvPr/>
              </p:nvCxnSpPr>
              <p:spPr>
                <a:xfrm flipH="1">
                  <a:off x="-2971800" y="2834640"/>
                  <a:ext cx="1584960" cy="0"/>
                </a:xfrm>
                <a:prstGeom prst="line">
                  <a:avLst/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24" name="组合 23"/>
          <p:cNvGrpSpPr/>
          <p:nvPr/>
        </p:nvGrpSpPr>
        <p:grpSpPr>
          <a:xfrm>
            <a:off x="4141855" y="4098674"/>
            <a:ext cx="1793956" cy="719341"/>
            <a:chOff x="3210092" y="3198940"/>
            <a:chExt cx="1793956" cy="719341"/>
          </a:xfrm>
        </p:grpSpPr>
        <p:grpSp>
          <p:nvGrpSpPr>
            <p:cNvPr id="25" name="组合 24"/>
            <p:cNvGrpSpPr/>
            <p:nvPr/>
          </p:nvGrpSpPr>
          <p:grpSpPr>
            <a:xfrm>
              <a:off x="3371463" y="3198940"/>
              <a:ext cx="1632585" cy="373996"/>
              <a:chOff x="-164379" y="2115819"/>
              <a:chExt cx="4132029" cy="946576"/>
            </a:xfrm>
          </p:grpSpPr>
          <p:grpSp>
            <p:nvGrpSpPr>
              <p:cNvPr id="36" name="组合 35"/>
              <p:cNvGrpSpPr/>
              <p:nvPr/>
            </p:nvGrpSpPr>
            <p:grpSpPr>
              <a:xfrm>
                <a:off x="-164379" y="2115819"/>
                <a:ext cx="2833724" cy="473287"/>
                <a:chOff x="-8578756" y="1524000"/>
                <a:chExt cx="7847236" cy="1310640"/>
              </a:xfrm>
            </p:grpSpPr>
            <p:sp>
              <p:nvSpPr>
                <p:cNvPr id="41" name="弧形 40"/>
                <p:cNvSpPr/>
                <p:nvPr/>
              </p:nvSpPr>
              <p:spPr>
                <a:xfrm>
                  <a:off x="-2042160" y="1524000"/>
                  <a:ext cx="1310640" cy="1310640"/>
                </a:xfrm>
                <a:prstGeom prst="arc">
                  <a:avLst>
                    <a:gd name="adj1" fmla="val 16200000"/>
                    <a:gd name="adj2" fmla="val 5400000"/>
                  </a:avLst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00000"/>
                    </a:solidFill>
                  </a:endParaRPr>
                </a:p>
              </p:txBody>
            </p:sp>
            <p:cxnSp>
              <p:nvCxnSpPr>
                <p:cNvPr id="42" name="直接连接符 41"/>
                <p:cNvCxnSpPr>
                  <a:cxnSpLocks/>
                  <a:stCxn id="41" idx="0"/>
                </p:cNvCxnSpPr>
                <p:nvPr/>
              </p:nvCxnSpPr>
              <p:spPr>
                <a:xfrm flipH="1">
                  <a:off x="-8578756" y="1524000"/>
                  <a:ext cx="7191915" cy="0"/>
                </a:xfrm>
                <a:prstGeom prst="line">
                  <a:avLst/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直接连接符 42"/>
                <p:cNvCxnSpPr/>
                <p:nvPr/>
              </p:nvCxnSpPr>
              <p:spPr>
                <a:xfrm flipH="1">
                  <a:off x="-2971800" y="2834640"/>
                  <a:ext cx="1584960" cy="0"/>
                </a:xfrm>
                <a:prstGeom prst="line">
                  <a:avLst/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4" name="弧形 43"/>
                <p:cNvSpPr/>
                <p:nvPr/>
              </p:nvSpPr>
              <p:spPr>
                <a:xfrm>
                  <a:off x="-2255791" y="1524000"/>
                  <a:ext cx="1310641" cy="1310640"/>
                </a:xfrm>
                <a:prstGeom prst="arc">
                  <a:avLst>
                    <a:gd name="adj1" fmla="val 16200000"/>
                    <a:gd name="adj2" fmla="val 5400000"/>
                  </a:avLst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37" name="组合 36"/>
              <p:cNvGrpSpPr/>
              <p:nvPr/>
            </p:nvGrpSpPr>
            <p:grpSpPr>
              <a:xfrm flipH="1" flipV="1">
                <a:off x="1601698" y="2589108"/>
                <a:ext cx="2365952" cy="473287"/>
                <a:chOff x="-7283387" y="1524000"/>
                <a:chExt cx="6551867" cy="1310640"/>
              </a:xfrm>
            </p:grpSpPr>
            <p:sp>
              <p:nvSpPr>
                <p:cNvPr id="38" name="弧形 37"/>
                <p:cNvSpPr/>
                <p:nvPr/>
              </p:nvSpPr>
              <p:spPr>
                <a:xfrm>
                  <a:off x="-2042160" y="1524000"/>
                  <a:ext cx="1310640" cy="1310640"/>
                </a:xfrm>
                <a:prstGeom prst="arc">
                  <a:avLst>
                    <a:gd name="adj1" fmla="val 16200000"/>
                    <a:gd name="adj2" fmla="val 5400000"/>
                  </a:avLst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00000"/>
                    </a:solidFill>
                  </a:endParaRPr>
                </a:p>
              </p:txBody>
            </p:sp>
            <p:cxnSp>
              <p:nvCxnSpPr>
                <p:cNvPr id="39" name="直接连接符 38"/>
                <p:cNvCxnSpPr>
                  <a:cxnSpLocks/>
                  <a:stCxn id="38" idx="0"/>
                </p:cNvCxnSpPr>
                <p:nvPr/>
              </p:nvCxnSpPr>
              <p:spPr>
                <a:xfrm flipH="1" flipV="1">
                  <a:off x="-7283387" y="1524001"/>
                  <a:ext cx="5896546" cy="0"/>
                </a:xfrm>
                <a:prstGeom prst="line">
                  <a:avLst/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直接连接符 39"/>
                <p:cNvCxnSpPr/>
                <p:nvPr/>
              </p:nvCxnSpPr>
              <p:spPr>
                <a:xfrm flipH="1">
                  <a:off x="-2971800" y="2834640"/>
                  <a:ext cx="1584960" cy="0"/>
                </a:xfrm>
                <a:prstGeom prst="line">
                  <a:avLst/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6" name="组合 25"/>
            <p:cNvGrpSpPr/>
            <p:nvPr/>
          </p:nvGrpSpPr>
          <p:grpSpPr>
            <a:xfrm flipV="1">
              <a:off x="3210092" y="3665440"/>
              <a:ext cx="1103713" cy="252841"/>
              <a:chOff x="-164379" y="2115819"/>
              <a:chExt cx="4132029" cy="946576"/>
            </a:xfrm>
          </p:grpSpPr>
          <p:grpSp>
            <p:nvGrpSpPr>
              <p:cNvPr id="27" name="组合 26"/>
              <p:cNvGrpSpPr/>
              <p:nvPr/>
            </p:nvGrpSpPr>
            <p:grpSpPr>
              <a:xfrm>
                <a:off x="-164379" y="2115819"/>
                <a:ext cx="2833724" cy="473287"/>
                <a:chOff x="-8578756" y="1524000"/>
                <a:chExt cx="7847236" cy="1310640"/>
              </a:xfrm>
            </p:grpSpPr>
            <p:sp>
              <p:nvSpPr>
                <p:cNvPr id="32" name="弧形 31"/>
                <p:cNvSpPr/>
                <p:nvPr/>
              </p:nvSpPr>
              <p:spPr>
                <a:xfrm>
                  <a:off x="-2042160" y="1524000"/>
                  <a:ext cx="1310640" cy="1310640"/>
                </a:xfrm>
                <a:prstGeom prst="arc">
                  <a:avLst>
                    <a:gd name="adj1" fmla="val 16200000"/>
                    <a:gd name="adj2" fmla="val 5400000"/>
                  </a:avLst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00000"/>
                    </a:solidFill>
                  </a:endParaRPr>
                </a:p>
              </p:txBody>
            </p:sp>
            <p:cxnSp>
              <p:nvCxnSpPr>
                <p:cNvPr id="33" name="直接连接符 32"/>
                <p:cNvCxnSpPr>
                  <a:cxnSpLocks/>
                  <a:stCxn id="32" idx="0"/>
                </p:cNvCxnSpPr>
                <p:nvPr/>
              </p:nvCxnSpPr>
              <p:spPr>
                <a:xfrm flipH="1">
                  <a:off x="-8578756" y="1524000"/>
                  <a:ext cx="7191915" cy="0"/>
                </a:xfrm>
                <a:prstGeom prst="line">
                  <a:avLst/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直接连接符 33"/>
                <p:cNvCxnSpPr/>
                <p:nvPr/>
              </p:nvCxnSpPr>
              <p:spPr>
                <a:xfrm flipH="1">
                  <a:off x="-2971800" y="2834640"/>
                  <a:ext cx="1584960" cy="0"/>
                </a:xfrm>
                <a:prstGeom prst="line">
                  <a:avLst/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" name="弧形 34"/>
                <p:cNvSpPr/>
                <p:nvPr/>
              </p:nvSpPr>
              <p:spPr>
                <a:xfrm>
                  <a:off x="-2255791" y="1524000"/>
                  <a:ext cx="1310641" cy="1310640"/>
                </a:xfrm>
                <a:prstGeom prst="arc">
                  <a:avLst>
                    <a:gd name="adj1" fmla="val 16200000"/>
                    <a:gd name="adj2" fmla="val 5400000"/>
                  </a:avLst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28" name="组合 27"/>
              <p:cNvGrpSpPr/>
              <p:nvPr/>
            </p:nvGrpSpPr>
            <p:grpSpPr>
              <a:xfrm flipH="1" flipV="1">
                <a:off x="1601698" y="2589108"/>
                <a:ext cx="2365952" cy="473287"/>
                <a:chOff x="-7283387" y="1524000"/>
                <a:chExt cx="6551867" cy="1310640"/>
              </a:xfrm>
            </p:grpSpPr>
            <p:sp>
              <p:nvSpPr>
                <p:cNvPr id="29" name="弧形 28"/>
                <p:cNvSpPr/>
                <p:nvPr/>
              </p:nvSpPr>
              <p:spPr>
                <a:xfrm>
                  <a:off x="-2042160" y="1524000"/>
                  <a:ext cx="1310640" cy="1310640"/>
                </a:xfrm>
                <a:prstGeom prst="arc">
                  <a:avLst>
                    <a:gd name="adj1" fmla="val 16200000"/>
                    <a:gd name="adj2" fmla="val 5400000"/>
                  </a:avLst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00000"/>
                    </a:solidFill>
                  </a:endParaRPr>
                </a:p>
              </p:txBody>
            </p:sp>
            <p:cxnSp>
              <p:nvCxnSpPr>
                <p:cNvPr id="30" name="直接连接符 29"/>
                <p:cNvCxnSpPr>
                  <a:cxnSpLocks/>
                  <a:stCxn id="29" idx="0"/>
                </p:cNvCxnSpPr>
                <p:nvPr/>
              </p:nvCxnSpPr>
              <p:spPr>
                <a:xfrm flipH="1" flipV="1">
                  <a:off x="-7283387" y="1524001"/>
                  <a:ext cx="5896546" cy="0"/>
                </a:xfrm>
                <a:prstGeom prst="line">
                  <a:avLst/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直接连接符 30"/>
                <p:cNvCxnSpPr/>
                <p:nvPr/>
              </p:nvCxnSpPr>
              <p:spPr>
                <a:xfrm flipH="1">
                  <a:off x="-2971800" y="2834640"/>
                  <a:ext cx="1584960" cy="0"/>
                </a:xfrm>
                <a:prstGeom prst="line">
                  <a:avLst/>
                </a:pr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pic>
        <p:nvPicPr>
          <p:cNvPr id="65" name="图片 64">
            <a:extLst>
              <a:ext uri="{FF2B5EF4-FFF2-40B4-BE49-F238E27FC236}">
                <a16:creationId xmlns="" xmlns:a16="http://schemas.microsoft.com/office/drawing/2014/main" id="{DBDFD785-0204-4FD8-8954-0C29A128E3B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59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0902" y="3835147"/>
            <a:ext cx="1413729" cy="1413729"/>
          </a:xfrm>
          <a:prstGeom prst="rect">
            <a:avLst/>
          </a:prstGeom>
        </p:spPr>
      </p:pic>
      <p:sp>
        <p:nvSpPr>
          <p:cNvPr id="66" name="文本框 65">
            <a:extLst>
              <a:ext uri="{FF2B5EF4-FFF2-40B4-BE49-F238E27FC236}">
                <a16:creationId xmlns="" xmlns:a16="http://schemas.microsoft.com/office/drawing/2014/main" id="{79935187-590E-443C-88B5-F040121437F4}"/>
              </a:ext>
            </a:extLst>
          </p:cNvPr>
          <p:cNvSpPr txBox="1"/>
          <p:nvPr/>
        </p:nvSpPr>
        <p:spPr>
          <a:xfrm>
            <a:off x="2823494" y="4141194"/>
            <a:ext cx="4256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FFFFFF"/>
                </a:solidFill>
                <a:latin typeface="WenYue GuDianMingChaoTi (Non-Commercial Use)" pitchFamily="50" charset="-122"/>
                <a:ea typeface="WenYue GuDianMingChaoTi (Non-Commercial Use)" pitchFamily="50" charset="-122"/>
                <a:sym typeface="WenYue GuDianMingChaoTi (Non-Commercial Use)" pitchFamily="50" charset="-122"/>
              </a:rPr>
              <a:t>文字</a:t>
            </a:r>
          </a:p>
        </p:txBody>
      </p:sp>
      <p:sp>
        <p:nvSpPr>
          <p:cNvPr id="67" name="文本框 66">
            <a:extLst>
              <a:ext uri="{FF2B5EF4-FFF2-40B4-BE49-F238E27FC236}">
                <a16:creationId xmlns="" xmlns:a16="http://schemas.microsoft.com/office/drawing/2014/main" id="{79935187-590E-443C-88B5-F040121437F4}"/>
              </a:ext>
            </a:extLst>
          </p:cNvPr>
          <p:cNvSpPr txBox="1"/>
          <p:nvPr/>
        </p:nvSpPr>
        <p:spPr>
          <a:xfrm>
            <a:off x="3013537" y="1180137"/>
            <a:ext cx="78774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800" dirty="0">
                <a:solidFill>
                  <a:srgbClr val="000000"/>
                </a:solidFill>
                <a:latin typeface="WenYue GuDianMingChaoTi (Non-Commercial Use)" pitchFamily="50" charset="-122"/>
                <a:ea typeface="WenYue GuDianMingChaoTi (Non-Commercial Use)" pitchFamily="50" charset="-122"/>
                <a:sym typeface="WenYue GuDianMingChaoTi (Non-Commercial Use)" pitchFamily="50" charset="-122"/>
              </a:rPr>
              <a:t>唯</a:t>
            </a:r>
          </a:p>
        </p:txBody>
      </p:sp>
      <p:sp>
        <p:nvSpPr>
          <p:cNvPr id="68" name="文本框 67">
            <a:extLst>
              <a:ext uri="{FF2B5EF4-FFF2-40B4-BE49-F238E27FC236}">
                <a16:creationId xmlns="" xmlns:a16="http://schemas.microsoft.com/office/drawing/2014/main" id="{79935187-590E-443C-88B5-F040121437F4}"/>
              </a:ext>
            </a:extLst>
          </p:cNvPr>
          <p:cNvSpPr txBox="1"/>
          <p:nvPr/>
        </p:nvSpPr>
        <p:spPr>
          <a:xfrm>
            <a:off x="3438575" y="2020446"/>
            <a:ext cx="78774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800" dirty="0" smtClean="0">
                <a:solidFill>
                  <a:srgbClr val="000000"/>
                </a:solidFill>
                <a:latin typeface="WenYue GuDianMingChaoTi (Non-Commercial Use)" pitchFamily="50" charset="-122"/>
                <a:ea typeface="WenYue GuDianMingChaoTi (Non-Commercial Use)" pitchFamily="50" charset="-122"/>
                <a:sym typeface="WenYue GuDianMingChaoTi (Non-Commercial Use)" pitchFamily="50" charset="-122"/>
              </a:rPr>
              <a:t>美</a:t>
            </a:r>
            <a:endParaRPr lang="zh-CN" altLang="en-US" sz="7800" dirty="0">
              <a:solidFill>
                <a:srgbClr val="000000"/>
              </a:solidFill>
              <a:latin typeface="WenYue GuDianMingChaoTi (Non-Commercial Use)" pitchFamily="50" charset="-122"/>
              <a:ea typeface="WenYue GuDianMingChaoTi (Non-Commercial Use)" pitchFamily="50" charset="-122"/>
              <a:sym typeface="WenYue GuDianMingChaoTi (Non-Commercial Use)" pitchFamily="50" charset="-122"/>
            </a:endParaRPr>
          </a:p>
        </p:txBody>
      </p:sp>
      <p:sp>
        <p:nvSpPr>
          <p:cNvPr id="69" name="文本框 68">
            <a:extLst>
              <a:ext uri="{FF2B5EF4-FFF2-40B4-BE49-F238E27FC236}">
                <a16:creationId xmlns="" xmlns:a16="http://schemas.microsoft.com/office/drawing/2014/main" id="{79935187-590E-443C-88B5-F040121437F4}"/>
              </a:ext>
            </a:extLst>
          </p:cNvPr>
          <p:cNvSpPr txBox="1"/>
          <p:nvPr/>
        </p:nvSpPr>
        <p:spPr>
          <a:xfrm>
            <a:off x="3013537" y="2844291"/>
            <a:ext cx="78774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800" dirty="0" smtClean="0">
                <a:solidFill>
                  <a:srgbClr val="000000"/>
                </a:solidFill>
                <a:latin typeface="WenYue GuDianMingChaoTi (Non-Commercial Use)" pitchFamily="50" charset="-122"/>
                <a:ea typeface="WenYue GuDianMingChaoTi (Non-Commercial Use)" pitchFamily="50" charset="-122"/>
                <a:sym typeface="WenYue GuDianMingChaoTi (Non-Commercial Use)" pitchFamily="50" charset="-122"/>
              </a:rPr>
              <a:t>国</a:t>
            </a:r>
            <a:endParaRPr lang="zh-CN" altLang="en-US" sz="7800" dirty="0">
              <a:solidFill>
                <a:srgbClr val="000000"/>
              </a:solidFill>
              <a:latin typeface="WenYue GuDianMingChaoTi (Non-Commercial Use)" pitchFamily="50" charset="-122"/>
              <a:ea typeface="WenYue GuDianMingChaoTi (Non-Commercial Use)" pitchFamily="50" charset="-122"/>
              <a:sym typeface="WenYue GuDianMingChaoTi (Non-Commercial Use)" pitchFamily="50" charset="-122"/>
            </a:endParaRPr>
          </a:p>
        </p:txBody>
      </p:sp>
      <p:sp>
        <p:nvSpPr>
          <p:cNvPr id="70" name="文本框 69">
            <a:extLst>
              <a:ext uri="{FF2B5EF4-FFF2-40B4-BE49-F238E27FC236}">
                <a16:creationId xmlns="" xmlns:a16="http://schemas.microsoft.com/office/drawing/2014/main" id="{79935187-590E-443C-88B5-F040121437F4}"/>
              </a:ext>
            </a:extLst>
          </p:cNvPr>
          <p:cNvSpPr txBox="1"/>
          <p:nvPr/>
        </p:nvSpPr>
        <p:spPr>
          <a:xfrm>
            <a:off x="3437709" y="3704915"/>
            <a:ext cx="78774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800" dirty="0" smtClean="0">
                <a:solidFill>
                  <a:srgbClr val="000000"/>
                </a:solidFill>
                <a:latin typeface="WenYue GuDianMingChaoTi (Non-Commercial Use)" pitchFamily="50" charset="-122"/>
                <a:ea typeface="WenYue GuDianMingChaoTi (Non-Commercial Use)" pitchFamily="50" charset="-122"/>
                <a:sym typeface="WenYue GuDianMingChaoTi (Non-Commercial Use)" pitchFamily="50" charset="-122"/>
              </a:rPr>
              <a:t>风</a:t>
            </a:r>
            <a:endParaRPr lang="zh-CN" altLang="en-US" sz="7800" dirty="0">
              <a:solidFill>
                <a:srgbClr val="000000"/>
              </a:solidFill>
              <a:latin typeface="WenYue GuDianMingChaoTi (Non-Commercial Use)" pitchFamily="50" charset="-122"/>
              <a:ea typeface="WenYue GuDianMingChaoTi (Non-Commercial Use)" pitchFamily="50" charset="-122"/>
              <a:sym typeface="WenYue GuDianMingChaoTi (Non-Commercial Use)" pitchFamily="50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4297321" y="1365716"/>
            <a:ext cx="430887" cy="28835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60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文悦古典明朝体 (非商业使用) W5" pitchFamily="2" charset="-122"/>
                <a:ea typeface="文悦古典明朝体 (非商业使用) W5" pitchFamily="2" charset="-122"/>
              </a:rPr>
              <a:t>ZHONGGUOFENG</a:t>
            </a:r>
            <a:endParaRPr lang="zh-CN" altLang="en-US" sz="1600" dirty="0">
              <a:solidFill>
                <a:srgbClr val="000000">
                  <a:lumMod val="65000"/>
                  <a:lumOff val="35000"/>
                </a:srgbClr>
              </a:solidFill>
              <a:latin typeface="文悦古典明朝体 (非商业使用) W5" pitchFamily="2" charset="-122"/>
              <a:ea typeface="文悦古典明朝体 (非商业使用) W5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96678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67" grpId="0"/>
      <p:bldP spid="68" grpId="0"/>
      <p:bldP spid="69" grpId="0"/>
      <p:bldP spid="7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203137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4029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788160" y="-883920"/>
            <a:ext cx="8615680" cy="861568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3276600" y="0"/>
            <a:ext cx="5638800" cy="3601415"/>
            <a:chOff x="3276600" y="0"/>
            <a:chExt cx="5638800" cy="3601415"/>
          </a:xfrm>
        </p:grpSpPr>
        <p:grpSp>
          <p:nvGrpSpPr>
            <p:cNvPr id="6" name="组合 5"/>
            <p:cNvGrpSpPr/>
            <p:nvPr/>
          </p:nvGrpSpPr>
          <p:grpSpPr>
            <a:xfrm>
              <a:off x="5607683" y="0"/>
              <a:ext cx="976634" cy="1957506"/>
              <a:chOff x="4495163" y="2064167"/>
              <a:chExt cx="976634" cy="1957506"/>
            </a:xfrm>
          </p:grpSpPr>
          <p:sp>
            <p:nvSpPr>
              <p:cNvPr id="3" name="任意多边形 2"/>
              <p:cNvSpPr/>
              <p:nvPr/>
            </p:nvSpPr>
            <p:spPr>
              <a:xfrm>
                <a:off x="4495163" y="2562007"/>
                <a:ext cx="976634" cy="1459666"/>
              </a:xfrm>
              <a:custGeom>
                <a:avLst/>
                <a:gdLst>
                  <a:gd name="connsiteX0" fmla="*/ 0 w 976634"/>
                  <a:gd name="connsiteY0" fmla="*/ 0 h 1459666"/>
                  <a:gd name="connsiteX1" fmla="*/ 976634 w 976634"/>
                  <a:gd name="connsiteY1" fmla="*/ 0 h 1459666"/>
                  <a:gd name="connsiteX2" fmla="*/ 976634 w 976634"/>
                  <a:gd name="connsiteY2" fmla="*/ 983543 h 1459666"/>
                  <a:gd name="connsiteX3" fmla="*/ 488317 w 976634"/>
                  <a:gd name="connsiteY3" fmla="*/ 1459666 h 1459666"/>
                  <a:gd name="connsiteX4" fmla="*/ 0 w 976634"/>
                  <a:gd name="connsiteY4" fmla="*/ 983543 h 1459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76634" h="1459666">
                    <a:moveTo>
                      <a:pt x="0" y="0"/>
                    </a:moveTo>
                    <a:lnTo>
                      <a:pt x="976634" y="0"/>
                    </a:lnTo>
                    <a:lnTo>
                      <a:pt x="976634" y="983543"/>
                    </a:lnTo>
                    <a:cubicBezTo>
                      <a:pt x="976634" y="1246472"/>
                      <a:pt x="758022" y="1459666"/>
                      <a:pt x="488317" y="1459666"/>
                    </a:cubicBezTo>
                    <a:cubicBezTo>
                      <a:pt x="218613" y="1459666"/>
                      <a:pt x="0" y="1246472"/>
                      <a:pt x="0" y="983543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矩形 4"/>
              <p:cNvSpPr/>
              <p:nvPr/>
            </p:nvSpPr>
            <p:spPr>
              <a:xfrm>
                <a:off x="4495163" y="2064167"/>
                <a:ext cx="976634" cy="99568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5757446" y="117684"/>
              <a:ext cx="677108" cy="175599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3200" spc="600" dirty="0" smtClean="0">
                  <a:solidFill>
                    <a:schemeClr val="accent4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rPr>
                <a:t>第一章</a:t>
              </a:r>
              <a:endParaRPr lang="zh-CN" altLang="en-US" sz="3200" spc="600" dirty="0">
                <a:solidFill>
                  <a:schemeClr val="accent4"/>
                </a:solidFill>
                <a:latin typeface="文悦古典明朝体 (非商业使用) W5" pitchFamily="50" charset="-122"/>
                <a:ea typeface="文悦古典明朝体 (非商业使用) W5" pitchFamily="50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276600" y="2641600"/>
              <a:ext cx="5638800" cy="9598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spc="600" dirty="0" smtClean="0">
                  <a:solidFill>
                    <a:schemeClr val="accent5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rPr>
                <a:t>炼得身形似鹤形</a:t>
              </a:r>
              <a:r>
                <a:rPr lang="zh-CN" altLang="en-US" sz="2000" spc="600" dirty="0">
                  <a:solidFill>
                    <a:schemeClr val="accent5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rPr>
                <a:t>，</a:t>
              </a:r>
              <a:r>
                <a:rPr lang="zh-CN" altLang="en-US" sz="2000" spc="600" dirty="0" smtClean="0">
                  <a:solidFill>
                    <a:schemeClr val="accent5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rPr>
                <a:t>千株松下两函经</a:t>
              </a:r>
              <a:endParaRPr lang="en-US" altLang="zh-CN" sz="2000" spc="600" dirty="0" smtClean="0">
                <a:solidFill>
                  <a:schemeClr val="accent5"/>
                </a:solidFill>
                <a:latin typeface="文悦古典明朝体 (非商业使用) W5" pitchFamily="50" charset="-122"/>
                <a:ea typeface="文悦古典明朝体 (非商业使用) W5" pitchFamily="50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2000" spc="600" dirty="0">
                  <a:solidFill>
                    <a:schemeClr val="accent5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rPr>
                <a:t>我来问道无余</a:t>
              </a:r>
              <a:r>
                <a:rPr lang="zh-CN" altLang="en-US" sz="2000" spc="600" dirty="0" smtClean="0">
                  <a:solidFill>
                    <a:schemeClr val="accent5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rPr>
                <a:t>说，云在青天水在瓶</a:t>
              </a:r>
              <a:endParaRPr lang="zh-CN" altLang="en-US" sz="2000" spc="600" dirty="0">
                <a:solidFill>
                  <a:schemeClr val="accent5"/>
                </a:solidFill>
                <a:latin typeface="文悦古典明朝体 (非商业使用) W5" pitchFamily="50" charset="-122"/>
                <a:ea typeface="文悦古典明朝体 (非商业使用) W5" pitchFamily="50" charset="-122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22BD4F0A-7A9B-4507-A6FF-31A88DB45B6B}"/>
              </a:ext>
            </a:extLst>
          </p:cNvPr>
          <p:cNvGrpSpPr/>
          <p:nvPr/>
        </p:nvGrpSpPr>
        <p:grpSpPr>
          <a:xfrm>
            <a:off x="4040623" y="3675488"/>
            <a:ext cx="4124526" cy="3447416"/>
            <a:chOff x="1255366" y="1998833"/>
            <a:chExt cx="4124526" cy="3447416"/>
          </a:xfrm>
        </p:grpSpPr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0B8C4C68-468C-4BEA-B1BB-C61232D4FD1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55366" y="1998833"/>
              <a:ext cx="4124526" cy="3447416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32698E75-3C2A-44FF-83BE-417F7E1FBEF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29326" y="2107400"/>
              <a:ext cx="1081748" cy="14757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24175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25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2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10640" y="699270"/>
            <a:ext cx="9570720" cy="4817610"/>
            <a:chOff x="1219200" y="617990"/>
            <a:chExt cx="9570720" cy="4817610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55338" y="617990"/>
              <a:ext cx="3734582" cy="4817610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1219200" y="1422400"/>
              <a:ext cx="5836138" cy="4013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文悦古典明朝体 (非商业使用) W5" pitchFamily="50" charset="-122"/>
                <a:ea typeface="文悦古典明朝体 (非商业使用) W5" pitchFamily="50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1488339" y="2103104"/>
              <a:ext cx="5294233" cy="2655632"/>
              <a:chOff x="1488339" y="2143744"/>
              <a:chExt cx="5294233" cy="2655632"/>
            </a:xfrm>
          </p:grpSpPr>
          <p:sp>
            <p:nvSpPr>
              <p:cNvPr id="8" name="文本框 7"/>
              <p:cNvSpPr txBox="1"/>
              <p:nvPr/>
            </p:nvSpPr>
            <p:spPr>
              <a:xfrm>
                <a:off x="1488339" y="2143744"/>
                <a:ext cx="250952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spc="600" dirty="0" smtClean="0">
                    <a:solidFill>
                      <a:schemeClr val="accent4"/>
                    </a:solidFill>
                    <a:latin typeface="文悦古典明朝体 (非商业使用) W5" pitchFamily="50" charset="-122"/>
                    <a:ea typeface="文悦古典明朝体 (非商业使用) W5" pitchFamily="50" charset="-122"/>
                  </a:rPr>
                  <a:t>点击输入</a:t>
                </a:r>
                <a:endParaRPr lang="zh-CN" altLang="en-US" sz="3200" spc="600" dirty="0">
                  <a:solidFill>
                    <a:schemeClr val="accent4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1491966" y="2825887"/>
                <a:ext cx="5290606" cy="197348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zh-CN" altLang="en-US" sz="1600" dirty="0">
                    <a:solidFill>
                      <a:schemeClr val="accent4"/>
                    </a:solidFill>
                    <a:latin typeface="文悦古典明朝体 (非商业使用) W5" pitchFamily="50" charset="-122"/>
                    <a:ea typeface="文悦古典明朝体 (非商业使用) W5" pitchFamily="50" charset="-122"/>
                  </a:rPr>
                  <a:t>点击这里输入您的文字内容，您可以对字体及其格式做一定调整。点击这里输入您的文字内容，您可以对字体及其格式做一定调整</a:t>
                </a:r>
                <a:r>
                  <a:rPr lang="zh-CN" altLang="en-US" sz="1600" dirty="0" smtClean="0">
                    <a:solidFill>
                      <a:schemeClr val="accent4"/>
                    </a:solidFill>
                    <a:latin typeface="文悦古典明朝体 (非商业使用) W5" pitchFamily="50" charset="-122"/>
                    <a:ea typeface="文悦古典明朝体 (非商业使用) W5" pitchFamily="50" charset="-122"/>
                  </a:rPr>
                  <a:t>。</a:t>
                </a:r>
                <a:r>
                  <a:rPr lang="zh-CN" altLang="en-US" sz="1600" dirty="0">
                    <a:solidFill>
                      <a:schemeClr val="accent4"/>
                    </a:solidFill>
                    <a:latin typeface="文悦古典明朝体 (非商业使用) W5" pitchFamily="50" charset="-122"/>
                    <a:ea typeface="文悦古典明朝体 (非商业使用) W5" pitchFamily="50" charset="-122"/>
                  </a:rPr>
                  <a:t>点击这里输入您的文字内容，您可以对字体及其格式做一定调整</a:t>
                </a:r>
                <a:r>
                  <a:rPr lang="zh-CN" altLang="en-US" sz="1600" dirty="0" smtClean="0">
                    <a:solidFill>
                      <a:schemeClr val="accent4"/>
                    </a:solidFill>
                    <a:latin typeface="文悦古典明朝体 (非商业使用) W5" pitchFamily="50" charset="-122"/>
                    <a:ea typeface="文悦古典明朝体 (非商业使用) W5" pitchFamily="50" charset="-122"/>
                  </a:rPr>
                  <a:t>。</a:t>
                </a:r>
                <a:endParaRPr lang="zh-CN" altLang="en-US" sz="1600" dirty="0">
                  <a:solidFill>
                    <a:schemeClr val="accent4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23505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4F42F549-CF20-4AF9-8D10-E5399A774B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468" y="0"/>
            <a:ext cx="5403986" cy="6858000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B550068D-29F9-42B6-A59A-0813156D3711}"/>
              </a:ext>
            </a:extLst>
          </p:cNvPr>
          <p:cNvSpPr txBox="1"/>
          <p:nvPr/>
        </p:nvSpPr>
        <p:spPr>
          <a:xfrm>
            <a:off x="8266331" y="1263172"/>
            <a:ext cx="2954655" cy="399462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spc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文悦古典明朝体 (非商业使用) W5" pitchFamily="50" charset="-122"/>
                <a:ea typeface="文悦古典明朝体 (非商业使用) W5" pitchFamily="50" charset="-122"/>
                <a:sym typeface="WenYue GuDianMingChaoTi (Non-Commercial Use)" pitchFamily="50" charset="-122"/>
              </a:rPr>
              <a:t>点击输入标题文字</a:t>
            </a:r>
            <a:r>
              <a:rPr lang="zh-CN" altLang="en-US" sz="24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文悦古典明朝体 (非商业使用) W5" pitchFamily="50" charset="-122"/>
                <a:ea typeface="文悦古典明朝体 (非商业使用) W5" pitchFamily="50" charset="-122"/>
                <a:sym typeface="WenYue GuDianMingChaoTi (Non-Commercial Use)" pitchFamily="50" charset="-122"/>
              </a:rPr>
              <a:t>，</a:t>
            </a:r>
            <a:r>
              <a:rPr lang="zh-CN" altLang="en-US" sz="2400" spc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文悦古典明朝体 (非商业使用) W5" pitchFamily="50" charset="-122"/>
                <a:ea typeface="文悦古典明朝体 (非商业使用) W5" pitchFamily="50" charset="-122"/>
                <a:sym typeface="WenYue GuDianMingChaoTi (Non-Commercial Use)" pitchFamily="50" charset="-122"/>
              </a:rPr>
              <a:t>点击</a:t>
            </a:r>
            <a:r>
              <a:rPr lang="zh-CN" altLang="en-US" sz="24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文悦古典明朝体 (非商业使用) W5" pitchFamily="50" charset="-122"/>
                <a:ea typeface="文悦古典明朝体 (非商业使用) W5" pitchFamily="50" charset="-122"/>
                <a:sym typeface="WenYue GuDianMingChaoTi (Non-Commercial Use)" pitchFamily="50" charset="-122"/>
              </a:rPr>
              <a:t>输入标题</a:t>
            </a:r>
            <a:r>
              <a:rPr lang="zh-CN" altLang="en-US" sz="2400" spc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文悦古典明朝体 (非商业使用) W5" pitchFamily="50" charset="-122"/>
                <a:ea typeface="文悦古典明朝体 (非商业使用) W5" pitchFamily="50" charset="-122"/>
                <a:sym typeface="WenYue GuDianMingChaoTi (Non-Commercial Use)" pitchFamily="50" charset="-122"/>
              </a:rPr>
              <a:t>文字，点击</a:t>
            </a:r>
            <a:r>
              <a:rPr lang="zh-CN" altLang="en-US" sz="24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文悦古典明朝体 (非商业使用) W5" pitchFamily="50" charset="-122"/>
                <a:ea typeface="文悦古典明朝体 (非商业使用) W5" pitchFamily="50" charset="-122"/>
                <a:sym typeface="WenYue GuDianMingChaoTi (Non-Commercial Use)" pitchFamily="50" charset="-122"/>
              </a:rPr>
              <a:t>输入标题</a:t>
            </a:r>
            <a:r>
              <a:rPr lang="zh-CN" altLang="en-US" sz="2400" spc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文悦古典明朝体 (非商业使用) W5" pitchFamily="50" charset="-122"/>
                <a:ea typeface="文悦古典明朝体 (非商业使用) W5" pitchFamily="50" charset="-122"/>
                <a:sym typeface="WenYue GuDianMingChaoTi (Non-Commercial Use)" pitchFamily="50" charset="-122"/>
              </a:rPr>
              <a:t>文字，点击</a:t>
            </a:r>
            <a:r>
              <a:rPr lang="zh-CN" altLang="en-US" sz="24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文悦古典明朝体 (非商业使用) W5" pitchFamily="50" charset="-122"/>
                <a:ea typeface="文悦古典明朝体 (非商业使用) W5" pitchFamily="50" charset="-122"/>
                <a:sym typeface="WenYue GuDianMingChaoTi (Non-Commercial Use)" pitchFamily="50" charset="-122"/>
              </a:rPr>
              <a:t>输入标题</a:t>
            </a:r>
            <a:r>
              <a:rPr lang="zh-CN" altLang="en-US" sz="2400" spc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文悦古典明朝体 (非商业使用) W5" pitchFamily="50" charset="-122"/>
                <a:ea typeface="文悦古典明朝体 (非商业使用) W5" pitchFamily="50" charset="-122"/>
                <a:sym typeface="WenYue GuDianMingChaoTi (Non-Commercial Use)" pitchFamily="50" charset="-122"/>
              </a:rPr>
              <a:t>文字，点击</a:t>
            </a:r>
            <a:r>
              <a:rPr lang="zh-CN" altLang="en-US" sz="24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文悦古典明朝体 (非商业使用) W5" pitchFamily="50" charset="-122"/>
                <a:ea typeface="文悦古典明朝体 (非商业使用) W5" pitchFamily="50" charset="-122"/>
                <a:sym typeface="WenYue GuDianMingChaoTi (Non-Commercial Use)" pitchFamily="50" charset="-122"/>
              </a:rPr>
              <a:t>输入标题</a:t>
            </a:r>
            <a:r>
              <a:rPr lang="zh-CN" altLang="en-US" sz="2400" spc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文悦古典明朝体 (非商业使用) W5" pitchFamily="50" charset="-122"/>
                <a:ea typeface="文悦古典明朝体 (非商业使用) W5" pitchFamily="50" charset="-122"/>
                <a:sym typeface="WenYue GuDianMingChaoTi (Non-Commercial Use)" pitchFamily="50" charset="-122"/>
              </a:rPr>
              <a:t>文字</a:t>
            </a:r>
            <a:endParaRPr lang="zh-CN" altLang="en-US" sz="2400" spc="600" dirty="0">
              <a:solidFill>
                <a:schemeClr val="tx1">
                  <a:lumMod val="75000"/>
                  <a:lumOff val="25000"/>
                </a:schemeClr>
              </a:solidFill>
              <a:latin typeface="文悦古典明朝体 (非商业使用) W5" pitchFamily="50" charset="-122"/>
              <a:ea typeface="文悦古典明朝体 (非商业使用) W5" pitchFamily="50" charset="-122"/>
              <a:sym typeface="WenYue GuDianMingChaoTi (Non-Commercial Use)" pitchFamily="50" charset="-122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DBDFD785-0204-4FD8-8954-0C29A128E3B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59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2001" y="3812808"/>
            <a:ext cx="1632688" cy="1632688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79935187-590E-443C-88B5-F040121437F4}"/>
              </a:ext>
            </a:extLst>
          </p:cNvPr>
          <p:cNvSpPr txBox="1"/>
          <p:nvPr/>
        </p:nvSpPr>
        <p:spPr>
          <a:xfrm>
            <a:off x="7532548" y="4213653"/>
            <a:ext cx="4915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WenYue GuDianMingChaoTi (Non-Commercial Use)" pitchFamily="50" charset="-122"/>
                <a:ea typeface="WenYue GuDianMingChaoTi (Non-Commercial Use)" pitchFamily="50" charset="-122"/>
                <a:sym typeface="WenYue GuDianMingChaoTi (Non-Commercial Use)" pitchFamily="50" charset="-122"/>
              </a:rPr>
              <a:t>点击</a:t>
            </a:r>
          </a:p>
        </p:txBody>
      </p:sp>
    </p:spTree>
    <p:extLst>
      <p:ext uri="{BB962C8B-B14F-4D97-AF65-F5344CB8AC3E}">
        <p14:creationId xmlns:p14="http://schemas.microsoft.com/office/powerpoint/2010/main" val="1856242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0" y="0"/>
            <a:ext cx="6096000" cy="6858000"/>
            <a:chOff x="0" y="0"/>
            <a:chExt cx="6096000" cy="6858000"/>
          </a:xfrm>
          <a:solidFill>
            <a:schemeClr val="accent4"/>
          </a:solidFill>
        </p:grpSpPr>
        <p:sp>
          <p:nvSpPr>
            <p:cNvPr id="2" name="矩形 1"/>
            <p:cNvSpPr/>
            <p:nvPr/>
          </p:nvSpPr>
          <p:spPr>
            <a:xfrm>
              <a:off x="0" y="0"/>
              <a:ext cx="6096000" cy="685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4511040"/>
              <a:ext cx="2346960" cy="2346960"/>
            </a:xfrm>
            <a:prstGeom prst="rect">
              <a:avLst/>
            </a:prstGeom>
            <a:grpFill/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5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60797" y="238760"/>
              <a:ext cx="2610643" cy="3190240"/>
            </a:xfrm>
            <a:prstGeom prst="rect">
              <a:avLst/>
            </a:prstGeom>
            <a:grpFill/>
          </p:spPr>
        </p:pic>
      </p:grpSp>
      <p:grpSp>
        <p:nvGrpSpPr>
          <p:cNvPr id="11" name="组合 10"/>
          <p:cNvGrpSpPr/>
          <p:nvPr/>
        </p:nvGrpSpPr>
        <p:grpSpPr>
          <a:xfrm>
            <a:off x="1888634" y="1449401"/>
            <a:ext cx="2076120" cy="3959198"/>
            <a:chOff x="1868314" y="1449401"/>
            <a:chExt cx="2076120" cy="3959198"/>
          </a:xfrm>
        </p:grpSpPr>
        <p:sp>
          <p:nvSpPr>
            <p:cNvPr id="12" name="文本框 11"/>
            <p:cNvSpPr txBox="1"/>
            <p:nvPr/>
          </p:nvSpPr>
          <p:spPr>
            <a:xfrm>
              <a:off x="1868314" y="2521059"/>
              <a:ext cx="767241" cy="1815882"/>
            </a:xfrm>
            <a:prstGeom prst="rect">
              <a:avLst/>
            </a:prstGeom>
            <a:noFill/>
            <a:ln w="15875">
              <a:solidFill>
                <a:schemeClr val="accent4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accent1">
                      <a:lumMod val="75000"/>
                    </a:schemeClr>
                  </a:solidFill>
                  <a:latin typeface="文悦古典明朝体 (非商业使用) W5" pitchFamily="50" charset="-122"/>
                  <a:ea typeface="文悦古典明朝体 (非商业使用) W5" pitchFamily="50" charset="-122"/>
                  <a:sym typeface="李旭科钢笔行书v1.0" panose="02000603000000000000" pitchFamily="2" charset="-122"/>
                </a:rPr>
                <a:t>点击输入</a:t>
              </a:r>
              <a:endParaRPr lang="zh-CN" altLang="en-US" sz="2800" b="1" dirty="0">
                <a:solidFill>
                  <a:schemeClr val="accent1">
                    <a:lumMod val="75000"/>
                  </a:schemeClr>
                </a:solidFill>
                <a:latin typeface="文悦古典明朝体 (非商业使用) W5" pitchFamily="50" charset="-122"/>
                <a:ea typeface="文悦古典明朝体 (非商业使用) W5" pitchFamily="50" charset="-122"/>
                <a:sym typeface="李旭科钢笔行书v1.0" panose="02000603000000000000" pitchFamily="2" charset="-122"/>
              </a:endParaRPr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2959549" y="1449401"/>
              <a:ext cx="984885" cy="395919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2000" dirty="0">
                  <a:solidFill>
                    <a:schemeClr val="accent2">
                      <a:lumMod val="50000"/>
                    </a:schemeClr>
                  </a:solidFill>
                  <a:latin typeface="文悦古典明朝体 (非商业使用) W5" pitchFamily="50" charset="-122"/>
                  <a:ea typeface="文悦古典明朝体 (非商业使用) W5" pitchFamily="50" charset="-122"/>
                  <a:cs typeface="+mn-ea"/>
                  <a:sym typeface="李旭科钢笔行书v1.0" panose="02000603000000000000" pitchFamily="2" charset="-122"/>
                </a:rPr>
                <a:t>点击此处更换文本，点击此处更换文本，点击输入文字内容</a:t>
              </a:r>
              <a:endParaRPr lang="zh-CN" altLang="en-US" sz="3600" spc="200" dirty="0">
                <a:solidFill>
                  <a:schemeClr val="accent2">
                    <a:lumMod val="50000"/>
                  </a:schemeClr>
                </a:solidFill>
                <a:latin typeface="文悦古典明朝体 (非商业使用) W5" pitchFamily="50" charset="-122"/>
                <a:ea typeface="文悦古典明朝体 (非商业使用) W5" pitchFamily="50" charset="-122"/>
                <a:cs typeface="+mn-ea"/>
                <a:sym typeface="李旭科钢笔行书v1.0" panose="02000603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6116672" y="0"/>
            <a:ext cx="6096000" cy="6858000"/>
          </a:xfrm>
          <a:prstGeom prst="rect">
            <a:avLst/>
          </a:prstGeom>
          <a:solidFill>
            <a:schemeClr val="accent1"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B550068D-29F9-42B6-A59A-0813156D3711}"/>
              </a:ext>
            </a:extLst>
          </p:cNvPr>
          <p:cNvSpPr txBox="1"/>
          <p:nvPr/>
        </p:nvSpPr>
        <p:spPr>
          <a:xfrm>
            <a:off x="8266331" y="1263172"/>
            <a:ext cx="2954655" cy="399462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spc="600" dirty="0" smtClean="0">
                <a:solidFill>
                  <a:srgbClr val="FCFAF6"/>
                </a:solidFill>
                <a:latin typeface="文悦古典明朝体 (非商业使用) W5" pitchFamily="50" charset="-122"/>
                <a:ea typeface="文悦古典明朝体 (非商业使用) W5" pitchFamily="50" charset="-122"/>
                <a:sym typeface="WenYue GuDianMingChaoTi (Non-Commercial Use)" pitchFamily="50" charset="-122"/>
              </a:rPr>
              <a:t>点击输入标题文字</a:t>
            </a:r>
            <a:r>
              <a:rPr lang="zh-CN" altLang="en-US" sz="2400" spc="600" dirty="0">
                <a:solidFill>
                  <a:srgbClr val="FCFAF6"/>
                </a:solidFill>
                <a:latin typeface="文悦古典明朝体 (非商业使用) W5" pitchFamily="50" charset="-122"/>
                <a:ea typeface="文悦古典明朝体 (非商业使用) W5" pitchFamily="50" charset="-122"/>
                <a:sym typeface="WenYue GuDianMingChaoTi (Non-Commercial Use)" pitchFamily="50" charset="-122"/>
              </a:rPr>
              <a:t>，</a:t>
            </a:r>
            <a:r>
              <a:rPr lang="zh-CN" altLang="en-US" sz="2400" spc="600" dirty="0" smtClean="0">
                <a:solidFill>
                  <a:srgbClr val="FCFAF6"/>
                </a:solidFill>
                <a:latin typeface="文悦古典明朝体 (非商业使用) W5" pitchFamily="50" charset="-122"/>
                <a:ea typeface="文悦古典明朝体 (非商业使用) W5" pitchFamily="50" charset="-122"/>
                <a:sym typeface="WenYue GuDianMingChaoTi (Non-Commercial Use)" pitchFamily="50" charset="-122"/>
              </a:rPr>
              <a:t>点击</a:t>
            </a:r>
            <a:r>
              <a:rPr lang="zh-CN" altLang="en-US" sz="2400" spc="600" dirty="0">
                <a:solidFill>
                  <a:srgbClr val="FCFAF6"/>
                </a:solidFill>
                <a:latin typeface="文悦古典明朝体 (非商业使用) W5" pitchFamily="50" charset="-122"/>
                <a:ea typeface="文悦古典明朝体 (非商业使用) W5" pitchFamily="50" charset="-122"/>
                <a:sym typeface="WenYue GuDianMingChaoTi (Non-Commercial Use)" pitchFamily="50" charset="-122"/>
              </a:rPr>
              <a:t>输入标题</a:t>
            </a:r>
            <a:r>
              <a:rPr lang="zh-CN" altLang="en-US" sz="2400" spc="600" dirty="0" smtClean="0">
                <a:solidFill>
                  <a:srgbClr val="FCFAF6"/>
                </a:solidFill>
                <a:latin typeface="文悦古典明朝体 (非商业使用) W5" pitchFamily="50" charset="-122"/>
                <a:ea typeface="文悦古典明朝体 (非商业使用) W5" pitchFamily="50" charset="-122"/>
                <a:sym typeface="WenYue GuDianMingChaoTi (Non-Commercial Use)" pitchFamily="50" charset="-122"/>
              </a:rPr>
              <a:t>文字，点击</a:t>
            </a:r>
            <a:r>
              <a:rPr lang="zh-CN" altLang="en-US" sz="2400" spc="600" dirty="0">
                <a:solidFill>
                  <a:srgbClr val="FCFAF6"/>
                </a:solidFill>
                <a:latin typeface="文悦古典明朝体 (非商业使用) W5" pitchFamily="50" charset="-122"/>
                <a:ea typeface="文悦古典明朝体 (非商业使用) W5" pitchFamily="50" charset="-122"/>
                <a:sym typeface="WenYue GuDianMingChaoTi (Non-Commercial Use)" pitchFamily="50" charset="-122"/>
              </a:rPr>
              <a:t>输入标题</a:t>
            </a:r>
            <a:r>
              <a:rPr lang="zh-CN" altLang="en-US" sz="2400" spc="600" dirty="0" smtClean="0">
                <a:solidFill>
                  <a:srgbClr val="FCFAF6"/>
                </a:solidFill>
                <a:latin typeface="文悦古典明朝体 (非商业使用) W5" pitchFamily="50" charset="-122"/>
                <a:ea typeface="文悦古典明朝体 (非商业使用) W5" pitchFamily="50" charset="-122"/>
                <a:sym typeface="WenYue GuDianMingChaoTi (Non-Commercial Use)" pitchFamily="50" charset="-122"/>
              </a:rPr>
              <a:t>文字，点击</a:t>
            </a:r>
            <a:r>
              <a:rPr lang="zh-CN" altLang="en-US" sz="2400" spc="600" dirty="0">
                <a:solidFill>
                  <a:srgbClr val="FCFAF6"/>
                </a:solidFill>
                <a:latin typeface="文悦古典明朝体 (非商业使用) W5" pitchFamily="50" charset="-122"/>
                <a:ea typeface="文悦古典明朝体 (非商业使用) W5" pitchFamily="50" charset="-122"/>
                <a:sym typeface="WenYue GuDianMingChaoTi (Non-Commercial Use)" pitchFamily="50" charset="-122"/>
              </a:rPr>
              <a:t>输入标题</a:t>
            </a:r>
            <a:r>
              <a:rPr lang="zh-CN" altLang="en-US" sz="2400" spc="600" dirty="0" smtClean="0">
                <a:solidFill>
                  <a:srgbClr val="FCFAF6"/>
                </a:solidFill>
                <a:latin typeface="文悦古典明朝体 (非商业使用) W5" pitchFamily="50" charset="-122"/>
                <a:ea typeface="文悦古典明朝体 (非商业使用) W5" pitchFamily="50" charset="-122"/>
                <a:sym typeface="WenYue GuDianMingChaoTi (Non-Commercial Use)" pitchFamily="50" charset="-122"/>
              </a:rPr>
              <a:t>文字，点击</a:t>
            </a:r>
            <a:r>
              <a:rPr lang="zh-CN" altLang="en-US" sz="2400" spc="600" dirty="0">
                <a:solidFill>
                  <a:srgbClr val="FCFAF6"/>
                </a:solidFill>
                <a:latin typeface="文悦古典明朝体 (非商业使用) W5" pitchFamily="50" charset="-122"/>
                <a:ea typeface="文悦古典明朝体 (非商业使用) W5" pitchFamily="50" charset="-122"/>
                <a:sym typeface="WenYue GuDianMingChaoTi (Non-Commercial Use)" pitchFamily="50" charset="-122"/>
              </a:rPr>
              <a:t>输入标题</a:t>
            </a:r>
            <a:r>
              <a:rPr lang="zh-CN" altLang="en-US" sz="2400" spc="600" dirty="0" smtClean="0">
                <a:solidFill>
                  <a:srgbClr val="FCFAF6"/>
                </a:solidFill>
                <a:latin typeface="文悦古典明朝体 (非商业使用) W5" pitchFamily="50" charset="-122"/>
                <a:ea typeface="文悦古典明朝体 (非商业使用) W5" pitchFamily="50" charset="-122"/>
                <a:sym typeface="WenYue GuDianMingChaoTi (Non-Commercial Use)" pitchFamily="50" charset="-122"/>
              </a:rPr>
              <a:t>文字</a:t>
            </a:r>
            <a:endParaRPr lang="zh-CN" altLang="en-US" sz="2400" spc="600" dirty="0">
              <a:solidFill>
                <a:srgbClr val="FCFAF6"/>
              </a:solidFill>
              <a:latin typeface="文悦古典明朝体 (非商业使用) W5" pitchFamily="50" charset="-122"/>
              <a:ea typeface="文悦古典明朝体 (非商业使用) W5" pitchFamily="50" charset="-122"/>
              <a:sym typeface="WenYue GuDianMingChaoTi (Non-Commercial Use)" pitchFamily="50" charset="-122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DBDFD785-0204-4FD8-8954-0C29A128E3B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59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2001" y="3812808"/>
            <a:ext cx="1632688" cy="1632688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79935187-590E-443C-88B5-F040121437F4}"/>
              </a:ext>
            </a:extLst>
          </p:cNvPr>
          <p:cNvSpPr txBox="1"/>
          <p:nvPr/>
        </p:nvSpPr>
        <p:spPr>
          <a:xfrm>
            <a:off x="7532548" y="4213653"/>
            <a:ext cx="4915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accent4"/>
                </a:solidFill>
                <a:latin typeface="WenYue GuDianMingChaoTi (Non-Commercial Use)" pitchFamily="50" charset="-122"/>
                <a:ea typeface="WenYue GuDianMingChaoTi (Non-Commercial Use)" pitchFamily="50" charset="-122"/>
                <a:sym typeface="WenYue GuDianMingChaoTi (Non-Commercial Use)" pitchFamily="50" charset="-122"/>
              </a:rPr>
              <a:t>点击</a:t>
            </a:r>
            <a:endParaRPr lang="zh-CN" altLang="en-US" sz="2400" dirty="0">
              <a:solidFill>
                <a:schemeClr val="accent4"/>
              </a:solidFill>
              <a:latin typeface="WenYue GuDianMingChaoTi (Non-Commercial Use)" pitchFamily="50" charset="-122"/>
              <a:ea typeface="WenYue GuDianMingChaoTi (Non-Commercial Use)" pitchFamily="50" charset="-122"/>
              <a:sym typeface="WenYue GuDianMingChaoTi (Non-Commercial Use)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84011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788160" y="-883920"/>
            <a:ext cx="8615680" cy="861568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3276600" y="0"/>
            <a:ext cx="5638800" cy="3601415"/>
            <a:chOff x="3276600" y="0"/>
            <a:chExt cx="5638800" cy="3601415"/>
          </a:xfrm>
        </p:grpSpPr>
        <p:grpSp>
          <p:nvGrpSpPr>
            <p:cNvPr id="6" name="组合 5"/>
            <p:cNvGrpSpPr/>
            <p:nvPr/>
          </p:nvGrpSpPr>
          <p:grpSpPr>
            <a:xfrm>
              <a:off x="5607683" y="0"/>
              <a:ext cx="976634" cy="1957506"/>
              <a:chOff x="4495163" y="2064167"/>
              <a:chExt cx="976634" cy="1957506"/>
            </a:xfrm>
          </p:grpSpPr>
          <p:sp>
            <p:nvSpPr>
              <p:cNvPr id="3" name="任意多边形 2"/>
              <p:cNvSpPr/>
              <p:nvPr/>
            </p:nvSpPr>
            <p:spPr>
              <a:xfrm>
                <a:off x="4495163" y="2562007"/>
                <a:ext cx="976634" cy="1459666"/>
              </a:xfrm>
              <a:custGeom>
                <a:avLst/>
                <a:gdLst>
                  <a:gd name="connsiteX0" fmla="*/ 0 w 976634"/>
                  <a:gd name="connsiteY0" fmla="*/ 0 h 1459666"/>
                  <a:gd name="connsiteX1" fmla="*/ 976634 w 976634"/>
                  <a:gd name="connsiteY1" fmla="*/ 0 h 1459666"/>
                  <a:gd name="connsiteX2" fmla="*/ 976634 w 976634"/>
                  <a:gd name="connsiteY2" fmla="*/ 983543 h 1459666"/>
                  <a:gd name="connsiteX3" fmla="*/ 488317 w 976634"/>
                  <a:gd name="connsiteY3" fmla="*/ 1459666 h 1459666"/>
                  <a:gd name="connsiteX4" fmla="*/ 0 w 976634"/>
                  <a:gd name="connsiteY4" fmla="*/ 983543 h 1459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76634" h="1459666">
                    <a:moveTo>
                      <a:pt x="0" y="0"/>
                    </a:moveTo>
                    <a:lnTo>
                      <a:pt x="976634" y="0"/>
                    </a:lnTo>
                    <a:lnTo>
                      <a:pt x="976634" y="983543"/>
                    </a:lnTo>
                    <a:cubicBezTo>
                      <a:pt x="976634" y="1246472"/>
                      <a:pt x="758022" y="1459666"/>
                      <a:pt x="488317" y="1459666"/>
                    </a:cubicBezTo>
                    <a:cubicBezTo>
                      <a:pt x="218613" y="1459666"/>
                      <a:pt x="0" y="1246472"/>
                      <a:pt x="0" y="983543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矩形 4"/>
              <p:cNvSpPr/>
              <p:nvPr/>
            </p:nvSpPr>
            <p:spPr>
              <a:xfrm>
                <a:off x="4495163" y="2064167"/>
                <a:ext cx="976634" cy="99568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5757446" y="117684"/>
              <a:ext cx="677108" cy="175599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3200" spc="600" dirty="0" smtClean="0">
                  <a:solidFill>
                    <a:schemeClr val="accent4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rPr>
                <a:t>第二章</a:t>
              </a:r>
              <a:endParaRPr lang="zh-CN" altLang="en-US" sz="3200" spc="600" dirty="0">
                <a:solidFill>
                  <a:schemeClr val="accent4"/>
                </a:solidFill>
                <a:latin typeface="文悦古典明朝体 (非商业使用) W5" pitchFamily="50" charset="-122"/>
                <a:ea typeface="文悦古典明朝体 (非商业使用) W5" pitchFamily="50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276600" y="2641600"/>
              <a:ext cx="5638800" cy="9598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spc="600" dirty="0" smtClean="0">
                  <a:solidFill>
                    <a:schemeClr val="accent5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rPr>
                <a:t>炼得身形似鹤形</a:t>
              </a:r>
              <a:r>
                <a:rPr lang="zh-CN" altLang="en-US" sz="2000" spc="600" dirty="0">
                  <a:solidFill>
                    <a:schemeClr val="accent5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rPr>
                <a:t>，</a:t>
              </a:r>
              <a:r>
                <a:rPr lang="zh-CN" altLang="en-US" sz="2000" spc="600" dirty="0" smtClean="0">
                  <a:solidFill>
                    <a:schemeClr val="accent5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rPr>
                <a:t>千株松下两函经</a:t>
              </a:r>
              <a:endParaRPr lang="en-US" altLang="zh-CN" sz="2000" spc="600" dirty="0" smtClean="0">
                <a:solidFill>
                  <a:schemeClr val="accent5"/>
                </a:solidFill>
                <a:latin typeface="文悦古典明朝体 (非商业使用) W5" pitchFamily="50" charset="-122"/>
                <a:ea typeface="文悦古典明朝体 (非商业使用) W5" pitchFamily="50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2000" spc="600" dirty="0">
                  <a:solidFill>
                    <a:schemeClr val="accent5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rPr>
                <a:t>我来问道无余</a:t>
              </a:r>
              <a:r>
                <a:rPr lang="zh-CN" altLang="en-US" sz="2000" spc="600" dirty="0" smtClean="0">
                  <a:solidFill>
                    <a:schemeClr val="accent5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rPr>
                <a:t>说，云在青天水在瓶</a:t>
              </a:r>
              <a:endParaRPr lang="zh-CN" altLang="en-US" sz="2000" spc="600" dirty="0">
                <a:solidFill>
                  <a:schemeClr val="accent5"/>
                </a:solidFill>
                <a:latin typeface="文悦古典明朝体 (非商业使用) W5" pitchFamily="50" charset="-122"/>
                <a:ea typeface="文悦古典明朝体 (非商业使用) W5" pitchFamily="50" charset="-122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22BD4F0A-7A9B-4507-A6FF-31A88DB45B6B}"/>
              </a:ext>
            </a:extLst>
          </p:cNvPr>
          <p:cNvGrpSpPr/>
          <p:nvPr/>
        </p:nvGrpSpPr>
        <p:grpSpPr>
          <a:xfrm>
            <a:off x="4040623" y="3675488"/>
            <a:ext cx="4124526" cy="3447416"/>
            <a:chOff x="1255366" y="1998833"/>
            <a:chExt cx="4124526" cy="3447416"/>
          </a:xfrm>
        </p:grpSpPr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0B8C4C68-468C-4BEA-B1BB-C61232D4FD1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55366" y="1998833"/>
              <a:ext cx="4124526" cy="3447416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32698E75-3C2A-44FF-83BE-417F7E1FBEF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29326" y="2107400"/>
              <a:ext cx="1081748" cy="14757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87664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25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2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80352F30-D6DC-47E5-97C5-6971A543FC2B}"/>
              </a:ext>
            </a:extLst>
          </p:cNvPr>
          <p:cNvSpPr/>
          <p:nvPr/>
        </p:nvSpPr>
        <p:spPr>
          <a:xfrm>
            <a:off x="4769183" y="2191349"/>
            <a:ext cx="2094329" cy="2491861"/>
          </a:xfrm>
          <a:prstGeom prst="rect">
            <a:avLst/>
          </a:prstGeom>
          <a:noFill/>
          <a:ln>
            <a:solidFill>
              <a:srgbClr val="6528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WenYue GuDianMingChaoTi (Non-Commercial Use)" pitchFamily="50" charset="-122"/>
              <a:ea typeface="WenYue GuDianMingChaoTi (Non-Commercial Use)" pitchFamily="50" charset="-122"/>
              <a:sym typeface="WenYue GuDianMingChaoTi (Non-Commercial Use)" pitchFamily="50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29993A42-E5D2-4929-8B02-58DD3558399E}"/>
              </a:ext>
            </a:extLst>
          </p:cNvPr>
          <p:cNvSpPr/>
          <p:nvPr/>
        </p:nvSpPr>
        <p:spPr>
          <a:xfrm>
            <a:off x="6150939" y="1627934"/>
            <a:ext cx="1114834" cy="22520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  <a:latin typeface="WenYue GuDianMingChaoTi (Non-Commercial Use)" pitchFamily="50" charset="-122"/>
              <a:ea typeface="WenYue GuDianMingChaoTi (Non-Commercial Use)" pitchFamily="50" charset="-122"/>
              <a:sym typeface="WenYue GuDianMingChaoTi (Non-Commercial Use)" pitchFamily="50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77469" y="1783449"/>
            <a:ext cx="861774" cy="190136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4400" b="1" dirty="0">
                <a:solidFill>
                  <a:schemeClr val="accent4"/>
                </a:solidFill>
                <a:latin typeface="WenYue GuDianMingChaoTi (Non-Commercial Use)" pitchFamily="50" charset="-122"/>
                <a:ea typeface="WenYue GuDianMingChaoTi (Non-Commercial Use)" pitchFamily="50" charset="-122"/>
                <a:sym typeface="WenYue GuDianMingChaoTi (Non-Commercial Use)" pitchFamily="50" charset="-122"/>
              </a:rPr>
              <a:t>中国风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6764"/>
          <a:stretch/>
        </p:blipFill>
        <p:spPr>
          <a:xfrm>
            <a:off x="5152768" y="2081718"/>
            <a:ext cx="1155478" cy="411926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77" y="4683210"/>
            <a:ext cx="1907182" cy="1941858"/>
          </a:xfrm>
          <a:prstGeom prst="rect">
            <a:avLst/>
          </a:prstGeom>
        </p:spPr>
      </p:pic>
      <p:sp>
        <p:nvSpPr>
          <p:cNvPr id="7" name="文本框 26">
            <a:extLst>
              <a:ext uri="{FF2B5EF4-FFF2-40B4-BE49-F238E27FC236}">
                <a16:creationId xmlns="" xmlns:a16="http://schemas.microsoft.com/office/drawing/2014/main" id="{D9B28593-0827-475E-BFA9-4D23FF58E6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87568" y="2453895"/>
            <a:ext cx="3668291" cy="612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200" kern="0" dirty="0">
                <a:latin typeface="WenYue GuDianMingChaoTi (Non-Commercial Use)" pitchFamily="50" charset="-122"/>
                <a:ea typeface="WenYue GuDianMingChaoTi (Non-Commercial Use)" pitchFamily="50" charset="-122"/>
                <a:sym typeface="WenYue GuDianMingChaoTi (Non-Commercial Use)" pitchFamily="50" charset="-122"/>
              </a:rPr>
              <a:t>单击此处输入文本内容，单击此处输入文本内容，单击此处输入文本内容，单击此处输入文本内容</a:t>
            </a:r>
            <a:endParaRPr lang="en-US" altLang="zh-CN" sz="1200" kern="0" dirty="0">
              <a:latin typeface="WenYue GuDianMingChaoTi (Non-Commercial Use)" pitchFamily="50" charset="-122"/>
              <a:ea typeface="WenYue GuDianMingChaoTi (Non-Commercial Use)" pitchFamily="50" charset="-122"/>
              <a:sym typeface="WenYue GuDianMingChaoTi (Non-Commercial Use)" pitchFamily="50" charset="-122"/>
            </a:endParaRPr>
          </a:p>
        </p:txBody>
      </p:sp>
      <p:sp>
        <p:nvSpPr>
          <p:cNvPr id="8" name="文本框 26">
            <a:extLst>
              <a:ext uri="{FF2B5EF4-FFF2-40B4-BE49-F238E27FC236}">
                <a16:creationId xmlns="" xmlns:a16="http://schemas.microsoft.com/office/drawing/2014/main" id="{D9B28593-0827-475E-BFA9-4D23FF58E6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87568" y="3716228"/>
            <a:ext cx="3668291" cy="612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200" kern="0" dirty="0">
                <a:latin typeface="WenYue GuDianMingChaoTi (Non-Commercial Use)" pitchFamily="50" charset="-122"/>
                <a:ea typeface="WenYue GuDianMingChaoTi (Non-Commercial Use)" pitchFamily="50" charset="-122"/>
                <a:sym typeface="WenYue GuDianMingChaoTi (Non-Commercial Use)" pitchFamily="50" charset="-122"/>
              </a:rPr>
              <a:t>单击此处输入文本内容，单击此处输入文本内容，单击此处输入文本内容，单击此处输入文本内容</a:t>
            </a:r>
            <a:endParaRPr lang="en-US" altLang="zh-CN" sz="1200" kern="0" dirty="0">
              <a:latin typeface="WenYue GuDianMingChaoTi (Non-Commercial Use)" pitchFamily="50" charset="-122"/>
              <a:ea typeface="WenYue GuDianMingChaoTi (Non-Commercial Use)" pitchFamily="50" charset="-122"/>
              <a:sym typeface="WenYue GuDianMingChaoTi (Non-Commercial Use)" pitchFamily="50" charset="-122"/>
            </a:endParaRPr>
          </a:p>
        </p:txBody>
      </p:sp>
      <p:sp>
        <p:nvSpPr>
          <p:cNvPr id="9" name="文本框 26">
            <a:extLst>
              <a:ext uri="{FF2B5EF4-FFF2-40B4-BE49-F238E27FC236}">
                <a16:creationId xmlns="" xmlns:a16="http://schemas.microsoft.com/office/drawing/2014/main" id="{D9B28593-0827-475E-BFA9-4D23FF58E6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5939" y="2453895"/>
            <a:ext cx="366829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50000"/>
              </a:lnSpc>
              <a:defRPr/>
            </a:pPr>
            <a:r>
              <a:rPr lang="zh-CN" altLang="en-US" sz="1200" kern="0" dirty="0">
                <a:latin typeface="WenYue GuDianMingChaoTi (Non-Commercial Use)" pitchFamily="50" charset="-122"/>
                <a:ea typeface="WenYue GuDianMingChaoTi (Non-Commercial Use)" pitchFamily="50" charset="-122"/>
                <a:sym typeface="WenYue GuDianMingChaoTi (Non-Commercial Use)" pitchFamily="50" charset="-122"/>
              </a:rPr>
              <a:t>单击此处输入文本内容，单击此处输入文本</a:t>
            </a:r>
            <a:r>
              <a:rPr lang="zh-CN" altLang="en-US" sz="1200" kern="0" dirty="0" smtClean="0">
                <a:latin typeface="WenYue GuDianMingChaoTi (Non-Commercial Use)" pitchFamily="50" charset="-122"/>
                <a:ea typeface="WenYue GuDianMingChaoTi (Non-Commercial Use)" pitchFamily="50" charset="-122"/>
                <a:sym typeface="WenYue GuDianMingChaoTi (Non-Commercial Use)" pitchFamily="50" charset="-122"/>
              </a:rPr>
              <a:t>内容单击</a:t>
            </a:r>
            <a:r>
              <a:rPr lang="zh-CN" altLang="en-US" sz="1200" kern="0" dirty="0">
                <a:latin typeface="WenYue GuDianMingChaoTi (Non-Commercial Use)" pitchFamily="50" charset="-122"/>
                <a:ea typeface="WenYue GuDianMingChaoTi (Non-Commercial Use)" pitchFamily="50" charset="-122"/>
                <a:sym typeface="WenYue GuDianMingChaoTi (Non-Commercial Use)" pitchFamily="50" charset="-122"/>
              </a:rPr>
              <a:t>此处输入文本内容，单击此处输入文本内容</a:t>
            </a:r>
            <a:endParaRPr lang="en-US" altLang="zh-CN" sz="1200" kern="0" dirty="0">
              <a:latin typeface="WenYue GuDianMingChaoTi (Non-Commercial Use)" pitchFamily="50" charset="-122"/>
              <a:ea typeface="WenYue GuDianMingChaoTi (Non-Commercial Use)" pitchFamily="50" charset="-122"/>
              <a:sym typeface="WenYue GuDianMingChaoTi (Non-Commercial Use)" pitchFamily="50" charset="-122"/>
            </a:endParaRPr>
          </a:p>
        </p:txBody>
      </p:sp>
      <p:sp>
        <p:nvSpPr>
          <p:cNvPr id="10" name="文本框 26">
            <a:extLst>
              <a:ext uri="{FF2B5EF4-FFF2-40B4-BE49-F238E27FC236}">
                <a16:creationId xmlns="" xmlns:a16="http://schemas.microsoft.com/office/drawing/2014/main" id="{D9B28593-0827-475E-BFA9-4D23FF58E6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5939" y="3716228"/>
            <a:ext cx="366829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50000"/>
              </a:lnSpc>
              <a:defRPr/>
            </a:pPr>
            <a:r>
              <a:rPr lang="zh-CN" altLang="en-US" sz="1200" kern="0" dirty="0">
                <a:latin typeface="WenYue GuDianMingChaoTi (Non-Commercial Use)" pitchFamily="50" charset="-122"/>
                <a:ea typeface="WenYue GuDianMingChaoTi (Non-Commercial Use)" pitchFamily="50" charset="-122"/>
                <a:sym typeface="WenYue GuDianMingChaoTi (Non-Commercial Use)" pitchFamily="50" charset="-122"/>
              </a:rPr>
              <a:t>单击此处输入文本内容，单击此处输入文本</a:t>
            </a:r>
            <a:r>
              <a:rPr lang="zh-CN" altLang="en-US" sz="1200" kern="0" dirty="0" smtClean="0">
                <a:latin typeface="WenYue GuDianMingChaoTi (Non-Commercial Use)" pitchFamily="50" charset="-122"/>
                <a:ea typeface="WenYue GuDianMingChaoTi (Non-Commercial Use)" pitchFamily="50" charset="-122"/>
                <a:sym typeface="WenYue GuDianMingChaoTi (Non-Commercial Use)" pitchFamily="50" charset="-122"/>
              </a:rPr>
              <a:t>内容单击</a:t>
            </a:r>
            <a:r>
              <a:rPr lang="zh-CN" altLang="en-US" sz="1200" kern="0" dirty="0">
                <a:latin typeface="WenYue GuDianMingChaoTi (Non-Commercial Use)" pitchFamily="50" charset="-122"/>
                <a:ea typeface="WenYue GuDianMingChaoTi (Non-Commercial Use)" pitchFamily="50" charset="-122"/>
                <a:sym typeface="WenYue GuDianMingChaoTi (Non-Commercial Use)" pitchFamily="50" charset="-122"/>
              </a:rPr>
              <a:t>此处输入文本内容，单击此处输入文本内容</a:t>
            </a:r>
            <a:endParaRPr lang="en-US" altLang="zh-CN" sz="1200" kern="0" dirty="0">
              <a:latin typeface="WenYue GuDianMingChaoTi (Non-Commercial Use)" pitchFamily="50" charset="-122"/>
              <a:ea typeface="WenYue GuDianMingChaoTi (Non-Commercial Use)" pitchFamily="50" charset="-122"/>
              <a:sym typeface="WenYue GuDianMingChaoTi (Non-Commercial Use)" pitchFamily="50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0898" y="1036155"/>
            <a:ext cx="954026" cy="1155194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82" t="37701" r="48804"/>
          <a:stretch/>
        </p:blipFill>
        <p:spPr>
          <a:xfrm>
            <a:off x="4728246" y="3716228"/>
            <a:ext cx="1000898" cy="2566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227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6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2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75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7" grpId="0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546279D7-F90E-4BB6-A5EF-5E3D4626739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3753" y="314587"/>
            <a:ext cx="3248247" cy="6543413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C205FC85-6A6F-4341-B175-15CAA2616429}"/>
              </a:ext>
            </a:extLst>
          </p:cNvPr>
          <p:cNvSpPr txBox="1"/>
          <p:nvPr/>
        </p:nvSpPr>
        <p:spPr>
          <a:xfrm>
            <a:off x="1520665" y="1255712"/>
            <a:ext cx="5355312" cy="436689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文悦古典明朝体 (非商业使用) W5" pitchFamily="50" charset="-122"/>
                <a:ea typeface="文悦古典明朝体 (非商业使用) W5" pitchFamily="50" charset="-122"/>
                <a:sym typeface="WenYue GuDianMingChaoTi (Non-Commercial Use)" pitchFamily="50" charset="-122"/>
              </a:rPr>
              <a:t>点击输入标题文字，点击输入标题文字，点击输入标题文字，点击输入标题文字，点击输入标题</a:t>
            </a:r>
            <a:r>
              <a:rPr lang="zh-CN" altLang="en-US" sz="2400" spc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文悦古典明朝体 (非商业使用) W5" pitchFamily="50" charset="-122"/>
                <a:ea typeface="文悦古典明朝体 (非商业使用) W5" pitchFamily="50" charset="-122"/>
                <a:sym typeface="WenYue GuDianMingChaoTi (Non-Commercial Use)" pitchFamily="50" charset="-122"/>
              </a:rPr>
              <a:t>文字，点击输入文字。</a:t>
            </a:r>
            <a:endParaRPr lang="zh-CN" altLang="en-US" sz="2400" spc="600" dirty="0">
              <a:solidFill>
                <a:schemeClr val="tx1">
                  <a:lumMod val="75000"/>
                  <a:lumOff val="25000"/>
                </a:schemeClr>
              </a:solidFill>
              <a:latin typeface="文悦古典明朝体 (非商业使用) W5" pitchFamily="50" charset="-122"/>
              <a:ea typeface="文悦古典明朝体 (非商业使用) W5" pitchFamily="50" charset="-122"/>
              <a:sym typeface="WenYue GuDianMingChaoTi (Non-Commercial Use)" pitchFamily="50" charset="-122"/>
            </a:endParaRPr>
          </a:p>
          <a:p>
            <a:pPr>
              <a:lnSpc>
                <a:spcPct val="200000"/>
              </a:lnSpc>
            </a:pPr>
            <a:endParaRPr lang="zh-CN" altLang="en-US" sz="2400" spc="600" dirty="0">
              <a:solidFill>
                <a:schemeClr val="tx1">
                  <a:lumMod val="75000"/>
                  <a:lumOff val="25000"/>
                </a:schemeClr>
              </a:solidFill>
              <a:latin typeface="文悦古典明朝体 (非商业使用) W5" pitchFamily="50" charset="-122"/>
              <a:ea typeface="文悦古典明朝体 (非商业使用) W5" pitchFamily="50" charset="-122"/>
              <a:sym typeface="WenYue GuDianMingChaoTi (Non-Commercial Use)" pitchFamily="50" charset="-122"/>
            </a:endParaRPr>
          </a:p>
          <a:p>
            <a:pPr>
              <a:lnSpc>
                <a:spcPct val="200000"/>
              </a:lnSpc>
            </a:pPr>
            <a:endParaRPr lang="zh-CN" altLang="en-US" sz="2400" spc="600" dirty="0">
              <a:solidFill>
                <a:schemeClr val="tx1">
                  <a:lumMod val="75000"/>
                  <a:lumOff val="25000"/>
                </a:schemeClr>
              </a:solidFill>
              <a:latin typeface="文悦古典明朝体 (非商业使用) W5" pitchFamily="50" charset="-122"/>
              <a:ea typeface="文悦古典明朝体 (非商业使用) W5" pitchFamily="50" charset="-122"/>
              <a:sym typeface="WenYue GuDianMingChaoTi (Non-Commercial Use)" pitchFamily="50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9E6C0B14-1E58-4664-97FD-B1D43D38BCA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665" y="3719514"/>
            <a:ext cx="1632688" cy="1632688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E78B8D8C-91CF-4B22-9EBB-A705EE4988F7}"/>
              </a:ext>
            </a:extLst>
          </p:cNvPr>
          <p:cNvSpPr txBox="1"/>
          <p:nvPr/>
        </p:nvSpPr>
        <p:spPr>
          <a:xfrm>
            <a:off x="2091212" y="4120359"/>
            <a:ext cx="4915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dirty="0" smtClean="0">
                <a:solidFill>
                  <a:schemeClr val="bg1"/>
                </a:solidFill>
                <a:latin typeface="WenYue GuDianMingChaoTi (Non-Commercial Use)" pitchFamily="50" charset="-122"/>
                <a:ea typeface="WenYue GuDianMingChaoTi (Non-Commercial Use)" pitchFamily="50" charset="-122"/>
                <a:sym typeface="WenYue GuDianMingChaoTi (Non-Commercial Use)" pitchFamily="50" charset="-122"/>
              </a:rPr>
              <a:t>点击</a:t>
            </a:r>
            <a:endParaRPr lang="zh-CN" altLang="en-US" sz="2400" dirty="0">
              <a:solidFill>
                <a:schemeClr val="bg1"/>
              </a:solidFill>
              <a:latin typeface="WenYue GuDianMingChaoTi (Non-Commercial Use)" pitchFamily="50" charset="-122"/>
              <a:ea typeface="WenYue GuDianMingChaoTi (Non-Commercial Use)" pitchFamily="50" charset="-122"/>
              <a:sym typeface="WenYue GuDianMingChaoTi (Non-Commercial Use)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79421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朗诵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1170040"/>
  <p:tag name="MH_LIBRARY" val="CONTENTS"/>
  <p:tag name="MH_TYPE" val="TITLE"/>
  <p:tag name="ID" val="626775"/>
  <p:tag name="MH_ORDER" val="NUMBER"/>
</p:tagLst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6E4E4"/>
      </a:lt2>
      <a:accent1>
        <a:srgbClr val="A02D34"/>
      </a:accent1>
      <a:accent2>
        <a:srgbClr val="B73B3A"/>
      </a:accent2>
      <a:accent3>
        <a:srgbClr val="A6644D"/>
      </a:accent3>
      <a:accent4>
        <a:srgbClr val="F2EBDB"/>
      </a:accent4>
      <a:accent5>
        <a:srgbClr val="313737"/>
      </a:accent5>
      <a:accent6>
        <a:srgbClr val="474E4E"/>
      </a:accent6>
      <a:hlink>
        <a:srgbClr val="2B2B2B"/>
      </a:hlink>
      <a:folHlink>
        <a:srgbClr val="2B2B2B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1535</Words>
  <Application>Microsoft Office PowerPoint</Application>
  <PresentationFormat>宽屏</PresentationFormat>
  <Paragraphs>144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1" baseType="lpstr">
      <vt:lpstr>Auraka方黑檀</vt:lpstr>
      <vt:lpstr>Meiryo</vt:lpstr>
      <vt:lpstr>Playfair Display Black</vt:lpstr>
      <vt:lpstr>WenYue GuDianMingChaoTi (Non-Commercial Use)</vt:lpstr>
      <vt:lpstr>等线</vt:lpstr>
      <vt:lpstr>等线 Light</vt:lpstr>
      <vt:lpstr>李旭科钢笔行书v1.0</vt:lpstr>
      <vt:lpstr>宋体</vt:lpstr>
      <vt:lpstr>微软雅黑</vt:lpstr>
      <vt:lpstr>文悦古典明朝体 (非商业使用) W5</vt:lpstr>
      <vt:lpstr>逐浪细阁体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keywords/>
  <dc:description>http://www.ypppt.com/</dc:description>
  <cp:lastModifiedBy>kan</cp:lastModifiedBy>
  <cp:revision>46</cp:revision>
  <dcterms:created xsi:type="dcterms:W3CDTF">2018-04-22T06:46:38Z</dcterms:created>
  <dcterms:modified xsi:type="dcterms:W3CDTF">2020-07-14T02:03:14Z</dcterms:modified>
</cp:coreProperties>
</file>